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6B3E14E-1C3C-4C3A-810E-8DEB035643FF}" type="datetimeFigureOut">
              <a:rPr lang="fi-FI" smtClean="0"/>
              <a:pPr/>
              <a:t>29.9.2015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629E2D3-4A6E-415C-9971-6B7B98B9841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Livet </a:t>
            </a:r>
            <a:r>
              <a:rPr lang="fi-FI" dirty="0" smtClean="0"/>
              <a:t>i en </a:t>
            </a:r>
            <a:r>
              <a:rPr lang="fi-FI" dirty="0" err="1" smtClean="0"/>
              <a:t>välfärdsstat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6735" y="2060848"/>
            <a:ext cx="6076950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759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 descr="skat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196752"/>
            <a:ext cx="7216902" cy="41445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fi-FI" dirty="0" err="1"/>
              <a:t>V</a:t>
            </a:r>
            <a:r>
              <a:rPr lang="fi-FI" dirty="0" err="1" smtClean="0"/>
              <a:t>älfärdsstaten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fi-FI" dirty="0" smtClean="0"/>
              <a:t>Finland </a:t>
            </a:r>
            <a:r>
              <a:rPr lang="fi-FI" dirty="0" err="1" smtClean="0"/>
              <a:t>är</a:t>
            </a:r>
            <a:r>
              <a:rPr lang="fi-FI" dirty="0" smtClean="0"/>
              <a:t> en </a:t>
            </a:r>
            <a:r>
              <a:rPr lang="fi-FI" u="sng" dirty="0" err="1" smtClean="0"/>
              <a:t>välfärdsstat</a:t>
            </a:r>
            <a:endParaRPr lang="fi-FI" u="sng" dirty="0" smtClean="0"/>
          </a:p>
          <a:p>
            <a:pPr marL="0" indent="0">
              <a:buNone/>
            </a:pPr>
            <a:endParaRPr lang="fi-FI" dirty="0" smtClean="0"/>
          </a:p>
          <a:p>
            <a:pPr lvl="1"/>
            <a:r>
              <a:rPr lang="fi-FI" u="sng" dirty="0" err="1" smtClean="0"/>
              <a:t>Skattemedel</a:t>
            </a:r>
            <a:r>
              <a:rPr lang="fi-FI" dirty="0" smtClean="0"/>
              <a:t> </a:t>
            </a:r>
            <a:r>
              <a:rPr lang="fi-FI" dirty="0" err="1" smtClean="0"/>
              <a:t>finansierar</a:t>
            </a:r>
            <a:r>
              <a:rPr lang="fi-FI" dirty="0" smtClean="0"/>
              <a:t> </a:t>
            </a:r>
            <a:r>
              <a:rPr lang="fi-FI" dirty="0" err="1" smtClean="0"/>
              <a:t>olika</a:t>
            </a:r>
            <a:r>
              <a:rPr lang="fi-FI" dirty="0" smtClean="0"/>
              <a:t> </a:t>
            </a:r>
            <a:r>
              <a:rPr lang="fi-FI" dirty="0" err="1" smtClean="0"/>
              <a:t>former</a:t>
            </a:r>
            <a:r>
              <a:rPr lang="fi-FI" dirty="0" smtClean="0"/>
              <a:t> av </a:t>
            </a:r>
            <a:r>
              <a:rPr lang="fi-FI" u="sng" dirty="0" err="1" smtClean="0"/>
              <a:t>offentlig</a:t>
            </a:r>
            <a:r>
              <a:rPr lang="fi-FI" u="sng" dirty="0" smtClean="0"/>
              <a:t> </a:t>
            </a:r>
            <a:r>
              <a:rPr lang="fi-FI" u="sng" dirty="0" err="1" smtClean="0"/>
              <a:t>service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u="sng" dirty="0" err="1" smtClean="0"/>
              <a:t>inkomstöverföringar</a:t>
            </a:r>
            <a:endParaRPr lang="fi-FI" u="sng" dirty="0" smtClean="0"/>
          </a:p>
          <a:p>
            <a:pPr marL="457200" lvl="1" indent="0">
              <a:buNone/>
            </a:pPr>
            <a:endParaRPr lang="fi-FI" u="sng" dirty="0" smtClean="0"/>
          </a:p>
          <a:p>
            <a:pPr lvl="1"/>
            <a:r>
              <a:rPr lang="fi-FI" u="sng" dirty="0" smtClean="0"/>
              <a:t>Staten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u="sng" dirty="0" err="1" smtClean="0"/>
              <a:t>kommunerna</a:t>
            </a:r>
            <a:r>
              <a:rPr lang="fi-FI" dirty="0" smtClean="0"/>
              <a:t> (</a:t>
            </a:r>
            <a:r>
              <a:rPr lang="fi-FI" u="sng" dirty="0" err="1" smtClean="0"/>
              <a:t>den</a:t>
            </a:r>
            <a:r>
              <a:rPr lang="fi-FI" u="sng" dirty="0" smtClean="0"/>
              <a:t> </a:t>
            </a:r>
            <a:r>
              <a:rPr lang="fi-FI" u="sng" dirty="0" err="1" smtClean="0"/>
              <a:t>offentliga</a:t>
            </a:r>
            <a:r>
              <a:rPr lang="fi-FI" u="sng" dirty="0" smtClean="0"/>
              <a:t> </a:t>
            </a:r>
            <a:r>
              <a:rPr lang="fi-FI" u="sng" dirty="0" err="1" smtClean="0"/>
              <a:t>sektorn</a:t>
            </a:r>
            <a:r>
              <a:rPr lang="fi-FI" dirty="0" smtClean="0"/>
              <a:t>)</a:t>
            </a:r>
            <a:r>
              <a:rPr lang="fi-FI" dirty="0" smtClean="0"/>
              <a:t> </a:t>
            </a:r>
            <a:r>
              <a:rPr lang="fi-FI" dirty="0" err="1" smtClean="0"/>
              <a:t>bär</a:t>
            </a:r>
            <a:r>
              <a:rPr lang="fi-FI" dirty="0" smtClean="0"/>
              <a:t> </a:t>
            </a:r>
            <a:r>
              <a:rPr lang="fi-FI" dirty="0" err="1" smtClean="0"/>
              <a:t>huvudansvaret</a:t>
            </a:r>
            <a:r>
              <a:rPr lang="fi-FI" dirty="0" smtClean="0"/>
              <a:t> för </a:t>
            </a:r>
            <a:r>
              <a:rPr lang="fi-FI" dirty="0" err="1" smtClean="0"/>
              <a:t>välfärden</a:t>
            </a:r>
            <a:endParaRPr lang="fi-FI" dirty="0" smtClean="0"/>
          </a:p>
          <a:p>
            <a:pPr lvl="1"/>
            <a:endParaRPr lang="fi-FI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7857" y="4594221"/>
            <a:ext cx="2154555" cy="1687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391292"/>
            <a:ext cx="3185255" cy="209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445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/>
          <a:lstStyle/>
          <a:p>
            <a:r>
              <a:rPr lang="fi-FI" dirty="0" smtClean="0"/>
              <a:t>I </a:t>
            </a:r>
            <a:r>
              <a:rPr lang="fi-FI" dirty="0" err="1" smtClean="0"/>
              <a:t>olika</a:t>
            </a:r>
            <a:r>
              <a:rPr lang="fi-FI" dirty="0" smtClean="0"/>
              <a:t> </a:t>
            </a:r>
            <a:r>
              <a:rPr lang="fi-FI" dirty="0" err="1" smtClean="0"/>
              <a:t>skeden</a:t>
            </a:r>
            <a:r>
              <a:rPr lang="fi-FI" dirty="0" smtClean="0"/>
              <a:t> av livet </a:t>
            </a:r>
            <a:r>
              <a:rPr lang="fi-FI" dirty="0" err="1" smtClean="0"/>
              <a:t>är</a:t>
            </a:r>
            <a:r>
              <a:rPr lang="fi-FI" dirty="0" smtClean="0"/>
              <a:t> vi </a:t>
            </a:r>
            <a:r>
              <a:rPr lang="fi-FI" dirty="0" err="1" smtClean="0"/>
              <a:t>turvis</a:t>
            </a:r>
            <a:r>
              <a:rPr lang="fi-FI" dirty="0" smtClean="0"/>
              <a:t> </a:t>
            </a:r>
            <a:r>
              <a:rPr lang="fi-FI" u="sng" dirty="0" err="1" smtClean="0"/>
              <a:t>betalare</a:t>
            </a:r>
            <a:r>
              <a:rPr lang="fi-FI" dirty="0" smtClean="0"/>
              <a:t> för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u="sng" dirty="0" err="1" smtClean="0"/>
              <a:t>mottagare</a:t>
            </a:r>
            <a:r>
              <a:rPr lang="fi-FI" dirty="0" smtClean="0"/>
              <a:t> av </a:t>
            </a:r>
            <a:r>
              <a:rPr lang="fi-FI" dirty="0" err="1" smtClean="0"/>
              <a:t>välfärd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err="1" smtClean="0"/>
              <a:t>Välfärdsstaten</a:t>
            </a:r>
            <a:r>
              <a:rPr lang="fi-FI" dirty="0" err="1" smtClean="0"/>
              <a:t>s</a:t>
            </a:r>
            <a:r>
              <a:rPr lang="fi-FI" dirty="0" smtClean="0"/>
              <a:t> </a:t>
            </a:r>
            <a:r>
              <a:rPr lang="fi-FI" dirty="0" err="1" smtClean="0"/>
              <a:t>service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inkomstöverföringar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dock</a:t>
            </a:r>
            <a:r>
              <a:rPr lang="fi-FI" dirty="0" smtClean="0"/>
              <a:t> </a:t>
            </a:r>
            <a:r>
              <a:rPr lang="fi-FI" u="sng" dirty="0" err="1" smtClean="0"/>
              <a:t>minskat</a:t>
            </a:r>
            <a:r>
              <a:rPr lang="fi-FI" dirty="0" smtClean="0"/>
              <a:t> </a:t>
            </a:r>
            <a:r>
              <a:rPr lang="fi-FI" dirty="0" err="1" smtClean="0"/>
              <a:t>sedan</a:t>
            </a:r>
            <a:r>
              <a:rPr lang="fi-FI" dirty="0" smtClean="0"/>
              <a:t> 1990-talet</a:t>
            </a: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24138"/>
            <a:ext cx="567690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3811" y="4653136"/>
            <a:ext cx="4968621" cy="184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8351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Uppg.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FI" dirty="0" smtClean="0"/>
              <a:t>Läs s. 58-59</a:t>
            </a:r>
          </a:p>
          <a:p>
            <a:endParaRPr lang="sv-FI" dirty="0" smtClean="0"/>
          </a:p>
          <a:p>
            <a:r>
              <a:rPr lang="sv-FI" dirty="0" smtClean="0"/>
              <a:t>Fundera på ifall Finland i framtiden kan fortsätta vara en välfärdsstat i nuvarande form?</a:t>
            </a:r>
          </a:p>
          <a:p>
            <a:pPr lvl="1"/>
            <a:r>
              <a:rPr lang="sv-FI" dirty="0" smtClean="0"/>
              <a:t>Behöver vi vara det?</a:t>
            </a:r>
          </a:p>
          <a:p>
            <a:pPr lvl="1"/>
            <a:r>
              <a:rPr lang="sv-FI" dirty="0" smtClean="0"/>
              <a:t>Vad ska Finland göra för att upprätthålla välfärden</a:t>
            </a:r>
          </a:p>
          <a:p>
            <a:pPr lvl="1"/>
            <a:r>
              <a:rPr lang="sv-FI" dirty="0" smtClean="0"/>
              <a:t>Vad bör Finland satsa på i framtiden?</a:t>
            </a:r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</TotalTime>
  <Words>95</Words>
  <Application>Microsoft Office PowerPoint</Application>
  <PresentationFormat>Bildspel på skärmen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Erkkeri</vt:lpstr>
      <vt:lpstr>Livet i en välfärdsstat</vt:lpstr>
      <vt:lpstr>Bild 2</vt:lpstr>
      <vt:lpstr>Välfärdsstaten</vt:lpstr>
      <vt:lpstr>Bild 4</vt:lpstr>
      <vt:lpstr>Uppg.</vt:lpstr>
    </vt:vector>
  </TitlesOfParts>
  <Company>Lohjan kaupunki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Livet i en välfärdsstat</dc:title>
  <dc:creator>Nylund Christian</dc:creator>
  <cp:lastModifiedBy>Christian</cp:lastModifiedBy>
  <cp:revision>5</cp:revision>
  <dcterms:created xsi:type="dcterms:W3CDTF">2015-09-29T13:02:25Z</dcterms:created>
  <dcterms:modified xsi:type="dcterms:W3CDTF">2015-09-29T17:09:03Z</dcterms:modified>
</cp:coreProperties>
</file>