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4519F3-4319-459E-B352-FBE7B6515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2E300D6-216E-4C4B-A0BB-7081C70FD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E1CE24-8711-4FC8-8CCE-C88600CD3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45DB1C6-9654-4948-9762-6A64E6D6F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54F5D1-6A6E-4EE2-8B62-6A9A2B4E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740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0EE02A-D942-4F54-B9A0-84AECB68B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A4FA5FD-0729-452B-A904-DA9A231F0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313668-8672-47C6-A65F-416389D74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77B24C-B777-4072-8FC0-DB108C11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C1A47E-5253-4CE4-8EEF-D3A283506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11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2F31156-6672-460D-B860-FEF0AD1E7C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E1FAE9-BAEA-4830-BA18-6AF4C08CF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8032A2-3287-4947-95E8-8BB85143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51ADD1-EED6-4E89-92B2-2CF61D2F2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8F69C2-D703-486D-B8D4-D013FF04D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00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C5B772-9784-4906-BA04-214561135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467322-BB50-4D6A-9DCA-218796D45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640704-7119-4B88-92A0-C79CC574B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ED253E-D404-4D74-AA83-CBB3F672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38A518-295D-4741-898F-545A33C7C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19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AAFD86-8703-4AD3-8EAE-C6F06E676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480961-EE9B-4657-87A7-748374062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4ED908-83A0-40C3-955F-8DFF616CA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522263-D0F8-4428-A38D-BFCE9210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8FC47F-F0D2-4586-BD27-2137847AC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1957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71171A-7854-4FAD-ADDE-7B01E239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B63D79-57C6-4A9E-84F1-9C7BB71175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87B853-2A7D-42C2-B057-FAFF5EB35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96A7B9-1908-4066-A370-40A8C7705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82F9CC-9994-4DC8-A729-4CA5CD91A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40F0BA-7705-4EA0-B687-18439FF7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38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C743FA-7026-48A0-A232-7995B605C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86B06C-CDE3-4C91-B583-7F7B680F7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538E498-6882-4259-BAC1-B37E886B9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425AC7-E4D5-4B4E-9ACF-EB3B633DF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A6C7C7B-163F-40AB-9D20-B1E2C90F6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9473F79-431A-4480-939A-8EB7498BC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6507F10-CBC8-41EB-8D8E-EBE982A92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B9B19D6-D32A-41C2-A9E6-C03FF47D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61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74DCF6-6DF4-4E79-BE8F-E77AA300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3AE73B8-2DCA-4D74-9F5D-D9B7A0339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FC809DC-A340-4F73-9F6A-A6A72DEA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243A52B-63E9-4C4F-8929-4196BE4F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8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494CB29-3D52-46FA-93EF-415972BA6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6659257-FD07-4280-B9DC-C3841C48B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6BAFB03-C262-457F-A74A-BD5324DBC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18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04933B-3056-48F7-9656-4A3572EE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216ED1-8B2F-4EB1-A315-61B865282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B8D71A-C59D-468F-B7E6-C68FFCFC1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75B4CE-D945-40B3-ACD8-B5C668AB9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EFBD08-47E5-4506-821D-41DD19FF9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FD14E15-FDB0-44BA-B560-3FEB1B76B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16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FEF9AC-C4E1-4D7C-938C-314817804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CF10C20-5FFF-4CDA-9E16-F47CF9DD0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FBF68CF-48A8-463A-A92A-16636A7EA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4D16FE-2DB3-4F35-BA77-B084C530C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115D77-7BF8-4209-BFDD-B491E84F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4758C3-8CE6-49BF-B793-3A16C613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24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C529B41-ECD7-4284-AE1E-ED2C8CC98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FDDE78-07D4-465B-B517-C853FCF31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80D32F-AC98-4AB5-9F02-B591D6CA8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53C6C-88B7-4623-A3EE-4D7097D903D4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5DEF85-2516-4671-9D4D-383E51BAF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B2239C-4174-481A-8E41-FA35A002A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96F0D-9C60-4C79-A03B-6252526AA4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132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lkari.fi/bitstream/handle/10024/138367/THL_MUU306_2020_verkko%20s.pdf?sequence=7&amp;isAllowed=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0315B7A-7527-4A0A-8782-E266CEE33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11500"/>
              <a:t>TERVE RASKAUS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332851-D73F-45F6-97EB-22A7E4721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fi-FI" dirty="0"/>
              <a:t>Alustusaiheet/tietoiskut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28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055D5A6-86DF-4AEC-B444-8D31C1BBC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fi-FI" sz="5100"/>
              <a:t>OHJEISTUS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563D52-1E65-4950-AC8B-3E8B55A06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fi-FI" sz="2000"/>
              <a:t>VALITKAA PARIT/KOLMISTAAN</a:t>
            </a:r>
          </a:p>
          <a:p>
            <a:r>
              <a:rPr lang="fi-FI" sz="2000"/>
              <a:t>VALITKAA AIHE</a:t>
            </a:r>
          </a:p>
          <a:p>
            <a:r>
              <a:rPr lang="fi-FI" sz="2000"/>
              <a:t>ETSIKÄÄ MATERIIALI NETISTÄ (THL/meille tulee vauva) </a:t>
            </a:r>
            <a:r>
              <a:rPr lang="fi-FI" sz="2000">
                <a:hlinkClick r:id="rId2"/>
              </a:rPr>
              <a:t>https://www.julkari.fi/bitstream/handle/10024/138367/THL_MUU306_2020_verkko%20s.pdf?sequence=7&amp;isAllowed=y</a:t>
            </a:r>
            <a:endParaRPr lang="fi-FI" sz="2000"/>
          </a:p>
          <a:p>
            <a:r>
              <a:rPr lang="fi-FI" sz="2000"/>
              <a:t>TEHKÄÄ TIIVISTELMÄ MATERIAALIN POHJALTA (Lyhyt power point esitys)OMASTA AIHEESTANNE </a:t>
            </a:r>
          </a:p>
          <a:p>
            <a:r>
              <a:rPr lang="fi-FI" sz="2000"/>
              <a:t>ESITYKSET/ALUSTUKSET 7.6</a:t>
            </a:r>
          </a:p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11195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F872F40-F6B7-4A0E-A870-336F24EDB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fi-FI" sz="6600"/>
              <a:t>AIHEET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89A0BE-0388-4B1A-92E4-4A382D1F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fi-FI" sz="2000" dirty="0"/>
              <a:t>RASKAUSAJAN OIREET JA </a:t>
            </a:r>
            <a:r>
              <a:rPr lang="fi-FI" sz="2000" dirty="0" smtClean="0"/>
              <a:t>KULKU </a:t>
            </a:r>
            <a:r>
              <a:rPr lang="fi-FI" sz="2000" dirty="0" err="1" smtClean="0"/>
              <a:t>sanna,siiri</a:t>
            </a:r>
            <a:r>
              <a:rPr lang="fi-FI" sz="2000" dirty="0" smtClean="0"/>
              <a:t> L</a:t>
            </a:r>
            <a:endParaRPr lang="fi-FI" sz="2000" dirty="0"/>
          </a:p>
          <a:p>
            <a:pPr marL="514350" indent="-514350">
              <a:buAutoNum type="arabicPeriod"/>
            </a:pPr>
            <a:r>
              <a:rPr lang="fi-FI" sz="2000" dirty="0"/>
              <a:t>ÄIDIN ELÄMÄNTAVAT RASKAUDEN </a:t>
            </a:r>
            <a:r>
              <a:rPr lang="fi-FI" sz="2000" dirty="0" smtClean="0"/>
              <a:t> AIKANA</a:t>
            </a:r>
            <a:r>
              <a:rPr lang="fi-FI" sz="2000" dirty="0"/>
              <a:t>; RAVINTO, LIIKUNTA, </a:t>
            </a:r>
            <a:r>
              <a:rPr lang="fi-FI" sz="2000" dirty="0" smtClean="0"/>
              <a:t>PUHTAUS </a:t>
            </a:r>
            <a:r>
              <a:rPr lang="fi-FI" sz="2000" dirty="0" err="1" smtClean="0"/>
              <a:t>svetlana</a:t>
            </a:r>
            <a:r>
              <a:rPr lang="fi-FI" sz="2000" dirty="0" smtClean="0"/>
              <a:t>, mari</a:t>
            </a:r>
            <a:endParaRPr lang="fi-FI" sz="2000" dirty="0"/>
          </a:p>
          <a:p>
            <a:pPr marL="514350" indent="-514350">
              <a:buAutoNum type="arabicPeriod"/>
            </a:pPr>
            <a:r>
              <a:rPr lang="fi-FI" sz="2000" dirty="0"/>
              <a:t>RASKAUTEEN LIITTYVÄT </a:t>
            </a:r>
            <a:r>
              <a:rPr lang="fi-FI" sz="2000" dirty="0" smtClean="0"/>
              <a:t>RISKITEKIJÄT </a:t>
            </a:r>
            <a:r>
              <a:rPr lang="fi-FI" sz="2000" dirty="0" err="1" smtClean="0"/>
              <a:t>kaisa</a:t>
            </a:r>
            <a:r>
              <a:rPr lang="fi-FI" sz="2000" dirty="0" smtClean="0"/>
              <a:t> , </a:t>
            </a:r>
            <a:r>
              <a:rPr lang="fi-FI" sz="2000" dirty="0" err="1" smtClean="0"/>
              <a:t>mira</a:t>
            </a:r>
            <a:endParaRPr lang="fi-FI" sz="2000" dirty="0"/>
          </a:p>
          <a:p>
            <a:pPr marL="514350" indent="-514350">
              <a:buAutoNum type="arabicPeriod"/>
            </a:pPr>
            <a:r>
              <a:rPr lang="fi-FI" sz="2000" dirty="0"/>
              <a:t>ÄITIYTEEN JA ISYYTEEN VALMISTAUTUMINEN, </a:t>
            </a:r>
            <a:r>
              <a:rPr lang="fi-FI" sz="2000" dirty="0" smtClean="0"/>
              <a:t>PARISUHDE </a:t>
            </a:r>
            <a:r>
              <a:rPr lang="fi-FI" sz="2000" dirty="0" err="1" smtClean="0"/>
              <a:t>amor</a:t>
            </a:r>
            <a:r>
              <a:rPr lang="fi-FI" sz="2000" dirty="0" smtClean="0"/>
              <a:t> </a:t>
            </a:r>
            <a:r>
              <a:rPr lang="fi-FI" sz="2000" dirty="0" err="1" smtClean="0"/>
              <a:t>anchalee</a:t>
            </a:r>
            <a:endParaRPr lang="fi-FI" sz="2000" dirty="0"/>
          </a:p>
          <a:p>
            <a:pPr marL="514350" indent="-514350">
              <a:buAutoNum type="arabicPeriod"/>
            </a:pPr>
            <a:r>
              <a:rPr lang="fi-FI" sz="2000" dirty="0"/>
              <a:t>RASKAUDEN SEURANTA </a:t>
            </a:r>
            <a:r>
              <a:rPr lang="fi-FI" sz="2000" dirty="0" smtClean="0"/>
              <a:t>ÄITIYSNEUVOLASSA </a:t>
            </a:r>
            <a:r>
              <a:rPr lang="fi-FI" sz="2000" dirty="0" err="1" smtClean="0"/>
              <a:t>sari</a:t>
            </a:r>
            <a:r>
              <a:rPr lang="fi-FI" sz="2000" dirty="0" smtClean="0"/>
              <a:t>, </a:t>
            </a:r>
            <a:r>
              <a:rPr lang="fi-FI" sz="2000" dirty="0" err="1" smtClean="0"/>
              <a:t>päivi</a:t>
            </a:r>
            <a:endParaRPr lang="fi-FI" sz="2000" dirty="0"/>
          </a:p>
          <a:p>
            <a:pPr marL="514350" indent="-514350">
              <a:buAutoNum type="arabicPeriod"/>
            </a:pPr>
            <a:r>
              <a:rPr lang="fi-FI" sz="2000" dirty="0"/>
              <a:t>VALMISTAUTUMINEN SYNNYTYKSEEN, SYNNYTYKSEN </a:t>
            </a:r>
            <a:r>
              <a:rPr lang="fi-FI" sz="2000" dirty="0" smtClean="0"/>
              <a:t>KULKU </a:t>
            </a:r>
            <a:r>
              <a:rPr lang="fi-FI" sz="2000" dirty="0" err="1" smtClean="0"/>
              <a:t>anu</a:t>
            </a:r>
            <a:r>
              <a:rPr lang="fi-FI" sz="2000" dirty="0" smtClean="0"/>
              <a:t>, </a:t>
            </a:r>
            <a:r>
              <a:rPr lang="fi-FI" sz="2000" dirty="0" err="1" smtClean="0"/>
              <a:t>siiri</a:t>
            </a:r>
            <a:r>
              <a:rPr lang="fi-FI" sz="2000" smtClean="0"/>
              <a:t> k</a:t>
            </a:r>
            <a:endParaRPr lang="fi-FI" sz="2000" dirty="0"/>
          </a:p>
          <a:p>
            <a:pPr marL="514350" indent="-514350">
              <a:buAutoNum type="arabicPeriod"/>
            </a:pPr>
            <a:r>
              <a:rPr lang="fi-FI" sz="2000" dirty="0"/>
              <a:t>LAPSEN HOITO HETI SYNTYMÄN </a:t>
            </a:r>
            <a:r>
              <a:rPr lang="fi-FI" sz="2000" dirty="0" smtClean="0"/>
              <a:t>JÄLKEEN </a:t>
            </a:r>
            <a:r>
              <a:rPr lang="fi-FI" sz="2000" dirty="0" err="1" smtClean="0"/>
              <a:t>wisam</a:t>
            </a:r>
            <a:r>
              <a:rPr lang="fi-FI" sz="2000" dirty="0" smtClean="0"/>
              <a:t>, </a:t>
            </a:r>
            <a:r>
              <a:rPr lang="fi-FI" sz="2000" dirty="0" err="1" smtClean="0"/>
              <a:t>zeinab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5463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88</Words>
  <Application>Microsoft Office PowerPoint</Application>
  <PresentationFormat>Laajakuva</PresentationFormat>
  <Paragraphs>16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TERVE RASKAUS</vt:lpstr>
      <vt:lpstr>OHJEISTUS</vt:lpstr>
      <vt:lpstr>AIHEET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RASKAUS</dc:title>
  <dc:creator>Sari Horppu</dc:creator>
  <cp:lastModifiedBy>Horppu Sari</cp:lastModifiedBy>
  <cp:revision>4</cp:revision>
  <dcterms:created xsi:type="dcterms:W3CDTF">2021-05-30T13:51:18Z</dcterms:created>
  <dcterms:modified xsi:type="dcterms:W3CDTF">2021-05-31T18:26:49Z</dcterms:modified>
</cp:coreProperties>
</file>