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A5406-6B44-4AAA-AF69-E24DF2A1915E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80D2F-16E4-49F6-9967-3E57C309B2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16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9034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2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47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3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1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34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68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52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54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470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81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6C84F-C1DC-4DED-AEFD-1A75C18DB207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AB793-5765-4000-8975-3E50E71F72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21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lkari.fi/bitstream/handle/10024/136748/URN_ISBN_978-952-343-115-7.pdf?sequence=1&amp;isAllowed=y" TargetMode="External"/><Relationship Id="rId2" Type="http://schemas.openxmlformats.org/officeDocument/2006/relationships/hyperlink" Target="https://lapsiasia.fi/documents/25250457/39303646/Lapsibarometri+202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SUOMALAISEN LAPSEN JA NUOREN TERVEYS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56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syntyy noin 47 500 lasta vuodessa</a:t>
            </a:r>
          </a:p>
          <a:p>
            <a:r>
              <a:rPr lang="fi-FI" dirty="0" smtClean="0"/>
              <a:t>Suurin osa elää perheissä, joissa vanhemmat ovat avioliitossa</a:t>
            </a:r>
          </a:p>
          <a:p>
            <a:r>
              <a:rPr lang="fi-FI" dirty="0" smtClean="0"/>
              <a:t>Suomessa syntyy maailman terveimmät lapset, mutta suomen nuoret sairastavat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Kuolleisuus on maailman pienin alle 4 vuotiailla (2 lasta kuolee/1000 elävänä </a:t>
            </a:r>
            <a:r>
              <a:rPr lang="fi-FI" smtClean="0"/>
              <a:t>syntynyttä kohden)</a:t>
            </a:r>
            <a:endParaRPr lang="fi-FI" dirty="0" smtClean="0"/>
          </a:p>
          <a:p>
            <a:pPr lvl="1"/>
            <a:r>
              <a:rPr lang="fi-FI" dirty="0" smtClean="0"/>
              <a:t>Yksi 20:sta aikuistuvasta sairastaa tai hänellä on jokin vamma</a:t>
            </a:r>
          </a:p>
          <a:p>
            <a:pPr lvl="1"/>
            <a:r>
              <a:rPr lang="fi-FI" dirty="0" smtClean="0"/>
              <a:t>Ylipaino ja lihavuus</a:t>
            </a:r>
          </a:p>
          <a:p>
            <a:pPr lvl="1"/>
            <a:r>
              <a:rPr lang="fi-FI" dirty="0" smtClean="0"/>
              <a:t>Nuorten elämäntavat ovat epäterveitä, mutta kehitys on kääntynyt positiivisempaan suuntaan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2812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Lasten ja nuorten huostaanotot lisääntyvät jatkuvasti</a:t>
            </a:r>
          </a:p>
          <a:p>
            <a:r>
              <a:rPr lang="fi-FI" dirty="0" smtClean="0"/>
              <a:t>Mitä lapset sairastavat:</a:t>
            </a:r>
          </a:p>
          <a:p>
            <a:pPr lvl="1"/>
            <a:r>
              <a:rPr lang="fi-FI" dirty="0" smtClean="0"/>
              <a:t>Yskää ja nuhaa n. 2kk/vuosi, korvatulehdus joka 5. infektion yhteydessä</a:t>
            </a:r>
          </a:p>
          <a:p>
            <a:pPr lvl="1"/>
            <a:r>
              <a:rPr lang="fi-FI" dirty="0" smtClean="0"/>
              <a:t>Ripulitaudit</a:t>
            </a:r>
          </a:p>
          <a:p>
            <a:pPr lvl="1"/>
            <a:r>
              <a:rPr lang="fi-FI" dirty="0" smtClean="0"/>
              <a:t>Allergiat: joka 5.lapsi on allerginen</a:t>
            </a:r>
          </a:p>
          <a:p>
            <a:pPr lvl="1"/>
            <a:r>
              <a:rPr lang="fi-FI" dirty="0" smtClean="0"/>
              <a:t>Lasten diabetes on Suomessa yleisempää kuin muualla. N. 600 lasta sairastuu vuosittain</a:t>
            </a:r>
          </a:p>
          <a:p>
            <a:pPr lvl="1"/>
            <a:r>
              <a:rPr lang="fi-FI" dirty="0" smtClean="0"/>
              <a:t>Oppimishäiriöitä 10 – 15%:</a:t>
            </a:r>
            <a:r>
              <a:rPr lang="fi-FI" dirty="0" err="1" smtClean="0"/>
              <a:t>lla</a:t>
            </a:r>
            <a:r>
              <a:rPr lang="fi-FI" dirty="0" smtClean="0"/>
              <a:t> lapsista</a:t>
            </a:r>
          </a:p>
          <a:p>
            <a:pPr lvl="1"/>
            <a:r>
              <a:rPr lang="fi-FI" dirty="0" smtClean="0"/>
              <a:t>Mielenterveysongelmia 10 – 30%:</a:t>
            </a:r>
            <a:r>
              <a:rPr lang="fi-FI" dirty="0" err="1" smtClean="0"/>
              <a:t>lla</a:t>
            </a:r>
            <a:r>
              <a:rPr lang="fi-FI" dirty="0" smtClean="0"/>
              <a:t> (aggressiivisuus ja käytöshäiriöt, masennus, </a:t>
            </a:r>
            <a:r>
              <a:rPr lang="fi-FI" smtClean="0"/>
              <a:t>itsetuhoinen käyttäytyminen)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7881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lapsiasia.fi/documents/25250457/39303646/Lapsibarometri+2020.pdf</a:t>
            </a:r>
            <a:endParaRPr lang="fi-FI" dirty="0" smtClean="0"/>
          </a:p>
          <a:p>
            <a:r>
              <a:rPr lang="fi-FI">
                <a:hlinkClick r:id="rId3"/>
              </a:rPr>
              <a:t>https</a:t>
            </a:r>
            <a:r>
              <a:rPr lang="fi-FI">
                <a:hlinkClick r:id="rId3"/>
              </a:rPr>
              <a:t>://</a:t>
            </a:r>
            <a:r>
              <a:rPr lang="fi-FI" smtClean="0">
                <a:hlinkClick r:id="rId3"/>
              </a:rPr>
              <a:t>www.julkari.fi/bitstream/handle/10024/136748/URN_ISBN_978-952-343-115-7.pdf?sequence=1&amp;isAllowed=y</a:t>
            </a:r>
            <a:endParaRPr lang="fi-FI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0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143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SUOMALAISEN LAPSEN JA NUOREN TERVEYS</vt:lpstr>
      <vt:lpstr>PowerPoint-esitys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SUOMALAISEN LAPSEN JA NUOREN TERVEYS</dc:title>
  <dc:creator>Horppu Sari</dc:creator>
  <cp:lastModifiedBy>Horppu Sari</cp:lastModifiedBy>
  <cp:revision>6</cp:revision>
  <cp:lastPrinted>2020-02-17T14:34:47Z</cp:lastPrinted>
  <dcterms:created xsi:type="dcterms:W3CDTF">2018-02-06T09:23:16Z</dcterms:created>
  <dcterms:modified xsi:type="dcterms:W3CDTF">2021-05-30T13:47:21Z</dcterms:modified>
</cp:coreProperties>
</file>