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6885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785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4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66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8322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11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366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89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164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91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299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216EB-82C6-4583-A26B-183EC99DE78E}" type="datetimeFigureOut">
              <a:rPr lang="fi-FI" smtClean="0"/>
              <a:t>30.1.2018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3EBA9-9417-4FE0-9E0F-3E491B114E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9272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LAPSEN FYYSISEEN KASVUUN JA KEHITYKSEEN VAIKUTTAVAT TEKIJÄT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692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PERINTÖTEKIJÄT ELI GEENIT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MÄÄRÄÄVÄT KASVUA JA KEHITYSTÄ 50 – 80%:STI</a:t>
            </a:r>
          </a:p>
          <a:p>
            <a:r>
              <a:rPr lang="fi-FI" dirty="0" smtClean="0"/>
              <a:t>ASETTAVAT RAJAT (MILLAINEN LAPSESTA KESKIMÄÄRIN TULEE)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305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YMPÄRISTÖTEKIJÄT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RAVITSEMUS</a:t>
            </a:r>
          </a:p>
          <a:p>
            <a:pPr marL="514350" indent="-514350">
              <a:buAutoNum type="arabicPeriod"/>
            </a:pPr>
            <a:endParaRPr lang="fi-FI" dirty="0" smtClean="0"/>
          </a:p>
          <a:p>
            <a:r>
              <a:rPr lang="fi-FI" dirty="0" smtClean="0"/>
              <a:t>OLOSUHTEET KOHDUSSA</a:t>
            </a:r>
          </a:p>
          <a:p>
            <a:r>
              <a:rPr lang="fi-FI" dirty="0" smtClean="0"/>
              <a:t>LAPSUUSAJAN RUUAN MÄÄRÄ JA LAATU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037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2. SAIRAUDET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VAKAVA SAIRAUS NÄKYY KASVUN HIDASTUMISENA</a:t>
            </a:r>
          </a:p>
          <a:p>
            <a:r>
              <a:rPr lang="fi-FI" dirty="0" smtClean="0"/>
              <a:t>PARANTUESSA SAAVUTUSKASVUA</a:t>
            </a:r>
          </a:p>
          <a:p>
            <a:r>
              <a:rPr lang="fi-FI" dirty="0" smtClean="0"/>
              <a:t>KASVUN HIDASTUMINEN VOI JÄÄDÄ PYSYVÄKSI</a:t>
            </a:r>
          </a:p>
          <a:p>
            <a:r>
              <a:rPr lang="fi-FI" dirty="0" smtClean="0"/>
              <a:t>LASTEN KASVUN SEURANTA = TERVEYDENTILAN SEURANTA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663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3. HUONO KASVUYMPÄRISTÖ: HOIVAN PUUTE = DEPRIVAATIO, MASENNUS -&gt; LAPSI KASVAA HUONOSTI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2686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4. VUODENAJAN VAIKUTUS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/>
              <a:t>*</a:t>
            </a:r>
            <a:r>
              <a:rPr lang="fi-FI" dirty="0" smtClean="0"/>
              <a:t> PITUUSKASVU ON NOPEINTA KEVÄÄLLÄ JA ALKUKESÄSTÄ</a:t>
            </a:r>
          </a:p>
          <a:p>
            <a:pPr marL="0" indent="0">
              <a:buNone/>
            </a:pPr>
            <a:r>
              <a:rPr lang="fi-FI" dirty="0"/>
              <a:t>*</a:t>
            </a:r>
            <a:r>
              <a:rPr lang="fi-FI" dirty="0" smtClean="0"/>
              <a:t> PAINON KEHITYS MYÖHÄÄN KESÄLLÄ JA ALKUSYKSYSTÄ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7380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5. PERHEEN SOSAALIRYHMÄN, LAPSILUVUN VAIKUTUS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* YLEMPIEN SOSIAALIRYHMIEN JA VÄHÄLAPSISTEN PERHEIDEN LAPSET KASVAVAT SUUREMMIKSI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8187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6. SEKULAARINEN KASVU</a:t>
            </a:r>
          </a:p>
          <a:p>
            <a:r>
              <a:rPr lang="fi-FI" dirty="0" smtClean="0"/>
              <a:t>PITKÄLLÄ AIKAVÄLILLÄ TAPAHTUVA KASVUN MUUTOS</a:t>
            </a:r>
          </a:p>
          <a:p>
            <a:r>
              <a:rPr lang="fi-FI" dirty="0" smtClean="0"/>
              <a:t>MYÖHEMMÄT SUKUPOLVET OVAT VANHEMPIAAN PIDEMPIÄ JA KEHITYKSESSÄÄN NOPEAMPIA</a:t>
            </a:r>
          </a:p>
          <a:p>
            <a:r>
              <a:rPr lang="fi-FI" dirty="0" smtClean="0"/>
              <a:t>LEIKKI- JA KOULUIKÄISTEN PITUUS ON LISÄÄNTYNYT 2 CM/100 VUOTTA</a:t>
            </a:r>
          </a:p>
          <a:p>
            <a:r>
              <a:rPr lang="fi-FI" dirty="0" smtClean="0"/>
              <a:t>SYYT GENEETTISIÄ JA YMPÄRISTÖTEKIJÖISTÄ JOHTUVIA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5645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137</Words>
  <Application>Microsoft Office PowerPoint</Application>
  <PresentationFormat>Laajakuva</PresentationFormat>
  <Paragraphs>28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LAPSEN FYYSISEEN KASVUUN JA KEHITYKSEEN VAIKUTTAVAT TEKIJÄT</vt:lpstr>
      <vt:lpstr>PERINTÖTEKIJÄT ELI GEENIT</vt:lpstr>
      <vt:lpstr>YMPÄRISTÖTEKIJÄT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LAPSEN FYYSISEEN KASVUUN JA KEHITYKSEEN VAIKUTTAVAT TEKIJÄT</dc:title>
  <dc:creator>sari horppu</dc:creator>
  <cp:lastModifiedBy>sari horppu</cp:lastModifiedBy>
  <cp:revision>3</cp:revision>
  <dcterms:created xsi:type="dcterms:W3CDTF">2018-01-30T20:23:27Z</dcterms:created>
  <dcterms:modified xsi:type="dcterms:W3CDTF">2018-01-30T20:28:51Z</dcterms:modified>
</cp:coreProperties>
</file>