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1176AC4-0C9B-4CFE-BFEF-41EF1F9210EB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8A0A01B4-B7FE-43CB-B640-75AB30E565BF}">
      <dgm:prSet/>
      <dgm:spPr/>
      <dgm:t>
        <a:bodyPr/>
        <a:lstStyle/>
        <a:p>
          <a:r>
            <a:rPr lang="fi-FI"/>
            <a:t>Liikuntaa vähintään 3h/päivässä</a:t>
          </a:r>
          <a:endParaRPr lang="en-US"/>
        </a:p>
      </dgm:t>
    </dgm:pt>
    <dgm:pt modelId="{74E055F6-0933-4C2D-95C5-0079B9EC2640}" type="parTrans" cxnId="{1A29CA7A-8459-499D-9EFA-E5E4037DCC25}">
      <dgm:prSet/>
      <dgm:spPr/>
      <dgm:t>
        <a:bodyPr/>
        <a:lstStyle/>
        <a:p>
          <a:endParaRPr lang="en-US"/>
        </a:p>
      </dgm:t>
    </dgm:pt>
    <dgm:pt modelId="{C12AD52D-FCDE-4626-BA07-A203A655CF19}" type="sibTrans" cxnId="{1A29CA7A-8459-499D-9EFA-E5E4037DCC25}">
      <dgm:prSet/>
      <dgm:spPr/>
      <dgm:t>
        <a:bodyPr/>
        <a:lstStyle/>
        <a:p>
          <a:endParaRPr lang="en-US"/>
        </a:p>
      </dgm:t>
    </dgm:pt>
    <dgm:pt modelId="{A5E0C71A-13CB-4C9E-B38D-00C8DFEFF482}">
      <dgm:prSet/>
      <dgm:spPr/>
      <dgm:t>
        <a:bodyPr/>
        <a:lstStyle/>
        <a:p>
          <a:r>
            <a:rPr lang="fi-FI"/>
            <a:t>Luonnossa liikkuminen on tärkeää</a:t>
          </a:r>
          <a:endParaRPr lang="en-US"/>
        </a:p>
      </dgm:t>
    </dgm:pt>
    <dgm:pt modelId="{AE0608D9-76AD-452F-8E51-0D6D0D28216D}" type="parTrans" cxnId="{58A508DB-696C-4E11-82CF-5D07B72E43F2}">
      <dgm:prSet/>
      <dgm:spPr/>
      <dgm:t>
        <a:bodyPr/>
        <a:lstStyle/>
        <a:p>
          <a:endParaRPr lang="en-US"/>
        </a:p>
      </dgm:t>
    </dgm:pt>
    <dgm:pt modelId="{9FF381A2-8CEC-4B15-89A0-E9A027183807}" type="sibTrans" cxnId="{58A508DB-696C-4E11-82CF-5D07B72E43F2}">
      <dgm:prSet/>
      <dgm:spPr/>
      <dgm:t>
        <a:bodyPr/>
        <a:lstStyle/>
        <a:p>
          <a:endParaRPr lang="en-US"/>
        </a:p>
      </dgm:t>
    </dgm:pt>
    <dgm:pt modelId="{3ECADDDA-8F17-4DA1-BB06-A147BBA69A48}">
      <dgm:prSet/>
      <dgm:spPr/>
      <dgm:t>
        <a:bodyPr/>
        <a:lstStyle/>
        <a:p>
          <a:r>
            <a:rPr lang="fi-FI"/>
            <a:t>Pohdi, mitä haasteita eri vuodenajat tuovat pukeutumiseen ulkona.</a:t>
          </a:r>
          <a:endParaRPr lang="en-US"/>
        </a:p>
      </dgm:t>
    </dgm:pt>
    <dgm:pt modelId="{3585690A-4E22-4491-B5C0-550E408E64BE}" type="parTrans" cxnId="{6B41B5B6-6C72-4E36-81FC-116E2D8D8475}">
      <dgm:prSet/>
      <dgm:spPr/>
      <dgm:t>
        <a:bodyPr/>
        <a:lstStyle/>
        <a:p>
          <a:endParaRPr lang="en-US"/>
        </a:p>
      </dgm:t>
    </dgm:pt>
    <dgm:pt modelId="{52BADAD9-366E-48F9-8869-04380A4B9C11}" type="sibTrans" cxnId="{6B41B5B6-6C72-4E36-81FC-116E2D8D8475}">
      <dgm:prSet/>
      <dgm:spPr/>
      <dgm:t>
        <a:bodyPr/>
        <a:lstStyle/>
        <a:p>
          <a:endParaRPr lang="en-US"/>
        </a:p>
      </dgm:t>
    </dgm:pt>
    <dgm:pt modelId="{E09ADBD3-6A74-437F-B1B2-373F8EA0394C}">
      <dgm:prSet/>
      <dgm:spPr/>
      <dgm:t>
        <a:bodyPr/>
        <a:lstStyle/>
        <a:p>
          <a:r>
            <a:rPr lang="fi-FI"/>
            <a:t>Miten voit edesauttaa leikki-ikäisen omatoimista pukeutumista?</a:t>
          </a:r>
          <a:endParaRPr lang="en-US"/>
        </a:p>
      </dgm:t>
    </dgm:pt>
    <dgm:pt modelId="{27BF2709-98D7-4CE7-AA54-E64072FA6372}" type="parTrans" cxnId="{083E4021-4924-46AF-BF02-C607A96F81D9}">
      <dgm:prSet/>
      <dgm:spPr/>
      <dgm:t>
        <a:bodyPr/>
        <a:lstStyle/>
        <a:p>
          <a:endParaRPr lang="en-US"/>
        </a:p>
      </dgm:t>
    </dgm:pt>
    <dgm:pt modelId="{D2DEFA44-3F15-4287-A78C-CBDFDD487FA7}" type="sibTrans" cxnId="{083E4021-4924-46AF-BF02-C607A96F81D9}">
      <dgm:prSet/>
      <dgm:spPr/>
      <dgm:t>
        <a:bodyPr/>
        <a:lstStyle/>
        <a:p>
          <a:endParaRPr lang="en-US"/>
        </a:p>
      </dgm:t>
    </dgm:pt>
    <dgm:pt modelId="{99366C3E-65F9-4789-A114-0EBE9DA96F6B}" type="pres">
      <dgm:prSet presAssocID="{21176AC4-0C9B-4CFE-BFEF-41EF1F9210EB}" presName="vert0" presStyleCnt="0">
        <dgm:presLayoutVars>
          <dgm:dir/>
          <dgm:animOne val="branch"/>
          <dgm:animLvl val="lvl"/>
        </dgm:presLayoutVars>
      </dgm:prSet>
      <dgm:spPr/>
    </dgm:pt>
    <dgm:pt modelId="{19EE0EC4-CCB2-4813-B5F0-539A45647D5E}" type="pres">
      <dgm:prSet presAssocID="{8A0A01B4-B7FE-43CB-B640-75AB30E565BF}" presName="thickLine" presStyleLbl="alignNode1" presStyleIdx="0" presStyleCnt="4"/>
      <dgm:spPr/>
    </dgm:pt>
    <dgm:pt modelId="{14ACF88A-B8E0-4A28-910D-96D7B3DD1A32}" type="pres">
      <dgm:prSet presAssocID="{8A0A01B4-B7FE-43CB-B640-75AB30E565BF}" presName="horz1" presStyleCnt="0"/>
      <dgm:spPr/>
    </dgm:pt>
    <dgm:pt modelId="{41E243A6-9460-434E-8611-4A42C75047B3}" type="pres">
      <dgm:prSet presAssocID="{8A0A01B4-B7FE-43CB-B640-75AB30E565BF}" presName="tx1" presStyleLbl="revTx" presStyleIdx="0" presStyleCnt="4"/>
      <dgm:spPr/>
    </dgm:pt>
    <dgm:pt modelId="{5B0952C6-E950-475B-8532-758915719627}" type="pres">
      <dgm:prSet presAssocID="{8A0A01B4-B7FE-43CB-B640-75AB30E565BF}" presName="vert1" presStyleCnt="0"/>
      <dgm:spPr/>
    </dgm:pt>
    <dgm:pt modelId="{FFBB7705-1DC9-4EBB-AEB3-70A049997997}" type="pres">
      <dgm:prSet presAssocID="{A5E0C71A-13CB-4C9E-B38D-00C8DFEFF482}" presName="thickLine" presStyleLbl="alignNode1" presStyleIdx="1" presStyleCnt="4"/>
      <dgm:spPr/>
    </dgm:pt>
    <dgm:pt modelId="{F5FC6C2A-7EB3-470C-9704-F7EF7B08A7F5}" type="pres">
      <dgm:prSet presAssocID="{A5E0C71A-13CB-4C9E-B38D-00C8DFEFF482}" presName="horz1" presStyleCnt="0"/>
      <dgm:spPr/>
    </dgm:pt>
    <dgm:pt modelId="{10960E08-A155-4D4C-B1C4-CDC2D9CF5CD7}" type="pres">
      <dgm:prSet presAssocID="{A5E0C71A-13CB-4C9E-B38D-00C8DFEFF482}" presName="tx1" presStyleLbl="revTx" presStyleIdx="1" presStyleCnt="4"/>
      <dgm:spPr/>
    </dgm:pt>
    <dgm:pt modelId="{5EBE3FAD-C22F-4D98-9BF9-60E48D6C80AC}" type="pres">
      <dgm:prSet presAssocID="{A5E0C71A-13CB-4C9E-B38D-00C8DFEFF482}" presName="vert1" presStyleCnt="0"/>
      <dgm:spPr/>
    </dgm:pt>
    <dgm:pt modelId="{DE241314-73E7-479F-9B0E-4166A0DB6F12}" type="pres">
      <dgm:prSet presAssocID="{3ECADDDA-8F17-4DA1-BB06-A147BBA69A48}" presName="thickLine" presStyleLbl="alignNode1" presStyleIdx="2" presStyleCnt="4"/>
      <dgm:spPr/>
    </dgm:pt>
    <dgm:pt modelId="{EC7F22AD-F8FE-430E-88C6-06DC7A6B997E}" type="pres">
      <dgm:prSet presAssocID="{3ECADDDA-8F17-4DA1-BB06-A147BBA69A48}" presName="horz1" presStyleCnt="0"/>
      <dgm:spPr/>
    </dgm:pt>
    <dgm:pt modelId="{42420970-767B-4137-B706-2AA420C1727C}" type="pres">
      <dgm:prSet presAssocID="{3ECADDDA-8F17-4DA1-BB06-A147BBA69A48}" presName="tx1" presStyleLbl="revTx" presStyleIdx="2" presStyleCnt="4"/>
      <dgm:spPr/>
    </dgm:pt>
    <dgm:pt modelId="{A36A9951-AEAC-4CBD-9D57-FD424931D141}" type="pres">
      <dgm:prSet presAssocID="{3ECADDDA-8F17-4DA1-BB06-A147BBA69A48}" presName="vert1" presStyleCnt="0"/>
      <dgm:spPr/>
    </dgm:pt>
    <dgm:pt modelId="{40602D5A-2A34-42F9-AC3B-B2E0FA4B71F3}" type="pres">
      <dgm:prSet presAssocID="{E09ADBD3-6A74-437F-B1B2-373F8EA0394C}" presName="thickLine" presStyleLbl="alignNode1" presStyleIdx="3" presStyleCnt="4"/>
      <dgm:spPr/>
    </dgm:pt>
    <dgm:pt modelId="{61F1BC96-AC06-4DF4-9C41-A8AC3BC1FDBC}" type="pres">
      <dgm:prSet presAssocID="{E09ADBD3-6A74-437F-B1B2-373F8EA0394C}" presName="horz1" presStyleCnt="0"/>
      <dgm:spPr/>
    </dgm:pt>
    <dgm:pt modelId="{D4BBB282-B65D-46E8-9124-1E853BE7F61F}" type="pres">
      <dgm:prSet presAssocID="{E09ADBD3-6A74-437F-B1B2-373F8EA0394C}" presName="tx1" presStyleLbl="revTx" presStyleIdx="3" presStyleCnt="4"/>
      <dgm:spPr/>
    </dgm:pt>
    <dgm:pt modelId="{AB3C803F-BD5A-479F-9539-3930FBAE1F16}" type="pres">
      <dgm:prSet presAssocID="{E09ADBD3-6A74-437F-B1B2-373F8EA0394C}" presName="vert1" presStyleCnt="0"/>
      <dgm:spPr/>
    </dgm:pt>
  </dgm:ptLst>
  <dgm:cxnLst>
    <dgm:cxn modelId="{083E4021-4924-46AF-BF02-C607A96F81D9}" srcId="{21176AC4-0C9B-4CFE-BFEF-41EF1F9210EB}" destId="{E09ADBD3-6A74-437F-B1B2-373F8EA0394C}" srcOrd="3" destOrd="0" parTransId="{27BF2709-98D7-4CE7-AA54-E64072FA6372}" sibTransId="{D2DEFA44-3F15-4287-A78C-CBDFDD487FA7}"/>
    <dgm:cxn modelId="{1A29CA7A-8459-499D-9EFA-E5E4037DCC25}" srcId="{21176AC4-0C9B-4CFE-BFEF-41EF1F9210EB}" destId="{8A0A01B4-B7FE-43CB-B640-75AB30E565BF}" srcOrd="0" destOrd="0" parTransId="{74E055F6-0933-4C2D-95C5-0079B9EC2640}" sibTransId="{C12AD52D-FCDE-4626-BA07-A203A655CF19}"/>
    <dgm:cxn modelId="{B275B0B5-A978-433F-A099-0EC2DDB853EF}" type="presOf" srcId="{21176AC4-0C9B-4CFE-BFEF-41EF1F9210EB}" destId="{99366C3E-65F9-4789-A114-0EBE9DA96F6B}" srcOrd="0" destOrd="0" presId="urn:microsoft.com/office/officeart/2008/layout/LinedList"/>
    <dgm:cxn modelId="{6B41B5B6-6C72-4E36-81FC-116E2D8D8475}" srcId="{21176AC4-0C9B-4CFE-BFEF-41EF1F9210EB}" destId="{3ECADDDA-8F17-4DA1-BB06-A147BBA69A48}" srcOrd="2" destOrd="0" parTransId="{3585690A-4E22-4491-B5C0-550E408E64BE}" sibTransId="{52BADAD9-366E-48F9-8869-04380A4B9C11}"/>
    <dgm:cxn modelId="{F0404BBB-0829-4BF3-B16B-D8D68980D753}" type="presOf" srcId="{E09ADBD3-6A74-437F-B1B2-373F8EA0394C}" destId="{D4BBB282-B65D-46E8-9124-1E853BE7F61F}" srcOrd="0" destOrd="0" presId="urn:microsoft.com/office/officeart/2008/layout/LinedList"/>
    <dgm:cxn modelId="{58A508DB-696C-4E11-82CF-5D07B72E43F2}" srcId="{21176AC4-0C9B-4CFE-BFEF-41EF1F9210EB}" destId="{A5E0C71A-13CB-4C9E-B38D-00C8DFEFF482}" srcOrd="1" destOrd="0" parTransId="{AE0608D9-76AD-452F-8E51-0D6D0D28216D}" sibTransId="{9FF381A2-8CEC-4B15-89A0-E9A027183807}"/>
    <dgm:cxn modelId="{2034D8E4-D9ED-4F11-B74E-48F0823B1C5D}" type="presOf" srcId="{8A0A01B4-B7FE-43CB-B640-75AB30E565BF}" destId="{41E243A6-9460-434E-8611-4A42C75047B3}" srcOrd="0" destOrd="0" presId="urn:microsoft.com/office/officeart/2008/layout/LinedList"/>
    <dgm:cxn modelId="{6CD638E5-E6F7-4595-9283-9A4C22CB9870}" type="presOf" srcId="{3ECADDDA-8F17-4DA1-BB06-A147BBA69A48}" destId="{42420970-767B-4137-B706-2AA420C1727C}" srcOrd="0" destOrd="0" presId="urn:microsoft.com/office/officeart/2008/layout/LinedList"/>
    <dgm:cxn modelId="{4F669CFE-E4FB-4766-8C50-6096B90CB82C}" type="presOf" srcId="{A5E0C71A-13CB-4C9E-B38D-00C8DFEFF482}" destId="{10960E08-A155-4D4C-B1C4-CDC2D9CF5CD7}" srcOrd="0" destOrd="0" presId="urn:microsoft.com/office/officeart/2008/layout/LinedList"/>
    <dgm:cxn modelId="{FBA21C2B-78F9-434E-9B4A-5ACDC3EAD6D0}" type="presParOf" srcId="{99366C3E-65F9-4789-A114-0EBE9DA96F6B}" destId="{19EE0EC4-CCB2-4813-B5F0-539A45647D5E}" srcOrd="0" destOrd="0" presId="urn:microsoft.com/office/officeart/2008/layout/LinedList"/>
    <dgm:cxn modelId="{AB60D892-6A5A-4A1D-894A-D3DD31522D5F}" type="presParOf" srcId="{99366C3E-65F9-4789-A114-0EBE9DA96F6B}" destId="{14ACF88A-B8E0-4A28-910D-96D7B3DD1A32}" srcOrd="1" destOrd="0" presId="urn:microsoft.com/office/officeart/2008/layout/LinedList"/>
    <dgm:cxn modelId="{963B24B4-26DA-49D0-8361-75BB882CA710}" type="presParOf" srcId="{14ACF88A-B8E0-4A28-910D-96D7B3DD1A32}" destId="{41E243A6-9460-434E-8611-4A42C75047B3}" srcOrd="0" destOrd="0" presId="urn:microsoft.com/office/officeart/2008/layout/LinedList"/>
    <dgm:cxn modelId="{6CA2C530-AFDD-4A0E-A4D2-CAFDB63AAAD6}" type="presParOf" srcId="{14ACF88A-B8E0-4A28-910D-96D7B3DD1A32}" destId="{5B0952C6-E950-475B-8532-758915719627}" srcOrd="1" destOrd="0" presId="urn:microsoft.com/office/officeart/2008/layout/LinedList"/>
    <dgm:cxn modelId="{645B4B07-C29F-4897-81E6-FBC1A8E8EAFE}" type="presParOf" srcId="{99366C3E-65F9-4789-A114-0EBE9DA96F6B}" destId="{FFBB7705-1DC9-4EBB-AEB3-70A049997997}" srcOrd="2" destOrd="0" presId="urn:microsoft.com/office/officeart/2008/layout/LinedList"/>
    <dgm:cxn modelId="{65A68983-9D32-407C-8B34-FE6B35CDA54C}" type="presParOf" srcId="{99366C3E-65F9-4789-A114-0EBE9DA96F6B}" destId="{F5FC6C2A-7EB3-470C-9704-F7EF7B08A7F5}" srcOrd="3" destOrd="0" presId="urn:microsoft.com/office/officeart/2008/layout/LinedList"/>
    <dgm:cxn modelId="{4A1578CF-6C81-429A-B9A1-F897D6327B8A}" type="presParOf" srcId="{F5FC6C2A-7EB3-470C-9704-F7EF7B08A7F5}" destId="{10960E08-A155-4D4C-B1C4-CDC2D9CF5CD7}" srcOrd="0" destOrd="0" presId="urn:microsoft.com/office/officeart/2008/layout/LinedList"/>
    <dgm:cxn modelId="{E5F94B9E-9C32-4AF3-9A0B-B38A4CF2AD7C}" type="presParOf" srcId="{F5FC6C2A-7EB3-470C-9704-F7EF7B08A7F5}" destId="{5EBE3FAD-C22F-4D98-9BF9-60E48D6C80AC}" srcOrd="1" destOrd="0" presId="urn:microsoft.com/office/officeart/2008/layout/LinedList"/>
    <dgm:cxn modelId="{3478FD0E-8F0B-42C0-AF43-73F6A6C93A17}" type="presParOf" srcId="{99366C3E-65F9-4789-A114-0EBE9DA96F6B}" destId="{DE241314-73E7-479F-9B0E-4166A0DB6F12}" srcOrd="4" destOrd="0" presId="urn:microsoft.com/office/officeart/2008/layout/LinedList"/>
    <dgm:cxn modelId="{24E25D6F-FC7F-4BD0-918B-79E5185B53C8}" type="presParOf" srcId="{99366C3E-65F9-4789-A114-0EBE9DA96F6B}" destId="{EC7F22AD-F8FE-430E-88C6-06DC7A6B997E}" srcOrd="5" destOrd="0" presId="urn:microsoft.com/office/officeart/2008/layout/LinedList"/>
    <dgm:cxn modelId="{25649D8F-2090-4A77-B337-103318B4A732}" type="presParOf" srcId="{EC7F22AD-F8FE-430E-88C6-06DC7A6B997E}" destId="{42420970-767B-4137-B706-2AA420C1727C}" srcOrd="0" destOrd="0" presId="urn:microsoft.com/office/officeart/2008/layout/LinedList"/>
    <dgm:cxn modelId="{247852CA-0771-41A9-9320-F8D24B5FED89}" type="presParOf" srcId="{EC7F22AD-F8FE-430E-88C6-06DC7A6B997E}" destId="{A36A9951-AEAC-4CBD-9D57-FD424931D141}" srcOrd="1" destOrd="0" presId="urn:microsoft.com/office/officeart/2008/layout/LinedList"/>
    <dgm:cxn modelId="{EC42ED4A-1EDF-423D-BA56-28A2D493D0E1}" type="presParOf" srcId="{99366C3E-65F9-4789-A114-0EBE9DA96F6B}" destId="{40602D5A-2A34-42F9-AC3B-B2E0FA4B71F3}" srcOrd="6" destOrd="0" presId="urn:microsoft.com/office/officeart/2008/layout/LinedList"/>
    <dgm:cxn modelId="{AC6ED389-8064-4508-B29B-DF55885FD789}" type="presParOf" srcId="{99366C3E-65F9-4789-A114-0EBE9DA96F6B}" destId="{61F1BC96-AC06-4DF4-9C41-A8AC3BC1FDBC}" srcOrd="7" destOrd="0" presId="urn:microsoft.com/office/officeart/2008/layout/LinedList"/>
    <dgm:cxn modelId="{50E0C225-F85B-407F-AB10-9C25050CDA07}" type="presParOf" srcId="{61F1BC96-AC06-4DF4-9C41-A8AC3BC1FDBC}" destId="{D4BBB282-B65D-46E8-9124-1E853BE7F61F}" srcOrd="0" destOrd="0" presId="urn:microsoft.com/office/officeart/2008/layout/LinedList"/>
    <dgm:cxn modelId="{13527BAA-7B9C-427E-87A0-7C1A30725C44}" type="presParOf" srcId="{61F1BC96-AC06-4DF4-9C41-A8AC3BC1FDBC}" destId="{AB3C803F-BD5A-479F-9539-3930FBAE1F1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685F708-854F-43F1-80AC-29EEE8CF1E51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5E1B5DF5-69D1-436A-9D2F-5DF1DDD6F8AE}">
      <dgm:prSet/>
      <dgm:spPr/>
      <dgm:t>
        <a:bodyPr/>
        <a:lstStyle/>
        <a:p>
          <a:r>
            <a:rPr lang="fi-FI"/>
            <a:t>PÄÄN HAKKAAMINEN, VARTALON HEIJAAMINEN</a:t>
          </a:r>
          <a:endParaRPr lang="en-US"/>
        </a:p>
      </dgm:t>
    </dgm:pt>
    <dgm:pt modelId="{EFA3B7BA-39A2-4CCD-9638-963DCC73262F}" type="parTrans" cxnId="{B85654CE-40D9-4E4C-AEB9-25CD2816169A}">
      <dgm:prSet/>
      <dgm:spPr/>
      <dgm:t>
        <a:bodyPr/>
        <a:lstStyle/>
        <a:p>
          <a:endParaRPr lang="en-US"/>
        </a:p>
      </dgm:t>
    </dgm:pt>
    <dgm:pt modelId="{59B4C1D5-CE81-481D-83C0-AF528FC7D4BD}" type="sibTrans" cxnId="{B85654CE-40D9-4E4C-AEB9-25CD2816169A}">
      <dgm:prSet/>
      <dgm:spPr/>
      <dgm:t>
        <a:bodyPr/>
        <a:lstStyle/>
        <a:p>
          <a:endParaRPr lang="en-US"/>
        </a:p>
      </dgm:t>
    </dgm:pt>
    <dgm:pt modelId="{630A654D-4C03-4EEC-AD9E-B488A49B73A8}">
      <dgm:prSet/>
      <dgm:spPr/>
      <dgm:t>
        <a:bodyPr/>
        <a:lstStyle/>
        <a:p>
          <a:r>
            <a:rPr lang="fi-FI"/>
            <a:t>HAMPAIDEN NARSKUTTELU (TARV. PURENTAKISKOT)</a:t>
          </a:r>
          <a:endParaRPr lang="en-US"/>
        </a:p>
      </dgm:t>
    </dgm:pt>
    <dgm:pt modelId="{C17DF390-F41C-4B16-B444-EEAAF20C5384}" type="parTrans" cxnId="{1D100CD1-0E44-4767-A555-3D2EBE296852}">
      <dgm:prSet/>
      <dgm:spPr/>
      <dgm:t>
        <a:bodyPr/>
        <a:lstStyle/>
        <a:p>
          <a:endParaRPr lang="en-US"/>
        </a:p>
      </dgm:t>
    </dgm:pt>
    <dgm:pt modelId="{744B96E8-299F-4253-B676-04C88CF0539E}" type="sibTrans" cxnId="{1D100CD1-0E44-4767-A555-3D2EBE296852}">
      <dgm:prSet/>
      <dgm:spPr/>
      <dgm:t>
        <a:bodyPr/>
        <a:lstStyle/>
        <a:p>
          <a:endParaRPr lang="en-US"/>
        </a:p>
      </dgm:t>
    </dgm:pt>
    <dgm:pt modelId="{C2467BC2-A57B-4943-A8C6-BDA81C8EA841}">
      <dgm:prSet/>
      <dgm:spPr/>
      <dgm:t>
        <a:bodyPr/>
        <a:lstStyle/>
        <a:p>
          <a:r>
            <a:rPr lang="fi-FI"/>
            <a:t>UNISSAPUHUMINEN JA KÄVELY</a:t>
          </a:r>
          <a:endParaRPr lang="en-US"/>
        </a:p>
      </dgm:t>
    </dgm:pt>
    <dgm:pt modelId="{AFF3A80B-BEAF-47AF-BE41-CBB16DE73FC3}" type="parTrans" cxnId="{B7F72B8B-F336-4341-BA07-B687F66C9E84}">
      <dgm:prSet/>
      <dgm:spPr/>
      <dgm:t>
        <a:bodyPr/>
        <a:lstStyle/>
        <a:p>
          <a:endParaRPr lang="en-US"/>
        </a:p>
      </dgm:t>
    </dgm:pt>
    <dgm:pt modelId="{1DB2D24C-E34A-4A5B-A897-F465E64FE582}" type="sibTrans" cxnId="{B7F72B8B-F336-4341-BA07-B687F66C9E84}">
      <dgm:prSet/>
      <dgm:spPr/>
      <dgm:t>
        <a:bodyPr/>
        <a:lstStyle/>
        <a:p>
          <a:endParaRPr lang="en-US"/>
        </a:p>
      </dgm:t>
    </dgm:pt>
    <dgm:pt modelId="{A603A554-33C8-47EB-845D-1DE60FE474F4}">
      <dgm:prSet/>
      <dgm:spPr/>
      <dgm:t>
        <a:bodyPr/>
        <a:lstStyle/>
        <a:p>
          <a:r>
            <a:rPr lang="fi-FI"/>
            <a:t>YÖLLISET KAUHUKOTAUKSET</a:t>
          </a:r>
          <a:endParaRPr lang="en-US"/>
        </a:p>
      </dgm:t>
    </dgm:pt>
    <dgm:pt modelId="{DB60068C-72A6-4E35-A8D5-E8555CD7362A}" type="parTrans" cxnId="{812D3C23-5E5F-4B43-AEEF-3501359C34B7}">
      <dgm:prSet/>
      <dgm:spPr/>
      <dgm:t>
        <a:bodyPr/>
        <a:lstStyle/>
        <a:p>
          <a:endParaRPr lang="en-US"/>
        </a:p>
      </dgm:t>
    </dgm:pt>
    <dgm:pt modelId="{CCE2FBB2-DD2F-4642-972A-85D61DE76766}" type="sibTrans" cxnId="{812D3C23-5E5F-4B43-AEEF-3501359C34B7}">
      <dgm:prSet/>
      <dgm:spPr/>
      <dgm:t>
        <a:bodyPr/>
        <a:lstStyle/>
        <a:p>
          <a:endParaRPr lang="en-US"/>
        </a:p>
      </dgm:t>
    </dgm:pt>
    <dgm:pt modelId="{2905817A-3DDD-47A7-B7E7-F245F54FCDD7}">
      <dgm:prSet/>
      <dgm:spPr/>
      <dgm:t>
        <a:bodyPr/>
        <a:lstStyle/>
        <a:p>
          <a:r>
            <a:rPr lang="fi-FI"/>
            <a:t>EIVÄT VAADI ERITYISTÄ HOITOA, MENEVÄT OHI ITSESTÄÄN.</a:t>
          </a:r>
          <a:endParaRPr lang="en-US"/>
        </a:p>
      </dgm:t>
    </dgm:pt>
    <dgm:pt modelId="{26C6DB18-C21A-4F51-9EDE-ABC2559FC7FC}" type="parTrans" cxnId="{FAED6C6A-98E1-47A8-9C1E-CC9E953B0AC5}">
      <dgm:prSet/>
      <dgm:spPr/>
      <dgm:t>
        <a:bodyPr/>
        <a:lstStyle/>
        <a:p>
          <a:endParaRPr lang="en-US"/>
        </a:p>
      </dgm:t>
    </dgm:pt>
    <dgm:pt modelId="{D67205C5-E256-4519-9F96-CA905BD0E4A9}" type="sibTrans" cxnId="{FAED6C6A-98E1-47A8-9C1E-CC9E953B0AC5}">
      <dgm:prSet/>
      <dgm:spPr/>
      <dgm:t>
        <a:bodyPr/>
        <a:lstStyle/>
        <a:p>
          <a:endParaRPr lang="en-US"/>
        </a:p>
      </dgm:t>
    </dgm:pt>
    <dgm:pt modelId="{4EFF62A7-B99B-4E9C-B697-AC8515478C57}" type="pres">
      <dgm:prSet presAssocID="{F685F708-854F-43F1-80AC-29EEE8CF1E51}" presName="vert0" presStyleCnt="0">
        <dgm:presLayoutVars>
          <dgm:dir/>
          <dgm:animOne val="branch"/>
          <dgm:animLvl val="lvl"/>
        </dgm:presLayoutVars>
      </dgm:prSet>
      <dgm:spPr/>
    </dgm:pt>
    <dgm:pt modelId="{D1A1F2CA-4076-48F6-827C-2F00E5827154}" type="pres">
      <dgm:prSet presAssocID="{5E1B5DF5-69D1-436A-9D2F-5DF1DDD6F8AE}" presName="thickLine" presStyleLbl="alignNode1" presStyleIdx="0" presStyleCnt="5"/>
      <dgm:spPr/>
    </dgm:pt>
    <dgm:pt modelId="{7DE1D883-0A99-4D49-B47D-9A0DCDA95E10}" type="pres">
      <dgm:prSet presAssocID="{5E1B5DF5-69D1-436A-9D2F-5DF1DDD6F8AE}" presName="horz1" presStyleCnt="0"/>
      <dgm:spPr/>
    </dgm:pt>
    <dgm:pt modelId="{BF9FE69D-5D49-4150-B806-6E1B4845C54A}" type="pres">
      <dgm:prSet presAssocID="{5E1B5DF5-69D1-436A-9D2F-5DF1DDD6F8AE}" presName="tx1" presStyleLbl="revTx" presStyleIdx="0" presStyleCnt="5"/>
      <dgm:spPr/>
    </dgm:pt>
    <dgm:pt modelId="{97BD4132-1206-4AC0-98A0-A79896FEEDFC}" type="pres">
      <dgm:prSet presAssocID="{5E1B5DF5-69D1-436A-9D2F-5DF1DDD6F8AE}" presName="vert1" presStyleCnt="0"/>
      <dgm:spPr/>
    </dgm:pt>
    <dgm:pt modelId="{3EC511A0-8B1F-4FEF-9BFA-5A39184075C4}" type="pres">
      <dgm:prSet presAssocID="{630A654D-4C03-4EEC-AD9E-B488A49B73A8}" presName="thickLine" presStyleLbl="alignNode1" presStyleIdx="1" presStyleCnt="5"/>
      <dgm:spPr/>
    </dgm:pt>
    <dgm:pt modelId="{B408779A-16F1-4E4F-B0D5-D80FF05A89E3}" type="pres">
      <dgm:prSet presAssocID="{630A654D-4C03-4EEC-AD9E-B488A49B73A8}" presName="horz1" presStyleCnt="0"/>
      <dgm:spPr/>
    </dgm:pt>
    <dgm:pt modelId="{3C42FBBE-02CE-4923-91F2-3E657881943D}" type="pres">
      <dgm:prSet presAssocID="{630A654D-4C03-4EEC-AD9E-B488A49B73A8}" presName="tx1" presStyleLbl="revTx" presStyleIdx="1" presStyleCnt="5"/>
      <dgm:spPr/>
    </dgm:pt>
    <dgm:pt modelId="{493A7475-61F5-4D6E-A5A8-DC93BD57DEB4}" type="pres">
      <dgm:prSet presAssocID="{630A654D-4C03-4EEC-AD9E-B488A49B73A8}" presName="vert1" presStyleCnt="0"/>
      <dgm:spPr/>
    </dgm:pt>
    <dgm:pt modelId="{13A2C64D-2D60-4BED-AF7D-17526846F00D}" type="pres">
      <dgm:prSet presAssocID="{C2467BC2-A57B-4943-A8C6-BDA81C8EA841}" presName="thickLine" presStyleLbl="alignNode1" presStyleIdx="2" presStyleCnt="5"/>
      <dgm:spPr/>
    </dgm:pt>
    <dgm:pt modelId="{5BED2175-B60E-436C-B6E3-B2F61A9B847C}" type="pres">
      <dgm:prSet presAssocID="{C2467BC2-A57B-4943-A8C6-BDA81C8EA841}" presName="horz1" presStyleCnt="0"/>
      <dgm:spPr/>
    </dgm:pt>
    <dgm:pt modelId="{0D1D16CB-EDA6-4796-A200-A20F22E70F8E}" type="pres">
      <dgm:prSet presAssocID="{C2467BC2-A57B-4943-A8C6-BDA81C8EA841}" presName="tx1" presStyleLbl="revTx" presStyleIdx="2" presStyleCnt="5"/>
      <dgm:spPr/>
    </dgm:pt>
    <dgm:pt modelId="{816AA6C8-7167-4C6C-B6ED-152A82BDCED5}" type="pres">
      <dgm:prSet presAssocID="{C2467BC2-A57B-4943-A8C6-BDA81C8EA841}" presName="vert1" presStyleCnt="0"/>
      <dgm:spPr/>
    </dgm:pt>
    <dgm:pt modelId="{05BDA152-4726-409D-B280-E63896CA0307}" type="pres">
      <dgm:prSet presAssocID="{A603A554-33C8-47EB-845D-1DE60FE474F4}" presName="thickLine" presStyleLbl="alignNode1" presStyleIdx="3" presStyleCnt="5"/>
      <dgm:spPr/>
    </dgm:pt>
    <dgm:pt modelId="{C786326E-51D8-4E05-BA52-B5979FC1B6E5}" type="pres">
      <dgm:prSet presAssocID="{A603A554-33C8-47EB-845D-1DE60FE474F4}" presName="horz1" presStyleCnt="0"/>
      <dgm:spPr/>
    </dgm:pt>
    <dgm:pt modelId="{9BC5A851-B8D5-4D9E-AAD3-5EB962A7C15E}" type="pres">
      <dgm:prSet presAssocID="{A603A554-33C8-47EB-845D-1DE60FE474F4}" presName="tx1" presStyleLbl="revTx" presStyleIdx="3" presStyleCnt="5"/>
      <dgm:spPr/>
    </dgm:pt>
    <dgm:pt modelId="{8FECAEEE-1A32-4E31-8349-ED7A42B0BAD5}" type="pres">
      <dgm:prSet presAssocID="{A603A554-33C8-47EB-845D-1DE60FE474F4}" presName="vert1" presStyleCnt="0"/>
      <dgm:spPr/>
    </dgm:pt>
    <dgm:pt modelId="{2FA268EF-D2EB-43BB-B728-63E434641488}" type="pres">
      <dgm:prSet presAssocID="{2905817A-3DDD-47A7-B7E7-F245F54FCDD7}" presName="thickLine" presStyleLbl="alignNode1" presStyleIdx="4" presStyleCnt="5"/>
      <dgm:spPr/>
    </dgm:pt>
    <dgm:pt modelId="{2342F798-6F6E-479D-9F8A-D67F7CD81DF4}" type="pres">
      <dgm:prSet presAssocID="{2905817A-3DDD-47A7-B7E7-F245F54FCDD7}" presName="horz1" presStyleCnt="0"/>
      <dgm:spPr/>
    </dgm:pt>
    <dgm:pt modelId="{77DD020B-265C-4DEC-ABDF-9A13F3948EBF}" type="pres">
      <dgm:prSet presAssocID="{2905817A-3DDD-47A7-B7E7-F245F54FCDD7}" presName="tx1" presStyleLbl="revTx" presStyleIdx="4" presStyleCnt="5"/>
      <dgm:spPr/>
    </dgm:pt>
    <dgm:pt modelId="{EEE2975E-575E-48EA-B95B-4D6DE225FF55}" type="pres">
      <dgm:prSet presAssocID="{2905817A-3DDD-47A7-B7E7-F245F54FCDD7}" presName="vert1" presStyleCnt="0"/>
      <dgm:spPr/>
    </dgm:pt>
  </dgm:ptLst>
  <dgm:cxnLst>
    <dgm:cxn modelId="{2EF9971F-781F-4166-86A3-777CA5B11C31}" type="presOf" srcId="{F685F708-854F-43F1-80AC-29EEE8CF1E51}" destId="{4EFF62A7-B99B-4E9C-B697-AC8515478C57}" srcOrd="0" destOrd="0" presId="urn:microsoft.com/office/officeart/2008/layout/LinedList"/>
    <dgm:cxn modelId="{812D3C23-5E5F-4B43-AEEF-3501359C34B7}" srcId="{F685F708-854F-43F1-80AC-29EEE8CF1E51}" destId="{A603A554-33C8-47EB-845D-1DE60FE474F4}" srcOrd="3" destOrd="0" parTransId="{DB60068C-72A6-4E35-A8D5-E8555CD7362A}" sibTransId="{CCE2FBB2-DD2F-4642-972A-85D61DE76766}"/>
    <dgm:cxn modelId="{734B1F3A-6FDD-4EDE-BD5B-CCCE2C4EE2F6}" type="presOf" srcId="{5E1B5DF5-69D1-436A-9D2F-5DF1DDD6F8AE}" destId="{BF9FE69D-5D49-4150-B806-6E1B4845C54A}" srcOrd="0" destOrd="0" presId="urn:microsoft.com/office/officeart/2008/layout/LinedList"/>
    <dgm:cxn modelId="{FAED6C6A-98E1-47A8-9C1E-CC9E953B0AC5}" srcId="{F685F708-854F-43F1-80AC-29EEE8CF1E51}" destId="{2905817A-3DDD-47A7-B7E7-F245F54FCDD7}" srcOrd="4" destOrd="0" parTransId="{26C6DB18-C21A-4F51-9EDE-ABC2559FC7FC}" sibTransId="{D67205C5-E256-4519-9F96-CA905BD0E4A9}"/>
    <dgm:cxn modelId="{11EF4475-C1F1-44A2-8ADA-534033380C83}" type="presOf" srcId="{2905817A-3DDD-47A7-B7E7-F245F54FCDD7}" destId="{77DD020B-265C-4DEC-ABDF-9A13F3948EBF}" srcOrd="0" destOrd="0" presId="urn:microsoft.com/office/officeart/2008/layout/LinedList"/>
    <dgm:cxn modelId="{A258AF59-0BE7-4F82-9DEB-43E3CC3C373E}" type="presOf" srcId="{A603A554-33C8-47EB-845D-1DE60FE474F4}" destId="{9BC5A851-B8D5-4D9E-AAD3-5EB962A7C15E}" srcOrd="0" destOrd="0" presId="urn:microsoft.com/office/officeart/2008/layout/LinedList"/>
    <dgm:cxn modelId="{B7F72B8B-F336-4341-BA07-B687F66C9E84}" srcId="{F685F708-854F-43F1-80AC-29EEE8CF1E51}" destId="{C2467BC2-A57B-4943-A8C6-BDA81C8EA841}" srcOrd="2" destOrd="0" parTransId="{AFF3A80B-BEAF-47AF-BE41-CBB16DE73FC3}" sibTransId="{1DB2D24C-E34A-4A5B-A897-F465E64FE582}"/>
    <dgm:cxn modelId="{B85654CE-40D9-4E4C-AEB9-25CD2816169A}" srcId="{F685F708-854F-43F1-80AC-29EEE8CF1E51}" destId="{5E1B5DF5-69D1-436A-9D2F-5DF1DDD6F8AE}" srcOrd="0" destOrd="0" parTransId="{EFA3B7BA-39A2-4CCD-9638-963DCC73262F}" sibTransId="{59B4C1D5-CE81-481D-83C0-AF528FC7D4BD}"/>
    <dgm:cxn modelId="{1D100CD1-0E44-4767-A555-3D2EBE296852}" srcId="{F685F708-854F-43F1-80AC-29EEE8CF1E51}" destId="{630A654D-4C03-4EEC-AD9E-B488A49B73A8}" srcOrd="1" destOrd="0" parTransId="{C17DF390-F41C-4B16-B444-EEAAF20C5384}" sibTransId="{744B96E8-299F-4253-B676-04C88CF0539E}"/>
    <dgm:cxn modelId="{3675F3EB-6881-4B1B-A86C-E4FB12B85B80}" type="presOf" srcId="{630A654D-4C03-4EEC-AD9E-B488A49B73A8}" destId="{3C42FBBE-02CE-4923-91F2-3E657881943D}" srcOrd="0" destOrd="0" presId="urn:microsoft.com/office/officeart/2008/layout/LinedList"/>
    <dgm:cxn modelId="{970E34EC-0E75-429A-862F-0B8186FD2401}" type="presOf" srcId="{C2467BC2-A57B-4943-A8C6-BDA81C8EA841}" destId="{0D1D16CB-EDA6-4796-A200-A20F22E70F8E}" srcOrd="0" destOrd="0" presId="urn:microsoft.com/office/officeart/2008/layout/LinedList"/>
    <dgm:cxn modelId="{0B85CAE6-1E67-4A86-9B33-7C1534392F48}" type="presParOf" srcId="{4EFF62A7-B99B-4E9C-B697-AC8515478C57}" destId="{D1A1F2CA-4076-48F6-827C-2F00E5827154}" srcOrd="0" destOrd="0" presId="urn:microsoft.com/office/officeart/2008/layout/LinedList"/>
    <dgm:cxn modelId="{E58D97F3-C752-4085-81FE-30DD6D9B7193}" type="presParOf" srcId="{4EFF62A7-B99B-4E9C-B697-AC8515478C57}" destId="{7DE1D883-0A99-4D49-B47D-9A0DCDA95E10}" srcOrd="1" destOrd="0" presId="urn:microsoft.com/office/officeart/2008/layout/LinedList"/>
    <dgm:cxn modelId="{8EF6A0A1-F19E-4706-80BC-206110C947E4}" type="presParOf" srcId="{7DE1D883-0A99-4D49-B47D-9A0DCDA95E10}" destId="{BF9FE69D-5D49-4150-B806-6E1B4845C54A}" srcOrd="0" destOrd="0" presId="urn:microsoft.com/office/officeart/2008/layout/LinedList"/>
    <dgm:cxn modelId="{009E983C-7EE6-4ECD-B185-D4B1C28C3066}" type="presParOf" srcId="{7DE1D883-0A99-4D49-B47D-9A0DCDA95E10}" destId="{97BD4132-1206-4AC0-98A0-A79896FEEDFC}" srcOrd="1" destOrd="0" presId="urn:microsoft.com/office/officeart/2008/layout/LinedList"/>
    <dgm:cxn modelId="{4977EDC5-1EE9-411F-AE7B-65F984FA101C}" type="presParOf" srcId="{4EFF62A7-B99B-4E9C-B697-AC8515478C57}" destId="{3EC511A0-8B1F-4FEF-9BFA-5A39184075C4}" srcOrd="2" destOrd="0" presId="urn:microsoft.com/office/officeart/2008/layout/LinedList"/>
    <dgm:cxn modelId="{549B9C45-C688-4B7D-8160-351C25877BB8}" type="presParOf" srcId="{4EFF62A7-B99B-4E9C-B697-AC8515478C57}" destId="{B408779A-16F1-4E4F-B0D5-D80FF05A89E3}" srcOrd="3" destOrd="0" presId="urn:microsoft.com/office/officeart/2008/layout/LinedList"/>
    <dgm:cxn modelId="{1349D77B-1121-440A-99BE-A9AA1B5DEB83}" type="presParOf" srcId="{B408779A-16F1-4E4F-B0D5-D80FF05A89E3}" destId="{3C42FBBE-02CE-4923-91F2-3E657881943D}" srcOrd="0" destOrd="0" presId="urn:microsoft.com/office/officeart/2008/layout/LinedList"/>
    <dgm:cxn modelId="{CBDDB2D4-E6B5-4875-AE47-235452A5858B}" type="presParOf" srcId="{B408779A-16F1-4E4F-B0D5-D80FF05A89E3}" destId="{493A7475-61F5-4D6E-A5A8-DC93BD57DEB4}" srcOrd="1" destOrd="0" presId="urn:microsoft.com/office/officeart/2008/layout/LinedList"/>
    <dgm:cxn modelId="{CF7199FE-07E6-4049-83F7-6E2B1B6B0FC2}" type="presParOf" srcId="{4EFF62A7-B99B-4E9C-B697-AC8515478C57}" destId="{13A2C64D-2D60-4BED-AF7D-17526846F00D}" srcOrd="4" destOrd="0" presId="urn:microsoft.com/office/officeart/2008/layout/LinedList"/>
    <dgm:cxn modelId="{FE3A1D49-44E2-4866-B4B6-441F4A283DDB}" type="presParOf" srcId="{4EFF62A7-B99B-4E9C-B697-AC8515478C57}" destId="{5BED2175-B60E-436C-B6E3-B2F61A9B847C}" srcOrd="5" destOrd="0" presId="urn:microsoft.com/office/officeart/2008/layout/LinedList"/>
    <dgm:cxn modelId="{15358EA3-0518-46EC-9BA9-CF1ABC2EC795}" type="presParOf" srcId="{5BED2175-B60E-436C-B6E3-B2F61A9B847C}" destId="{0D1D16CB-EDA6-4796-A200-A20F22E70F8E}" srcOrd="0" destOrd="0" presId="urn:microsoft.com/office/officeart/2008/layout/LinedList"/>
    <dgm:cxn modelId="{0A62481C-4C5C-43EF-9701-F029ED4254D5}" type="presParOf" srcId="{5BED2175-B60E-436C-B6E3-B2F61A9B847C}" destId="{816AA6C8-7167-4C6C-B6ED-152A82BDCED5}" srcOrd="1" destOrd="0" presId="urn:microsoft.com/office/officeart/2008/layout/LinedList"/>
    <dgm:cxn modelId="{27AA2161-26F6-4A76-8A7F-DF1F828A0665}" type="presParOf" srcId="{4EFF62A7-B99B-4E9C-B697-AC8515478C57}" destId="{05BDA152-4726-409D-B280-E63896CA0307}" srcOrd="6" destOrd="0" presId="urn:microsoft.com/office/officeart/2008/layout/LinedList"/>
    <dgm:cxn modelId="{6A1A46CD-1B0A-4592-8B8E-795B9E1EB556}" type="presParOf" srcId="{4EFF62A7-B99B-4E9C-B697-AC8515478C57}" destId="{C786326E-51D8-4E05-BA52-B5979FC1B6E5}" srcOrd="7" destOrd="0" presId="urn:microsoft.com/office/officeart/2008/layout/LinedList"/>
    <dgm:cxn modelId="{BB80A12E-CF27-4099-A8F2-B8BBA923915E}" type="presParOf" srcId="{C786326E-51D8-4E05-BA52-B5979FC1B6E5}" destId="{9BC5A851-B8D5-4D9E-AAD3-5EB962A7C15E}" srcOrd="0" destOrd="0" presId="urn:microsoft.com/office/officeart/2008/layout/LinedList"/>
    <dgm:cxn modelId="{144D4B65-4A7E-4B94-908D-4FDF1CE6705B}" type="presParOf" srcId="{C786326E-51D8-4E05-BA52-B5979FC1B6E5}" destId="{8FECAEEE-1A32-4E31-8349-ED7A42B0BAD5}" srcOrd="1" destOrd="0" presId="urn:microsoft.com/office/officeart/2008/layout/LinedList"/>
    <dgm:cxn modelId="{18CACA03-8C86-4677-AED2-FCD5B4E9A2D3}" type="presParOf" srcId="{4EFF62A7-B99B-4E9C-B697-AC8515478C57}" destId="{2FA268EF-D2EB-43BB-B728-63E434641488}" srcOrd="8" destOrd="0" presId="urn:microsoft.com/office/officeart/2008/layout/LinedList"/>
    <dgm:cxn modelId="{D0680365-7E10-4791-97EF-78B71EB03C3A}" type="presParOf" srcId="{4EFF62A7-B99B-4E9C-B697-AC8515478C57}" destId="{2342F798-6F6E-479D-9F8A-D67F7CD81DF4}" srcOrd="9" destOrd="0" presId="urn:microsoft.com/office/officeart/2008/layout/LinedList"/>
    <dgm:cxn modelId="{0E465A7D-A28F-49D4-9738-01FC1E92CF6F}" type="presParOf" srcId="{2342F798-6F6E-479D-9F8A-D67F7CD81DF4}" destId="{77DD020B-265C-4DEC-ABDF-9A13F3948EBF}" srcOrd="0" destOrd="0" presId="urn:microsoft.com/office/officeart/2008/layout/LinedList"/>
    <dgm:cxn modelId="{4305DAD9-AAF1-4138-B5C6-993B27C79D90}" type="presParOf" srcId="{2342F798-6F6E-479D-9F8A-D67F7CD81DF4}" destId="{EEE2975E-575E-48EA-B95B-4D6DE225FF5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EE0EC4-CCB2-4813-B5F0-539A45647D5E}">
      <dsp:nvSpPr>
        <dsp:cNvPr id="0" name=""/>
        <dsp:cNvSpPr/>
      </dsp:nvSpPr>
      <dsp:spPr>
        <a:xfrm>
          <a:off x="0" y="0"/>
          <a:ext cx="690051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E243A6-9460-434E-8611-4A42C75047B3}">
      <dsp:nvSpPr>
        <dsp:cNvPr id="0" name=""/>
        <dsp:cNvSpPr/>
      </dsp:nvSpPr>
      <dsp:spPr>
        <a:xfrm>
          <a:off x="0" y="0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500" kern="1200"/>
            <a:t>Liikuntaa vähintään 3h/päivässä</a:t>
          </a:r>
          <a:endParaRPr lang="en-US" sz="3500" kern="1200"/>
        </a:p>
      </dsp:txBody>
      <dsp:txXfrm>
        <a:off x="0" y="0"/>
        <a:ext cx="6900512" cy="1384035"/>
      </dsp:txXfrm>
    </dsp:sp>
    <dsp:sp modelId="{FFBB7705-1DC9-4EBB-AEB3-70A049997997}">
      <dsp:nvSpPr>
        <dsp:cNvPr id="0" name=""/>
        <dsp:cNvSpPr/>
      </dsp:nvSpPr>
      <dsp:spPr>
        <a:xfrm>
          <a:off x="0" y="1384035"/>
          <a:ext cx="6900512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960E08-A155-4D4C-B1C4-CDC2D9CF5CD7}">
      <dsp:nvSpPr>
        <dsp:cNvPr id="0" name=""/>
        <dsp:cNvSpPr/>
      </dsp:nvSpPr>
      <dsp:spPr>
        <a:xfrm>
          <a:off x="0" y="1384035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500" kern="1200"/>
            <a:t>Luonnossa liikkuminen on tärkeää</a:t>
          </a:r>
          <a:endParaRPr lang="en-US" sz="3500" kern="1200"/>
        </a:p>
      </dsp:txBody>
      <dsp:txXfrm>
        <a:off x="0" y="1384035"/>
        <a:ext cx="6900512" cy="1384035"/>
      </dsp:txXfrm>
    </dsp:sp>
    <dsp:sp modelId="{DE241314-73E7-479F-9B0E-4166A0DB6F12}">
      <dsp:nvSpPr>
        <dsp:cNvPr id="0" name=""/>
        <dsp:cNvSpPr/>
      </dsp:nvSpPr>
      <dsp:spPr>
        <a:xfrm>
          <a:off x="0" y="2768070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420970-767B-4137-B706-2AA420C1727C}">
      <dsp:nvSpPr>
        <dsp:cNvPr id="0" name=""/>
        <dsp:cNvSpPr/>
      </dsp:nvSpPr>
      <dsp:spPr>
        <a:xfrm>
          <a:off x="0" y="2768070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500" kern="1200"/>
            <a:t>Pohdi, mitä haasteita eri vuodenajat tuovat pukeutumiseen ulkona.</a:t>
          </a:r>
          <a:endParaRPr lang="en-US" sz="3500" kern="1200"/>
        </a:p>
      </dsp:txBody>
      <dsp:txXfrm>
        <a:off x="0" y="2768070"/>
        <a:ext cx="6900512" cy="1384035"/>
      </dsp:txXfrm>
    </dsp:sp>
    <dsp:sp modelId="{40602D5A-2A34-42F9-AC3B-B2E0FA4B71F3}">
      <dsp:nvSpPr>
        <dsp:cNvPr id="0" name=""/>
        <dsp:cNvSpPr/>
      </dsp:nvSpPr>
      <dsp:spPr>
        <a:xfrm>
          <a:off x="0" y="4152105"/>
          <a:ext cx="6900512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BBB282-B65D-46E8-9124-1E853BE7F61F}">
      <dsp:nvSpPr>
        <dsp:cNvPr id="0" name=""/>
        <dsp:cNvSpPr/>
      </dsp:nvSpPr>
      <dsp:spPr>
        <a:xfrm>
          <a:off x="0" y="4152105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500" kern="1200"/>
            <a:t>Miten voit edesauttaa leikki-ikäisen omatoimista pukeutumista?</a:t>
          </a:r>
          <a:endParaRPr lang="en-US" sz="3500" kern="1200"/>
        </a:p>
      </dsp:txBody>
      <dsp:txXfrm>
        <a:off x="0" y="4152105"/>
        <a:ext cx="6900512" cy="138403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A1F2CA-4076-48F6-827C-2F00E5827154}">
      <dsp:nvSpPr>
        <dsp:cNvPr id="0" name=""/>
        <dsp:cNvSpPr/>
      </dsp:nvSpPr>
      <dsp:spPr>
        <a:xfrm>
          <a:off x="0" y="675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9FE69D-5D49-4150-B806-6E1B4845C54A}">
      <dsp:nvSpPr>
        <dsp:cNvPr id="0" name=""/>
        <dsp:cNvSpPr/>
      </dsp:nvSpPr>
      <dsp:spPr>
        <a:xfrm>
          <a:off x="0" y="675"/>
          <a:ext cx="6900512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100" kern="1200"/>
            <a:t>PÄÄN HAKKAAMINEN, VARTALON HEIJAAMINEN</a:t>
          </a:r>
          <a:endParaRPr lang="en-US" sz="3100" kern="1200"/>
        </a:p>
      </dsp:txBody>
      <dsp:txXfrm>
        <a:off x="0" y="675"/>
        <a:ext cx="6900512" cy="1106957"/>
      </dsp:txXfrm>
    </dsp:sp>
    <dsp:sp modelId="{3EC511A0-8B1F-4FEF-9BFA-5A39184075C4}">
      <dsp:nvSpPr>
        <dsp:cNvPr id="0" name=""/>
        <dsp:cNvSpPr/>
      </dsp:nvSpPr>
      <dsp:spPr>
        <a:xfrm>
          <a:off x="0" y="1107633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42FBBE-02CE-4923-91F2-3E657881943D}">
      <dsp:nvSpPr>
        <dsp:cNvPr id="0" name=""/>
        <dsp:cNvSpPr/>
      </dsp:nvSpPr>
      <dsp:spPr>
        <a:xfrm>
          <a:off x="0" y="1107633"/>
          <a:ext cx="6900512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100" kern="1200"/>
            <a:t>HAMPAIDEN NARSKUTTELU (TARV. PURENTAKISKOT)</a:t>
          </a:r>
          <a:endParaRPr lang="en-US" sz="3100" kern="1200"/>
        </a:p>
      </dsp:txBody>
      <dsp:txXfrm>
        <a:off x="0" y="1107633"/>
        <a:ext cx="6900512" cy="1106957"/>
      </dsp:txXfrm>
    </dsp:sp>
    <dsp:sp modelId="{13A2C64D-2D60-4BED-AF7D-17526846F00D}">
      <dsp:nvSpPr>
        <dsp:cNvPr id="0" name=""/>
        <dsp:cNvSpPr/>
      </dsp:nvSpPr>
      <dsp:spPr>
        <a:xfrm>
          <a:off x="0" y="2214591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1D16CB-EDA6-4796-A200-A20F22E70F8E}">
      <dsp:nvSpPr>
        <dsp:cNvPr id="0" name=""/>
        <dsp:cNvSpPr/>
      </dsp:nvSpPr>
      <dsp:spPr>
        <a:xfrm>
          <a:off x="0" y="2214591"/>
          <a:ext cx="6900512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100" kern="1200"/>
            <a:t>UNISSAPUHUMINEN JA KÄVELY</a:t>
          </a:r>
          <a:endParaRPr lang="en-US" sz="3100" kern="1200"/>
        </a:p>
      </dsp:txBody>
      <dsp:txXfrm>
        <a:off x="0" y="2214591"/>
        <a:ext cx="6900512" cy="1106957"/>
      </dsp:txXfrm>
    </dsp:sp>
    <dsp:sp modelId="{05BDA152-4726-409D-B280-E63896CA0307}">
      <dsp:nvSpPr>
        <dsp:cNvPr id="0" name=""/>
        <dsp:cNvSpPr/>
      </dsp:nvSpPr>
      <dsp:spPr>
        <a:xfrm>
          <a:off x="0" y="3321549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C5A851-B8D5-4D9E-AAD3-5EB962A7C15E}">
      <dsp:nvSpPr>
        <dsp:cNvPr id="0" name=""/>
        <dsp:cNvSpPr/>
      </dsp:nvSpPr>
      <dsp:spPr>
        <a:xfrm>
          <a:off x="0" y="3321549"/>
          <a:ext cx="6900512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100" kern="1200"/>
            <a:t>YÖLLISET KAUHUKOTAUKSET</a:t>
          </a:r>
          <a:endParaRPr lang="en-US" sz="3100" kern="1200"/>
        </a:p>
      </dsp:txBody>
      <dsp:txXfrm>
        <a:off x="0" y="3321549"/>
        <a:ext cx="6900512" cy="1106957"/>
      </dsp:txXfrm>
    </dsp:sp>
    <dsp:sp modelId="{2FA268EF-D2EB-43BB-B728-63E434641488}">
      <dsp:nvSpPr>
        <dsp:cNvPr id="0" name=""/>
        <dsp:cNvSpPr/>
      </dsp:nvSpPr>
      <dsp:spPr>
        <a:xfrm>
          <a:off x="0" y="4428507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DD020B-265C-4DEC-ABDF-9A13F3948EBF}">
      <dsp:nvSpPr>
        <dsp:cNvPr id="0" name=""/>
        <dsp:cNvSpPr/>
      </dsp:nvSpPr>
      <dsp:spPr>
        <a:xfrm>
          <a:off x="0" y="4428507"/>
          <a:ext cx="6900512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100" kern="1200"/>
            <a:t>EIVÄT VAADI ERITYISTÄ HOITOA, MENEVÄT OHI ITSESTÄÄN.</a:t>
          </a:r>
          <a:endParaRPr lang="en-US" sz="3100" kern="1200"/>
        </a:p>
      </dsp:txBody>
      <dsp:txXfrm>
        <a:off x="0" y="4428507"/>
        <a:ext cx="6900512" cy="11069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72626AD-94FD-49C6-8B20-5D9B31D913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71F2177-62E2-44C6-B6C7-2D98F8912D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B396550-F1D7-4CF9-A249-846D19A44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F04B2-640F-4B17-ACA0-CD10926AD469}" type="datetimeFigureOut">
              <a:rPr lang="fi-FI" smtClean="0"/>
              <a:t>31.5.2021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B4DC43E-EC19-4312-BC8D-7742C66AD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F1DC5A3-DD13-4F80-8D7F-793A9E8CA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0E708-3CDE-427A-9F96-538C1857FE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4941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E53C06-187A-4A51-8CE9-1D90D3DF7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8C7D65CD-496A-4176-843C-02C5A80A5E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748BF94-3D82-453A-90B0-43F053753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F04B2-640F-4B17-ACA0-CD10926AD469}" type="datetimeFigureOut">
              <a:rPr lang="fi-FI" smtClean="0"/>
              <a:t>31.5.2021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77BF3A6-6855-470C-8EE3-4B42750FC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62058CF-AF0F-4563-9309-FC7B59073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0E708-3CDE-427A-9F96-538C1857FE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17409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E855D094-BC22-4E2E-97CD-B7B0BD1DB7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7AC5516-0577-4547-8C72-577A16B895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F9B0CD4-E9AE-4E2C-9A84-AEF8EF117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F04B2-640F-4B17-ACA0-CD10926AD469}" type="datetimeFigureOut">
              <a:rPr lang="fi-FI" smtClean="0"/>
              <a:t>31.5.2021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F91C046-D61F-449F-89CE-47838D91D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3C4FB70-F82D-41A5-9AD4-E20685F46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0E708-3CDE-427A-9F96-538C1857FE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99605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8F5CE50-01D7-4299-B0E8-1D75BFEE7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C910B7E-5509-483E-9D6D-43E2EBC63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A5FD73F-9534-4C1E-8FDC-B371EA62FF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F04B2-640F-4B17-ACA0-CD10926AD469}" type="datetimeFigureOut">
              <a:rPr lang="fi-FI" smtClean="0"/>
              <a:t>31.5.2021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448F9B6-58FE-4710-9735-81A0AF1B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D25093A-2DAE-4A34-89BD-F7D0683EE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0E708-3CDE-427A-9F96-538C1857FE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1730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D3D74FB-5078-4355-B5D6-D61D784F6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A392D32-8277-4C0A-BCBD-0FEE9A98C2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56B781E-FC1F-4770-B88B-B1F1D1978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F04B2-640F-4B17-ACA0-CD10926AD469}" type="datetimeFigureOut">
              <a:rPr lang="fi-FI" smtClean="0"/>
              <a:t>31.5.2021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CBB4104-A510-47AF-B4E7-EFC4BDC3E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5269E39-87AE-4EDF-A70C-6E5FCC7DA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0E708-3CDE-427A-9F96-538C1857FE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7270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A3B25CF-AC00-4C46-B499-88393E49D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C966B26-97D8-4801-9B48-A35376F6DB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77D97C4-9CA1-41BD-8D35-E838F45D5A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ABD9A68-88D5-4205-AC5A-B70F50C98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F04B2-640F-4B17-ACA0-CD10926AD469}" type="datetimeFigureOut">
              <a:rPr lang="fi-FI" smtClean="0"/>
              <a:t>31.5.2021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ECE478B-AC28-4E81-BB17-60E420CD2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9FCC963-73E1-4695-AF3A-E713CD71D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0E708-3CDE-427A-9F96-538C1857FE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6948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1DE6C2-24CA-4F89-9C88-72D0A4208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0C4F7BC-94C0-49C5-AC9F-59F9A0A918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36139C8-D6E9-4E02-98F0-C799772F4B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BA03D66F-5F16-471F-8C64-CD2E474967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15D10925-7F53-4438-BA43-28D5013FD6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35D6A0B9-25B3-4182-B095-D7347B9F4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F04B2-640F-4B17-ACA0-CD10926AD469}" type="datetimeFigureOut">
              <a:rPr lang="fi-FI" smtClean="0"/>
              <a:t>31.5.2021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F3C12FCE-29E8-4918-BB77-0675C209D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6FDE055E-CF0D-4A91-B1B6-820577066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0E708-3CDE-427A-9F96-538C1857FE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9850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C9714D7-472F-4B1E-B881-1F1ABB3350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651F1064-A41F-4089-BC3D-956BA0D3C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F04B2-640F-4B17-ACA0-CD10926AD469}" type="datetimeFigureOut">
              <a:rPr lang="fi-FI" smtClean="0"/>
              <a:t>31.5.2021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EFB74282-FAF8-4E59-864B-ECEEFC39F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8765087E-665C-4FAF-A0C3-C5D828F14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0E708-3CDE-427A-9F96-538C1857FE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7210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A12DEDA-89A9-4292-8F51-5328CCD14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F04B2-640F-4B17-ACA0-CD10926AD469}" type="datetimeFigureOut">
              <a:rPr lang="fi-FI" smtClean="0"/>
              <a:t>31.5.2021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2020D57A-FBAE-4ED8-95BA-082F2C9BD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3EEB2957-F4C5-485B-8BAA-96D342342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0E708-3CDE-427A-9F96-538C1857FE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8894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B47E189-F696-4DA4-AA08-08C51E551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26299EE-9533-4AEF-AE1E-94DEB166FF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5003DA5-8BC8-4662-9C49-A31190A3AF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669F666-83E6-42A2-8392-0ABA39C15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F04B2-640F-4B17-ACA0-CD10926AD469}" type="datetimeFigureOut">
              <a:rPr lang="fi-FI" smtClean="0"/>
              <a:t>31.5.2021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0782F2A-4752-4E68-BA48-911D60E49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3FFE4C3-678C-49E8-8C43-733042EC7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0E708-3CDE-427A-9F96-538C1857FE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2144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9458AFD-F23B-4DC0-83B2-4D08C218F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150194FB-C880-4382-8704-FDAF5800AA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F61E43F-AF79-45FD-A00F-F730FD63C6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5CE7B29-EA84-4F10-88B1-000D9D02A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F04B2-640F-4B17-ACA0-CD10926AD469}" type="datetimeFigureOut">
              <a:rPr lang="fi-FI" smtClean="0"/>
              <a:t>31.5.2021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1A24201-FA52-4529-83B2-B7EECA02B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8805052-A213-4BF4-9698-92C0A08D4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0E708-3CDE-427A-9F96-538C1857FE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1436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940CD01C-2F45-4E29-90ED-D25A2425DE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14E56EE-8EDF-4BD4-8DFB-DAAB6B0744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DF1ED93-8DB0-4F35-81B2-7A1B42E8AB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EF04B2-640F-4B17-ACA0-CD10926AD469}" type="datetimeFigureOut">
              <a:rPr lang="fi-FI" smtClean="0"/>
              <a:t>31.5.2021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D8B7639-3FF0-4FA3-855C-5617AD5031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164F3B0-6B42-4525-AFF0-0C0175E395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D0E708-3CDE-427A-9F96-538C1857FE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5340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A3C89F8-0D2F-47FF-B903-15124826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81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009D75B-B6C9-449D-9841-ADEE6AD16F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80430" y="583345"/>
            <a:ext cx="7160357" cy="4164820"/>
          </a:xfrm>
        </p:spPr>
        <p:txBody>
          <a:bodyPr anchor="t">
            <a:normAutofit/>
          </a:bodyPr>
          <a:lstStyle/>
          <a:p>
            <a:pPr algn="r"/>
            <a:r>
              <a:rPr lang="fi-FI" sz="8000">
                <a:solidFill>
                  <a:srgbClr val="FFFFFF"/>
                </a:solidFill>
              </a:rPr>
              <a:t>LEIKKI-IKÄISEN KASVU JA HOITO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296ADFB-764C-4DBB-86E2-1F6C008028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8228" y="5972174"/>
            <a:ext cx="8578699" cy="504825"/>
          </a:xfrm>
        </p:spPr>
        <p:txBody>
          <a:bodyPr>
            <a:normAutofit/>
          </a:bodyPr>
          <a:lstStyle/>
          <a:p>
            <a:pPr algn="l"/>
            <a:endParaRPr lang="fi-FI" sz="2000">
              <a:solidFill>
                <a:srgbClr val="FFFFFF"/>
              </a:solidFill>
            </a:endParaRPr>
          </a:p>
        </p:txBody>
      </p:sp>
      <p:sp>
        <p:nvSpPr>
          <p:cNvPr id="10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4359" y="583345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33139" y="8126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58819" y="1037066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56114" y="3503032"/>
            <a:ext cx="0" cy="334609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36425" y="5636680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0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45175" y="6096759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2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54288" y="6238029"/>
            <a:ext cx="9575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8769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6EBE94AF-AC40-480F-BE07-41521D2E2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069" y="381935"/>
            <a:ext cx="4008583" cy="5974414"/>
          </a:xfrm>
        </p:spPr>
        <p:txBody>
          <a:bodyPr anchor="ctr">
            <a:normAutofit/>
          </a:bodyPr>
          <a:lstStyle/>
          <a:p>
            <a:r>
              <a:rPr lang="fi-FI" sz="8000">
                <a:solidFill>
                  <a:srgbClr val="FFFFFF"/>
                </a:solidFill>
              </a:rPr>
              <a:t>KASVU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9607231-E7CD-484D-B5A8-FF5F6E58DD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anchor="ctr">
            <a:normAutofit/>
          </a:bodyPr>
          <a:lstStyle/>
          <a:p>
            <a:r>
              <a:rPr lang="fi-FI" sz="2000">
                <a:solidFill>
                  <a:schemeClr val="tx1">
                    <a:alpha val="80000"/>
                  </a:schemeClr>
                </a:solidFill>
              </a:rPr>
              <a:t>VATSAONTELON ELIMET OVAT SUURET, VATSALIHAKSET HEIKOT, VATSA TYÖNTYY ETEEN, SELKÄ ON NOTKO</a:t>
            </a:r>
          </a:p>
          <a:p>
            <a:r>
              <a:rPr lang="fi-FI" sz="2000">
                <a:solidFill>
                  <a:schemeClr val="tx1">
                    <a:alpha val="80000"/>
                  </a:schemeClr>
                </a:solidFill>
              </a:rPr>
              <a:t>LÄNKISÄÄRISYYS JA PIHTIPOLVET PARI VUOTIAAKSI ASTI</a:t>
            </a:r>
          </a:p>
          <a:p>
            <a:r>
              <a:rPr lang="fi-FI" sz="2000">
                <a:solidFill>
                  <a:schemeClr val="tx1">
                    <a:alpha val="80000"/>
                  </a:schemeClr>
                </a:solidFill>
              </a:rPr>
              <a:t>JALAN HOLVIKAARI KEHITTYY 3 -4 VUOTIAANA</a:t>
            </a:r>
          </a:p>
          <a:p>
            <a:r>
              <a:rPr lang="fi-FI" sz="2000">
                <a:solidFill>
                  <a:schemeClr val="tx1">
                    <a:alpha val="80000"/>
                  </a:schemeClr>
                </a:solidFill>
              </a:rPr>
              <a:t>PITUUTTA TULEE VUODESSA N. 5 – 7CM</a:t>
            </a:r>
          </a:p>
          <a:p>
            <a:r>
              <a:rPr lang="fi-FI" sz="2000">
                <a:solidFill>
                  <a:schemeClr val="tx1">
                    <a:alpha val="80000"/>
                  </a:schemeClr>
                </a:solidFill>
              </a:rPr>
              <a:t>PAINOA 2 – 3KG/VUODESSA</a:t>
            </a:r>
          </a:p>
          <a:p>
            <a:r>
              <a:rPr lang="fi-FI" sz="2000">
                <a:solidFill>
                  <a:schemeClr val="tx1">
                    <a:alpha val="80000"/>
                  </a:schemeClr>
                </a:solidFill>
              </a:rPr>
              <a:t>PYSYVIEN HAMPAIDEN TULEMINEN ALKAA 5V. IÄSSÄ</a:t>
            </a:r>
          </a:p>
          <a:p>
            <a:r>
              <a:rPr lang="fi-FI" sz="2000">
                <a:solidFill>
                  <a:schemeClr val="tx1">
                    <a:alpha val="80000"/>
                  </a:schemeClr>
                </a:solidFill>
              </a:rPr>
              <a:t>12-VUOTIAANA PYSYVÄT HAMPAAT, JOLLOIN HAMPAITA ON 28 KPL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66778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6902972-DC04-4593-BB4A-271029B7E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072" y="1289765"/>
            <a:ext cx="3651101" cy="4270963"/>
          </a:xfrm>
        </p:spPr>
        <p:txBody>
          <a:bodyPr anchor="ctr">
            <a:normAutofit/>
          </a:bodyPr>
          <a:lstStyle/>
          <a:p>
            <a:pPr algn="ctr"/>
            <a:r>
              <a:rPr lang="fi-FI" sz="4300">
                <a:solidFill>
                  <a:srgbClr val="FFFFFF"/>
                </a:solidFill>
              </a:rPr>
              <a:t>TURVALLISUUS</a:t>
            </a:r>
          </a:p>
        </p:txBody>
      </p:sp>
      <p:sp>
        <p:nvSpPr>
          <p:cNvPr id="12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84BB75D-FCA7-4B5A-AC31-22704251DD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anchor="ctr">
            <a:normAutofit/>
          </a:bodyPr>
          <a:lstStyle/>
          <a:p>
            <a:r>
              <a:rPr lang="fi-FI" sz="2000">
                <a:solidFill>
                  <a:schemeClr val="tx1">
                    <a:alpha val="80000"/>
                  </a:schemeClr>
                </a:solidFill>
              </a:rPr>
              <a:t>KEHITYKSELLISET PELOT: PUTOAMINEN, KOVAT ÄÄNET, YKSIN JÄÄMINEN, KIVUN PELKO, MIELIKUVITUKSEN AIHEUTTAMAT PELOT</a:t>
            </a:r>
          </a:p>
          <a:p>
            <a:endParaRPr lang="fi-FI" sz="2000">
              <a:solidFill>
                <a:schemeClr val="tx1">
                  <a:alpha val="80000"/>
                </a:schemeClr>
              </a:solidFill>
            </a:endParaRPr>
          </a:p>
          <a:p>
            <a:r>
              <a:rPr lang="fi-FI" sz="2000">
                <a:solidFill>
                  <a:schemeClr val="tx1">
                    <a:alpha val="80000"/>
                  </a:schemeClr>
                </a:solidFill>
              </a:rPr>
              <a:t>TURVALLISUUTTA LISÄÄVÄT:</a:t>
            </a:r>
          </a:p>
          <a:p>
            <a:pPr lvl="1"/>
            <a:r>
              <a:rPr lang="fi-FI" sz="2000">
                <a:solidFill>
                  <a:schemeClr val="tx1">
                    <a:alpha val="80000"/>
                  </a:schemeClr>
                </a:solidFill>
              </a:rPr>
              <a:t>RITUAALIT</a:t>
            </a:r>
          </a:p>
          <a:p>
            <a:pPr lvl="1"/>
            <a:r>
              <a:rPr lang="fi-FI" sz="2000">
                <a:solidFill>
                  <a:schemeClr val="tx1">
                    <a:alpha val="80000"/>
                  </a:schemeClr>
                </a:solidFill>
              </a:rPr>
              <a:t>LÄHEISYYS</a:t>
            </a:r>
          </a:p>
          <a:p>
            <a:pPr lvl="1"/>
            <a:r>
              <a:rPr lang="fi-FI" sz="2000">
                <a:solidFill>
                  <a:schemeClr val="tx1">
                    <a:alpha val="80000"/>
                  </a:schemeClr>
                </a:solidFill>
              </a:rPr>
              <a:t>VALMISTAUTUMINEN UUSIIN TILANTEISIIN</a:t>
            </a:r>
          </a:p>
          <a:p>
            <a:pPr lvl="1"/>
            <a:r>
              <a:rPr lang="fi-FI" sz="2000">
                <a:solidFill>
                  <a:schemeClr val="tx1">
                    <a:alpha val="80000"/>
                  </a:schemeClr>
                </a:solidFill>
              </a:rPr>
              <a:t>SADUT JA TARINAT</a:t>
            </a:r>
          </a:p>
        </p:txBody>
      </p:sp>
      <p:sp>
        <p:nvSpPr>
          <p:cNvPr id="16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6815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D1AA55E-40D5-461B-A5A8-4AE8AAB71B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5E42219-AF00-4963-B8FE-B4B0E3044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775" y="1106007"/>
            <a:ext cx="10550025" cy="1182927"/>
          </a:xfrm>
        </p:spPr>
        <p:txBody>
          <a:bodyPr anchor="b">
            <a:normAutofit/>
          </a:bodyPr>
          <a:lstStyle/>
          <a:p>
            <a:endParaRPr lang="fi-FI" sz="560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EB498BD-8089-4626-91EA-4978EBEF5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878" y="806470"/>
            <a:ext cx="7903723" cy="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08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43FCA2F-FADD-4F2A-A882-C68C786342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3775" y="2598947"/>
            <a:ext cx="10550025" cy="3677348"/>
          </a:xfrm>
        </p:spPr>
        <p:txBody>
          <a:bodyPr anchor="t">
            <a:normAutofit/>
          </a:bodyPr>
          <a:lstStyle/>
          <a:p>
            <a:r>
              <a:rPr lang="fi-FI" sz="2000">
                <a:solidFill>
                  <a:schemeClr val="tx1">
                    <a:alpha val="80000"/>
                  </a:schemeClr>
                </a:solidFill>
              </a:rPr>
              <a:t>TYYPILLISET TAPATURMAT:</a:t>
            </a:r>
          </a:p>
          <a:p>
            <a:pPr lvl="1"/>
            <a:r>
              <a:rPr lang="fi-FI" sz="2000">
                <a:solidFill>
                  <a:schemeClr val="tx1">
                    <a:alpha val="80000"/>
                  </a:schemeClr>
                </a:solidFill>
              </a:rPr>
              <a:t>KAATUMINEN</a:t>
            </a:r>
          </a:p>
          <a:p>
            <a:pPr lvl="1"/>
            <a:r>
              <a:rPr lang="fi-FI" sz="2000">
                <a:solidFill>
                  <a:schemeClr val="tx1">
                    <a:alpha val="80000"/>
                  </a:schemeClr>
                </a:solidFill>
              </a:rPr>
              <a:t>TERÄVIEN ESINEIDEN AIHEUTTAMAT HAAVAT</a:t>
            </a:r>
          </a:p>
          <a:p>
            <a:pPr lvl="1"/>
            <a:r>
              <a:rPr lang="fi-FI" sz="2000">
                <a:solidFill>
                  <a:schemeClr val="tx1">
                    <a:alpha val="80000"/>
                  </a:schemeClr>
                </a:solidFill>
              </a:rPr>
              <a:t>MYRKYTYS</a:t>
            </a:r>
          </a:p>
          <a:p>
            <a:pPr lvl="1"/>
            <a:r>
              <a:rPr lang="fi-FI" sz="2000">
                <a:solidFill>
                  <a:schemeClr val="tx1">
                    <a:alpha val="80000"/>
                  </a:schemeClr>
                </a:solidFill>
              </a:rPr>
              <a:t>HUKKUMINEN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8350D8D-73D6-4132-89B5-DD52F3962A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388224" y="2325422"/>
            <a:ext cx="465458" cy="872153"/>
            <a:chOff x="11388224" y="2325422"/>
            <a:chExt cx="465458" cy="872153"/>
          </a:xfrm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403764" y="2325422"/>
              <a:ext cx="139039" cy="139039"/>
            </a:xfrm>
            <a:custGeom>
              <a:avLst/>
              <a:gdLst>
                <a:gd name="connsiteX0" fmla="*/ 129602 w 139039"/>
                <a:gd name="connsiteY0" fmla="*/ 60082 h 139039"/>
                <a:gd name="connsiteX1" fmla="*/ 78957 w 139039"/>
                <a:gd name="connsiteY1" fmla="*/ 60082 h 139039"/>
                <a:gd name="connsiteX2" fmla="*/ 78957 w 139039"/>
                <a:gd name="connsiteY2" fmla="*/ 9437 h 139039"/>
                <a:gd name="connsiteX3" fmla="*/ 69520 w 139039"/>
                <a:gd name="connsiteY3" fmla="*/ 0 h 139039"/>
                <a:gd name="connsiteX4" fmla="*/ 60082 w 139039"/>
                <a:gd name="connsiteY4" fmla="*/ 9437 h 139039"/>
                <a:gd name="connsiteX5" fmla="*/ 60082 w 139039"/>
                <a:gd name="connsiteY5" fmla="*/ 60082 h 139039"/>
                <a:gd name="connsiteX6" fmla="*/ 9437 w 139039"/>
                <a:gd name="connsiteY6" fmla="*/ 60082 h 139039"/>
                <a:gd name="connsiteX7" fmla="*/ 0 w 139039"/>
                <a:gd name="connsiteY7" fmla="*/ 69520 h 139039"/>
                <a:gd name="connsiteX8" fmla="*/ 9437 w 139039"/>
                <a:gd name="connsiteY8" fmla="*/ 78957 h 139039"/>
                <a:gd name="connsiteX9" fmla="*/ 60082 w 139039"/>
                <a:gd name="connsiteY9" fmla="*/ 78957 h 139039"/>
                <a:gd name="connsiteX10" fmla="*/ 60082 w 139039"/>
                <a:gd name="connsiteY10" fmla="*/ 129602 h 139039"/>
                <a:gd name="connsiteX11" fmla="*/ 69520 w 139039"/>
                <a:gd name="connsiteY11" fmla="*/ 139039 h 139039"/>
                <a:gd name="connsiteX12" fmla="*/ 78957 w 139039"/>
                <a:gd name="connsiteY12" fmla="*/ 129602 h 139039"/>
                <a:gd name="connsiteX13" fmla="*/ 78957 w 139039"/>
                <a:gd name="connsiteY13" fmla="*/ 78957 h 139039"/>
                <a:gd name="connsiteX14" fmla="*/ 129602 w 139039"/>
                <a:gd name="connsiteY14" fmla="*/ 78957 h 139039"/>
                <a:gd name="connsiteX15" fmla="*/ 139039 w 139039"/>
                <a:gd name="connsiteY15" fmla="*/ 69520 h 139039"/>
                <a:gd name="connsiteX16" fmla="*/ 129602 w 139039"/>
                <a:gd name="connsiteY16" fmla="*/ 60082 h 139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9" h="139039">
                  <a:moveTo>
                    <a:pt x="129602" y="60082"/>
                  </a:moveTo>
                  <a:lnTo>
                    <a:pt x="78957" y="60082"/>
                  </a:lnTo>
                  <a:lnTo>
                    <a:pt x="78957" y="9437"/>
                  </a:lnTo>
                  <a:cubicBezTo>
                    <a:pt x="78957" y="4225"/>
                    <a:pt x="74731" y="0"/>
                    <a:pt x="69520" y="0"/>
                  </a:cubicBezTo>
                  <a:cubicBezTo>
                    <a:pt x="64308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8"/>
                    <a:pt x="0" y="69520"/>
                  </a:cubicBezTo>
                  <a:cubicBezTo>
                    <a:pt x="0" y="74731"/>
                    <a:pt x="4225" y="78957"/>
                    <a:pt x="9437" y="78957"/>
                  </a:cubicBezTo>
                  <a:lnTo>
                    <a:pt x="60082" y="78957"/>
                  </a:lnTo>
                  <a:lnTo>
                    <a:pt x="60082" y="129602"/>
                  </a:lnTo>
                  <a:cubicBezTo>
                    <a:pt x="60082" y="134814"/>
                    <a:pt x="64308" y="139039"/>
                    <a:pt x="69520" y="139039"/>
                  </a:cubicBezTo>
                  <a:cubicBezTo>
                    <a:pt x="74731" y="139039"/>
                    <a:pt x="78957" y="134814"/>
                    <a:pt x="78957" y="129602"/>
                  </a:cubicBezTo>
                  <a:lnTo>
                    <a:pt x="78957" y="78957"/>
                  </a:lnTo>
                  <a:lnTo>
                    <a:pt x="129602" y="78957"/>
                  </a:lnTo>
                  <a:cubicBezTo>
                    <a:pt x="134814" y="78957"/>
                    <a:pt x="139039" y="74731"/>
                    <a:pt x="139039" y="69520"/>
                  </a:cubicBezTo>
                  <a:cubicBezTo>
                    <a:pt x="139039" y="64308"/>
                    <a:pt x="134814" y="60082"/>
                    <a:pt x="129602" y="60082"/>
                  </a:cubicBezTo>
                  <a:close/>
                </a:path>
              </a:pathLst>
            </a:custGeom>
            <a:solidFill>
              <a:schemeClr val="accent2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762544" y="2554717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accent2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88224" y="3069861"/>
              <a:ext cx="127714" cy="127714"/>
            </a:xfrm>
            <a:custGeom>
              <a:avLst/>
              <a:gdLst>
                <a:gd name="connsiteX0" fmla="*/ 63857 w 127714"/>
                <a:gd name="connsiteY0" fmla="*/ 18874 h 127714"/>
                <a:gd name="connsiteX1" fmla="*/ 108840 w 127714"/>
                <a:gd name="connsiteY1" fmla="*/ 63857 h 127714"/>
                <a:gd name="connsiteX2" fmla="*/ 63857 w 127714"/>
                <a:gd name="connsiteY2" fmla="*/ 108840 h 127714"/>
                <a:gd name="connsiteX3" fmla="*/ 18874 w 127714"/>
                <a:gd name="connsiteY3" fmla="*/ 63857 h 127714"/>
                <a:gd name="connsiteX4" fmla="*/ 63857 w 127714"/>
                <a:gd name="connsiteY4" fmla="*/ 18874 h 127714"/>
                <a:gd name="connsiteX5" fmla="*/ 63857 w 127714"/>
                <a:gd name="connsiteY5" fmla="*/ 0 h 127714"/>
                <a:gd name="connsiteX6" fmla="*/ 0 w 127714"/>
                <a:gd name="connsiteY6" fmla="*/ 63857 h 127714"/>
                <a:gd name="connsiteX7" fmla="*/ 63857 w 127714"/>
                <a:gd name="connsiteY7" fmla="*/ 127714 h 127714"/>
                <a:gd name="connsiteX8" fmla="*/ 127714 w 127714"/>
                <a:gd name="connsiteY8" fmla="*/ 63857 h 127714"/>
                <a:gd name="connsiteX9" fmla="*/ 63857 w 127714"/>
                <a:gd name="connsiteY9" fmla="*/ 0 h 127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4" h="127714">
                  <a:moveTo>
                    <a:pt x="63857" y="18874"/>
                  </a:moveTo>
                  <a:cubicBezTo>
                    <a:pt x="88700" y="18874"/>
                    <a:pt x="108840" y="39014"/>
                    <a:pt x="108840" y="63857"/>
                  </a:cubicBezTo>
                  <a:cubicBezTo>
                    <a:pt x="108840" y="88700"/>
                    <a:pt x="88700" y="108840"/>
                    <a:pt x="63857" y="108840"/>
                  </a:cubicBezTo>
                  <a:cubicBezTo>
                    <a:pt x="39014" y="108840"/>
                    <a:pt x="18874" y="88700"/>
                    <a:pt x="18874" y="63857"/>
                  </a:cubicBezTo>
                  <a:cubicBezTo>
                    <a:pt x="18898" y="39024"/>
                    <a:pt x="39024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4"/>
                    <a:pt x="63857" y="127714"/>
                  </a:cubicBezTo>
                  <a:cubicBezTo>
                    <a:pt x="99124" y="127714"/>
                    <a:pt x="127714" y="99124"/>
                    <a:pt x="127714" y="63857"/>
                  </a:cubicBezTo>
                  <a:cubicBezTo>
                    <a:pt x="127714" y="28590"/>
                    <a:pt x="99124" y="0"/>
                    <a:pt x="63857" y="0"/>
                  </a:cubicBezTo>
                  <a:close/>
                </a:path>
              </a:pathLst>
            </a:custGeom>
            <a:solidFill>
              <a:schemeClr val="accent2"/>
            </a:solidFill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737848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E6AEA90-7A7D-44DC-B6A1-52AC7464E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069" y="381935"/>
            <a:ext cx="4008583" cy="5974414"/>
          </a:xfrm>
        </p:spPr>
        <p:txBody>
          <a:bodyPr anchor="ctr">
            <a:normAutofit/>
          </a:bodyPr>
          <a:lstStyle/>
          <a:p>
            <a:r>
              <a:rPr lang="fi-FI" sz="6200" dirty="0">
                <a:solidFill>
                  <a:srgbClr val="FFFFFF"/>
                </a:solidFill>
              </a:rPr>
              <a:t>SYÖMINEN JA JUOMINEN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E3D0268-D4B1-447A-B6E5-3D6A3A8A50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anchor="ctr">
            <a:normAutofit/>
          </a:bodyPr>
          <a:lstStyle/>
          <a:p>
            <a:r>
              <a:rPr lang="fi-FI" sz="2000">
                <a:solidFill>
                  <a:schemeClr val="tx1">
                    <a:alpha val="80000"/>
                  </a:schemeClr>
                </a:solidFill>
              </a:rPr>
              <a:t>ENERGIAN TARVE 1000KCL +IKÄ VUOSINA</a:t>
            </a:r>
          </a:p>
          <a:p>
            <a:r>
              <a:rPr lang="fi-FI" sz="2000">
                <a:solidFill>
                  <a:schemeClr val="tx1">
                    <a:alpha val="80000"/>
                  </a:schemeClr>
                </a:solidFill>
              </a:rPr>
              <a:t>D VITAMIINI 10 MIGROGRAMMAA/VRK</a:t>
            </a:r>
          </a:p>
          <a:p>
            <a:r>
              <a:rPr lang="fi-FI" sz="2000">
                <a:solidFill>
                  <a:schemeClr val="tx1">
                    <a:alpha val="80000"/>
                  </a:schemeClr>
                </a:solidFill>
              </a:rPr>
              <a:t>1 – 2 VUOTIAS OPETTELEE SYÖMÄÄN ITSE</a:t>
            </a:r>
          </a:p>
          <a:p>
            <a:r>
              <a:rPr lang="fi-FI" sz="2000">
                <a:solidFill>
                  <a:schemeClr val="tx1">
                    <a:alpha val="80000"/>
                  </a:schemeClr>
                </a:solidFill>
              </a:rPr>
              <a:t>3V .SYÖ OMATOIMISESTI RIITTÄVÄSTI, TARVITSEE APUA RUUAN ANNOSTELUSSA</a:t>
            </a:r>
          </a:p>
          <a:p>
            <a:r>
              <a:rPr lang="fi-FI" sz="2000">
                <a:solidFill>
                  <a:schemeClr val="tx1">
                    <a:alpha val="80000"/>
                  </a:schemeClr>
                </a:solidFill>
              </a:rPr>
              <a:t>6 V. OSAA ANNOSTELLA RUUAN JA KUORIA PERUNAT JA HEDELMÄT</a:t>
            </a:r>
          </a:p>
          <a:p>
            <a:r>
              <a:rPr lang="fi-FI" sz="2000">
                <a:solidFill>
                  <a:schemeClr val="tx1">
                    <a:alpha val="80000"/>
                  </a:schemeClr>
                </a:solidFill>
              </a:rPr>
              <a:t>PULMAT: ennakkoluuloisuus, hidastelu, ruokahalu vaihtelee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3347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BE40521-4EAD-4568-86D6-A93FB05D4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072" y="1289765"/>
            <a:ext cx="3651101" cy="4270963"/>
          </a:xfrm>
        </p:spPr>
        <p:txBody>
          <a:bodyPr anchor="ctr">
            <a:normAutofit/>
          </a:bodyPr>
          <a:lstStyle/>
          <a:p>
            <a:pPr algn="ctr"/>
            <a:r>
              <a:rPr lang="fi-FI" sz="3500">
                <a:solidFill>
                  <a:srgbClr val="FFFFFF"/>
                </a:solidFill>
              </a:rPr>
              <a:t>SIISTEYSKASVATUS</a:t>
            </a:r>
          </a:p>
        </p:txBody>
      </p:sp>
      <p:sp>
        <p:nvSpPr>
          <p:cNvPr id="12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1AB10FD-5B4A-4FA0-82CD-9D609FE4C6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anchor="ctr">
            <a:normAutofit/>
          </a:bodyPr>
          <a:lstStyle/>
          <a:p>
            <a:r>
              <a:rPr lang="fi-FI" sz="2000" dirty="0">
                <a:solidFill>
                  <a:schemeClr val="tx1">
                    <a:alpha val="80000"/>
                  </a:schemeClr>
                </a:solidFill>
              </a:rPr>
              <a:t>ENSIN SUOLEN HALLINTA, SEURAAVAKSI OPPII OLEMAAN KUIVA PÄIVISIN JA LOPUKSI ÖISIN (NOIN 5 – VUOTIAANA)</a:t>
            </a:r>
          </a:p>
          <a:p>
            <a:r>
              <a:rPr lang="fi-FI" sz="2000" dirty="0">
                <a:solidFill>
                  <a:schemeClr val="tx1">
                    <a:alpha val="80000"/>
                  </a:schemeClr>
                </a:solidFill>
              </a:rPr>
              <a:t>POTALLA ISTUMINEN 1-VUOTIAANA</a:t>
            </a:r>
          </a:p>
          <a:p>
            <a:r>
              <a:rPr lang="fi-FI" sz="2000" dirty="0">
                <a:solidFill>
                  <a:schemeClr val="tx1">
                    <a:alpha val="80000"/>
                  </a:schemeClr>
                </a:solidFill>
              </a:rPr>
              <a:t>KANNUSTAMINEN JA KEHUMINEN</a:t>
            </a:r>
          </a:p>
          <a:p>
            <a:r>
              <a:rPr lang="fi-FI" sz="2000" dirty="0">
                <a:solidFill>
                  <a:schemeClr val="tx1">
                    <a:alpha val="80000"/>
                  </a:schemeClr>
                </a:solidFill>
              </a:rPr>
              <a:t>KASTELUONGELMA</a:t>
            </a:r>
          </a:p>
          <a:p>
            <a:endParaRPr lang="fi-FI" sz="2000" dirty="0">
              <a:solidFill>
                <a:schemeClr val="tx1">
                  <a:alpha val="80000"/>
                </a:schemeClr>
              </a:solidFill>
            </a:endParaRPr>
          </a:p>
        </p:txBody>
      </p:sp>
      <p:sp>
        <p:nvSpPr>
          <p:cNvPr id="16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19281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3CCE1ED8-17E8-4B60-AA74-DDEC352CE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fi-FI" sz="4600"/>
              <a:t>LIIKKUMINEN JA ULKOILU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B968AF57-906E-4AA5-BF6E-9A810087E0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9017597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972501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DA1783B-1FC6-4B37-A803-01D710749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fi-FI" sz="4600"/>
              <a:t>NUKKUMINEN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6E207D4-B1CE-46B2-A26D-38B74D6E50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</p:spPr>
        <p:txBody>
          <a:bodyPr anchor="ctr">
            <a:normAutofit/>
          </a:bodyPr>
          <a:lstStyle/>
          <a:p>
            <a:r>
              <a:rPr lang="fi-FI" sz="2200"/>
              <a:t>2 – 3 VUOTIAAN UNENTARVE N. 12 – 14 TUNTIA</a:t>
            </a:r>
          </a:p>
          <a:p>
            <a:r>
              <a:rPr lang="fi-FI" sz="2200"/>
              <a:t>4 -6 VUOTIAAN UNENTARVE N. 10 – 11 TUNTIA</a:t>
            </a:r>
          </a:p>
          <a:p>
            <a:r>
              <a:rPr lang="fi-FI" sz="2200"/>
              <a:t>KAHDET PÄIVÄUNET 1,5V. IKÄÄN SEN JÄLKEEN YHDET</a:t>
            </a:r>
          </a:p>
          <a:p>
            <a:r>
              <a:rPr lang="fi-FI" sz="2200"/>
              <a:t>PÄIVÄUNET JÄÄVÄT POIS 5-VUODEN IÄSSÄ</a:t>
            </a:r>
          </a:p>
          <a:p>
            <a:r>
              <a:rPr lang="fi-FI" sz="2200"/>
              <a:t>Miten autat lasta nukkumaan hyvät yöunet?</a:t>
            </a:r>
          </a:p>
          <a:p>
            <a:r>
              <a:rPr lang="fi-FI" sz="2200"/>
              <a:t>PAINAJAISUNET YLEISIÄ 5V. ALKAEN</a:t>
            </a:r>
          </a:p>
        </p:txBody>
      </p:sp>
    </p:spTree>
    <p:extLst>
      <p:ext uri="{BB962C8B-B14F-4D97-AF65-F5344CB8AC3E}">
        <p14:creationId xmlns:p14="http://schemas.microsoft.com/office/powerpoint/2010/main" val="9950655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13D6CB79-3450-4F6B-A46F-4658559CB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fi-FI" sz="2600"/>
              <a:t>PARASOMNIAT=UNEEN LIITTYVÄT ERITYISHÄIRIÖT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AA773F32-BCC9-4717-9D36-0886C73EBB5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1310292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690927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287</Words>
  <Application>Microsoft Office PowerPoint</Application>
  <PresentationFormat>Laajakuva</PresentationFormat>
  <Paragraphs>52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Office-teema</vt:lpstr>
      <vt:lpstr>LEIKKI-IKÄISEN KASVU JA HOITO</vt:lpstr>
      <vt:lpstr>KASVU</vt:lpstr>
      <vt:lpstr>TURVALLISUUS</vt:lpstr>
      <vt:lpstr>PowerPoint-esitys</vt:lpstr>
      <vt:lpstr>SYÖMINEN JA JUOMINEN</vt:lpstr>
      <vt:lpstr>SIISTEYSKASVATUS</vt:lpstr>
      <vt:lpstr>LIIKKUMINEN JA ULKOILU</vt:lpstr>
      <vt:lpstr>NUKKUMINEN</vt:lpstr>
      <vt:lpstr>PARASOMNIAT=UNEEN LIITTYVÄT ERITYISHÄIRIÖT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LEIKKI-IKÄISEN KASVU JA HOITO</dc:title>
  <dc:creator>Sari Horppu</dc:creator>
  <cp:lastModifiedBy>Sari Horppu</cp:lastModifiedBy>
  <cp:revision>7</cp:revision>
  <dcterms:created xsi:type="dcterms:W3CDTF">2021-05-31T18:34:40Z</dcterms:created>
  <dcterms:modified xsi:type="dcterms:W3CDTF">2021-05-31T19:58:30Z</dcterms:modified>
</cp:coreProperties>
</file>