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E7F3C-3246-4378-AD10-7D526AB1F07E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3BD6-725B-4DD7-840C-57C2355BF2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0181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E7F3C-3246-4378-AD10-7D526AB1F07E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3BD6-725B-4DD7-840C-57C2355BF2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21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E7F3C-3246-4378-AD10-7D526AB1F07E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3BD6-725B-4DD7-840C-57C2355BF2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39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E7F3C-3246-4378-AD10-7D526AB1F07E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3BD6-725B-4DD7-840C-57C2355BF2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1023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E7F3C-3246-4378-AD10-7D526AB1F07E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3BD6-725B-4DD7-840C-57C2355BF2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700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E7F3C-3246-4378-AD10-7D526AB1F07E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3BD6-725B-4DD7-840C-57C2355BF2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0291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E7F3C-3246-4378-AD10-7D526AB1F07E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3BD6-725B-4DD7-840C-57C2355BF2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8748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E7F3C-3246-4378-AD10-7D526AB1F07E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3BD6-725B-4DD7-840C-57C2355BF2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6560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E7F3C-3246-4378-AD10-7D526AB1F07E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3BD6-725B-4DD7-840C-57C2355BF2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4563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E7F3C-3246-4378-AD10-7D526AB1F07E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3BD6-725B-4DD7-840C-57C2355BF2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3919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E7F3C-3246-4378-AD10-7D526AB1F07E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3BD6-725B-4DD7-840C-57C2355BF2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977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E7F3C-3246-4378-AD10-7D526AB1F07E}" type="datetimeFigureOut">
              <a:rPr lang="fi-FI" smtClean="0"/>
              <a:t>3.11.2020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33BD6-725B-4DD7-840C-57C2355BF2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8737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LASTEN JA NUORTEN MIELENTERVEYS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MIELENTERVEYDEN TUKEMINEN</a:t>
            </a:r>
          </a:p>
        </p:txBody>
      </p:sp>
    </p:spTree>
    <p:extLst>
      <p:ext uri="{BB962C8B-B14F-4D97-AF65-F5344CB8AC3E}">
        <p14:creationId xmlns:p14="http://schemas.microsoft.com/office/powerpoint/2010/main" val="3576663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ON MIELENTERVEYS?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WHO:N MÄÄRITELMÄN MUKAAN (2013) MIELENTERVEYS ON HYVINVOINNIN TILA, JOSSA IHMINEN PYSTYY NÄKEMÄÄN OMAT KYKYNSÄ JA SELVIYTYMÄÄN ELÄMÄÄN KUULUVISSA HAASTEISSA SEKÄ TYÖSKENTELEMÄÄN JA OTTAMAAN OSAA YHTEISÖNSÄ TOIMINTAAN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1492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MIELENTERVEYSOSAAMINEN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TUNNE- JA TIETOISUUSTAIDOT</a:t>
            </a:r>
          </a:p>
          <a:p>
            <a:endParaRPr lang="fi-FI" dirty="0"/>
          </a:p>
          <a:p>
            <a:r>
              <a:rPr lang="fi-FI" dirty="0"/>
              <a:t>ELÄMÄNHALLINTATAIDOT</a:t>
            </a:r>
          </a:p>
          <a:p>
            <a:endParaRPr lang="fi-FI" dirty="0"/>
          </a:p>
          <a:p>
            <a:r>
              <a:rPr lang="fi-FI" dirty="0"/>
              <a:t>VUOROVAIKUTUS- JA ONGELMANRATKAISUTAIDOT</a:t>
            </a:r>
          </a:p>
        </p:txBody>
      </p:sp>
    </p:spTree>
    <p:extLst>
      <p:ext uri="{BB962C8B-B14F-4D97-AF65-F5344CB8AC3E}">
        <p14:creationId xmlns:p14="http://schemas.microsoft.com/office/powerpoint/2010/main" val="382486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SISÄISET MIELENTERVEYTTÄ SUOJAAVAT TEKIJÄT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HYVÄ FYYSINEN TERVEYS</a:t>
            </a:r>
          </a:p>
          <a:p>
            <a:r>
              <a:rPr lang="fi-FI" dirty="0"/>
              <a:t>MYÖNTEISET IHMISSUHTEET/HYVÄ PERHE</a:t>
            </a:r>
          </a:p>
          <a:p>
            <a:r>
              <a:rPr lang="fi-FI" dirty="0"/>
              <a:t>RIITTÄVÄN HYVÄ ITSETUNTO</a:t>
            </a:r>
          </a:p>
          <a:p>
            <a:r>
              <a:rPr lang="fi-FI" dirty="0"/>
              <a:t>HYVÄKSYTYKSI TULEMISEN TUNNE</a:t>
            </a:r>
          </a:p>
          <a:p>
            <a:r>
              <a:rPr lang="fi-FI" dirty="0"/>
              <a:t>ONGELMANRATKAISUTAIDOT</a:t>
            </a:r>
          </a:p>
          <a:p>
            <a:r>
              <a:rPr lang="fi-FI" dirty="0"/>
              <a:t>RISTIRIITOJEN KÄSITTELYTAIDOT</a:t>
            </a:r>
          </a:p>
          <a:p>
            <a:r>
              <a:rPr lang="fi-FI" dirty="0"/>
              <a:t>VUOROVAIKUTUSTAIDOT</a:t>
            </a:r>
          </a:p>
          <a:p>
            <a:r>
              <a:rPr lang="fi-FI" dirty="0"/>
              <a:t>KYKY LUODA JA YLLÄPITÄÄ TYYDYTTÄVIÄ IHMISSUHTEITA</a:t>
            </a:r>
          </a:p>
          <a:p>
            <a:r>
              <a:rPr lang="fi-FI" dirty="0"/>
              <a:t>MAHDOLLISUUS TOTEUTTAA ITSEÄÄN</a:t>
            </a:r>
          </a:p>
        </p:txBody>
      </p:sp>
    </p:spTree>
    <p:extLst>
      <p:ext uri="{BB962C8B-B14F-4D97-AF65-F5344CB8AC3E}">
        <p14:creationId xmlns:p14="http://schemas.microsoft.com/office/powerpoint/2010/main" val="690849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ULKOISIA SUOJAAVIA TEKIJÖITÄ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SOSIAALINEN TUKI, YSTÄVÄT</a:t>
            </a:r>
          </a:p>
          <a:p>
            <a:r>
              <a:rPr lang="fi-FI" dirty="0"/>
              <a:t>TYÖ TAI MUU TOIMEENTULO</a:t>
            </a:r>
          </a:p>
          <a:p>
            <a:r>
              <a:rPr lang="fi-FI" dirty="0"/>
              <a:t>TYÖYHTEISÖN JA ESIMIEHEN TUKI</a:t>
            </a:r>
          </a:p>
          <a:p>
            <a:r>
              <a:rPr lang="fi-FI" dirty="0"/>
              <a:t>KUULLUKSI TULEMINEN JA VAIKUTTAMISMAHDOLLISUUDET</a:t>
            </a:r>
          </a:p>
          <a:p>
            <a:r>
              <a:rPr lang="fi-FI" dirty="0"/>
              <a:t>TURVALLINEN ELINYMPÄRISTÖ</a:t>
            </a:r>
          </a:p>
          <a:p>
            <a:r>
              <a:rPr lang="fi-FI" dirty="0"/>
              <a:t>SAATAVILLA OLEVAT HYVÄT AUTTAMISJÄRJESTELMÄT</a:t>
            </a:r>
          </a:p>
        </p:txBody>
      </p:sp>
    </p:spTree>
    <p:extLst>
      <p:ext uri="{BB962C8B-B14F-4D97-AF65-F5344CB8AC3E}">
        <p14:creationId xmlns:p14="http://schemas.microsoft.com/office/powerpoint/2010/main" val="826787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SISÄISET MIELENTERVEYTTÄ UHKAAVAT TEKIJÄT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BIOLOGISET TEKIJÄT, SAIRAUDET, KEHITYSHÄIRIÖT</a:t>
            </a:r>
          </a:p>
          <a:p>
            <a:r>
              <a:rPr lang="fi-FI" dirty="0"/>
              <a:t>ITSETUNNON HAAVOITTUVUUS</a:t>
            </a:r>
          </a:p>
          <a:p>
            <a:r>
              <a:rPr lang="fi-FI" dirty="0"/>
              <a:t>AVUTTOMUUDEN TUNNE</a:t>
            </a:r>
          </a:p>
          <a:p>
            <a:r>
              <a:rPr lang="fi-FI" dirty="0"/>
              <a:t>HUONOT IHMISSUHTEET/RISTIRIIDAT PERHEESSÄ</a:t>
            </a:r>
          </a:p>
          <a:p>
            <a:r>
              <a:rPr lang="fi-FI" dirty="0"/>
              <a:t>ERISTÄYTYNEISYYS/YKSINÄISYYS</a:t>
            </a:r>
          </a:p>
          <a:p>
            <a:r>
              <a:rPr lang="fi-FI" dirty="0"/>
              <a:t>SEKSUAALISET ONGELMAT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1327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ULKOISET UHKATEKIJÄT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EROT JA MENETYKSET</a:t>
            </a:r>
          </a:p>
          <a:p>
            <a:r>
              <a:rPr lang="fi-FI" dirty="0"/>
              <a:t>HYVÄKSIKÄYTTÖ, VÄKIVALTA JA KIUSAAMINEN</a:t>
            </a:r>
          </a:p>
          <a:p>
            <a:r>
              <a:rPr lang="fi-FI" dirty="0"/>
              <a:t>TYÖTTÖMYYS/MIELEKKÄÄN TEKEMISEN PUUTE</a:t>
            </a:r>
          </a:p>
          <a:p>
            <a:r>
              <a:rPr lang="fi-FI" dirty="0"/>
              <a:t>PÄIHTEET</a:t>
            </a:r>
          </a:p>
          <a:p>
            <a:r>
              <a:rPr lang="fi-FI" dirty="0"/>
              <a:t>KÖYHYYS</a:t>
            </a:r>
          </a:p>
          <a:p>
            <a:r>
              <a:rPr lang="fi-FI" dirty="0"/>
              <a:t>PSYYKKISET HÄIRIÖT PERHEESSÄ</a:t>
            </a:r>
          </a:p>
          <a:p>
            <a:r>
              <a:rPr lang="fi-FI" dirty="0"/>
              <a:t>HAITALLINEN ELINYMPÄRISTÖ</a:t>
            </a:r>
          </a:p>
          <a:p>
            <a:r>
              <a:rPr lang="fi-FI"/>
              <a:t>RIITTÄMÄTÖN/VÄÄRIIN ASIOIHIN KOHDISTUNUT TUKI</a:t>
            </a:r>
          </a:p>
        </p:txBody>
      </p:sp>
    </p:spTree>
    <p:extLst>
      <p:ext uri="{BB962C8B-B14F-4D97-AF65-F5344CB8AC3E}">
        <p14:creationId xmlns:p14="http://schemas.microsoft.com/office/powerpoint/2010/main" val="2324293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MISTÄ APUA?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/>
              <a:t>NEUVOLAT</a:t>
            </a:r>
          </a:p>
          <a:p>
            <a:r>
              <a:rPr lang="fi-FI" dirty="0"/>
              <a:t>PERHENEUVOLA</a:t>
            </a:r>
          </a:p>
          <a:p>
            <a:r>
              <a:rPr lang="fi-FI" dirty="0"/>
              <a:t>TERVEYDENHOITAJA</a:t>
            </a:r>
          </a:p>
          <a:p>
            <a:r>
              <a:rPr lang="fi-FI"/>
              <a:t>SEURAKUNNAN LAPSI-, -NUORISO- JA PERHETYÖ</a:t>
            </a:r>
            <a:endParaRPr lang="fi-FI" dirty="0"/>
          </a:p>
          <a:p>
            <a:r>
              <a:rPr lang="fi-FI" dirty="0"/>
              <a:t>NUORISOTOIMI/ETSIVÄ NUORISOTYÖ</a:t>
            </a:r>
          </a:p>
          <a:p>
            <a:r>
              <a:rPr lang="fi-FI" dirty="0"/>
              <a:t>NUORISONEUVOLA</a:t>
            </a:r>
          </a:p>
          <a:p>
            <a:r>
              <a:rPr lang="fi-FI" dirty="0"/>
              <a:t>KURAATTORIT, PSYYKKARIT</a:t>
            </a:r>
          </a:p>
          <a:p>
            <a:r>
              <a:rPr lang="fi-FI" dirty="0"/>
              <a:t>PSYKOLOGIT (KOULU)</a:t>
            </a:r>
          </a:p>
          <a:p>
            <a:r>
              <a:rPr lang="fi-FI" dirty="0"/>
              <a:t>MOTIIMI</a:t>
            </a:r>
          </a:p>
          <a:p>
            <a:r>
              <a:rPr lang="fi-FI" dirty="0"/>
              <a:t>A-KLINIKAN NUORISOVASTAANOTTO</a:t>
            </a:r>
          </a:p>
          <a:p>
            <a:r>
              <a:rPr lang="fi-FI" dirty="0"/>
              <a:t>PERHETYÖ (AVOPALVELU, LASTENSUOJELU)</a:t>
            </a:r>
          </a:p>
          <a:p>
            <a:r>
              <a:rPr lang="fi-FI" dirty="0"/>
              <a:t>LASTEN JA NUORTEN PSYK.PKL</a:t>
            </a:r>
          </a:p>
          <a:p>
            <a:r>
              <a:rPr lang="fi-FI" dirty="0"/>
              <a:t>LASTEN JA NUORTEN PSYK.OS</a:t>
            </a:r>
          </a:p>
        </p:txBody>
      </p:sp>
    </p:spTree>
    <p:extLst>
      <p:ext uri="{BB962C8B-B14F-4D97-AF65-F5344CB8AC3E}">
        <p14:creationId xmlns:p14="http://schemas.microsoft.com/office/powerpoint/2010/main" val="811495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203</Words>
  <Application>Microsoft Office PowerPoint</Application>
  <PresentationFormat>Laajakuva</PresentationFormat>
  <Paragraphs>57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LASTEN JA NUORTEN MIELENTERVEYS</vt:lpstr>
      <vt:lpstr>MITÄ ON MIELENTERVEYS?</vt:lpstr>
      <vt:lpstr>MIELENTERVEYSOSAAMINEN</vt:lpstr>
      <vt:lpstr>SISÄISET MIELENTERVEYTTÄ SUOJAAVAT TEKIJÄT</vt:lpstr>
      <vt:lpstr>ULKOISIA SUOJAAVIA TEKIJÖITÄ</vt:lpstr>
      <vt:lpstr>SISÄISET MIELENTERVEYTTÄ UHKAAVAT TEKIJÄT</vt:lpstr>
      <vt:lpstr>ULKOISET UHKATEKIJÄT</vt:lpstr>
      <vt:lpstr>MISTÄ APUA?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LASTEN JA NUORTEN MIELENTERVEYS</dc:title>
  <dc:creator>sari horppu</dc:creator>
  <cp:lastModifiedBy>sarih</cp:lastModifiedBy>
  <cp:revision>4</cp:revision>
  <dcterms:created xsi:type="dcterms:W3CDTF">2017-10-22T17:13:11Z</dcterms:created>
  <dcterms:modified xsi:type="dcterms:W3CDTF">2020-11-03T08:19:36Z</dcterms:modified>
</cp:coreProperties>
</file>