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028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16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564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83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05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838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570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53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29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996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753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E5D42-93D3-427A-9106-1C99F49EDB9A}" type="datetimeFigureOut">
              <a:rPr lang="fi-FI" smtClean="0"/>
              <a:t>7.6.2021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E1890-B449-4F16-9CF6-CC50B1F676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92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VOIMAVARA- JA RATKAISUKESKEINEN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AJATTELU/ELÄMÄNTAPA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742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Mikä minulle on tärkeää?</a:t>
            </a:r>
          </a:p>
          <a:p>
            <a:r>
              <a:rPr lang="fi-FI" dirty="0" smtClean="0"/>
              <a:t>Mistä en luopuisi?</a:t>
            </a:r>
          </a:p>
          <a:p>
            <a:r>
              <a:rPr lang="fi-FI" dirty="0" smtClean="0"/>
              <a:t>Voiko arvot laittaa uuteen järjestykseen?</a:t>
            </a:r>
          </a:p>
          <a:p>
            <a:r>
              <a:rPr lang="fi-FI" dirty="0" smtClean="0"/>
              <a:t>Näkökulman vaihtamisen taito?</a:t>
            </a:r>
          </a:p>
          <a:p>
            <a:r>
              <a:rPr lang="fi-FI" dirty="0" smtClean="0"/>
              <a:t>Mikä on hyvää ja arvokasta tässä hetkessä?</a:t>
            </a:r>
          </a:p>
          <a:p>
            <a:r>
              <a:rPr lang="fi-FI" dirty="0" smtClean="0"/>
              <a:t>Mistä voin olla kiitollinen menneisyyden osalta?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421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Motivaatio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Onko tästä minulle hyötyä?</a:t>
            </a:r>
          </a:p>
          <a:p>
            <a:r>
              <a:rPr lang="fi-FI" dirty="0" smtClean="0"/>
              <a:t>Plussat ja miinukset</a:t>
            </a:r>
          </a:p>
          <a:p>
            <a:r>
              <a:rPr lang="fi-FI" dirty="0" smtClean="0"/>
              <a:t>Onko tästä hyötyä kanssaihmisille/lähimmäisilleni?</a:t>
            </a:r>
          </a:p>
          <a:p>
            <a:r>
              <a:rPr lang="fi-FI" dirty="0" smtClean="0"/>
              <a:t>Motivaatio vaihtelee</a:t>
            </a:r>
          </a:p>
          <a:p>
            <a:r>
              <a:rPr lang="fi-FI" dirty="0" smtClean="0"/>
              <a:t>Mikä on tavoitteeni, mihin haluan päästä?</a:t>
            </a:r>
          </a:p>
          <a:p>
            <a:r>
              <a:rPr lang="fi-FI" dirty="0" smtClean="0"/>
              <a:t>Luottamus omiin voimavaroihin ja kykyihin</a:t>
            </a:r>
          </a:p>
          <a:p>
            <a:r>
              <a:rPr lang="fi-FI" dirty="0" smtClean="0"/>
              <a:t>Toiveikkuuden ja myönteisyyden etsiminen ja näkeminen</a:t>
            </a:r>
          </a:p>
          <a:p>
            <a:r>
              <a:rPr lang="fi-FI" dirty="0" smtClean="0"/>
              <a:t>Myönteinen palaute ja ansionjako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38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Voimavarakeskeisiä ajatuksia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Jos jokin ei ole rikki, älä yritä korjata sitä</a:t>
            </a:r>
          </a:p>
          <a:p>
            <a:r>
              <a:rPr lang="fi-FI" dirty="0" smtClean="0"/>
              <a:t>Kun tiedät, mikä toimii, tee sitä lisää</a:t>
            </a:r>
          </a:p>
          <a:p>
            <a:r>
              <a:rPr lang="fi-FI" dirty="0" smtClean="0"/>
              <a:t>Jos jokin ei toimi, tee jotain muuta</a:t>
            </a:r>
          </a:p>
          <a:p>
            <a:r>
              <a:rPr lang="fi-FI" dirty="0" smtClean="0"/>
              <a:t>Huomioi myönteiset poikkeukset</a:t>
            </a:r>
          </a:p>
          <a:p>
            <a:r>
              <a:rPr lang="fi-FI" dirty="0" smtClean="0"/>
              <a:t>Ei syyttelyä, vaan huolten etsintää</a:t>
            </a:r>
          </a:p>
          <a:p>
            <a:r>
              <a:rPr lang="fi-FI" dirty="0" smtClean="0"/>
              <a:t>Ei esitetä miksi vaan miten kysymyksiä</a:t>
            </a:r>
          </a:p>
          <a:p>
            <a:r>
              <a:rPr lang="fi-FI" dirty="0" smtClean="0"/>
              <a:t>On helpompi aloitta jotain uutta kuin lopettaa jotakin vanhaa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816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Ongelmien penkominen ja niillä märehtiminen lisää huonoa oloa; tulee noidankehä =&gt; ongelmapuhe tuottaa lisää ongelmia =&gt; pessimistinen olotila</a:t>
            </a:r>
          </a:p>
          <a:p>
            <a:endParaRPr lang="fi-FI" dirty="0"/>
          </a:p>
          <a:p>
            <a:r>
              <a:rPr lang="fi-FI" dirty="0" smtClean="0"/>
              <a:t>Hyvien asioiden huomaaminen kasvattaa myönteisyyttä ja lisää hyvää oloa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243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Ratkaisukeskeisiä kysymyksiä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Kokemukset ennen ja nyt</a:t>
            </a:r>
          </a:p>
          <a:p>
            <a:r>
              <a:rPr lang="fi-FI" dirty="0" smtClean="0"/>
              <a:t>Poikkeuskysymykset</a:t>
            </a:r>
          </a:p>
          <a:p>
            <a:r>
              <a:rPr lang="fi-FI" dirty="0" smtClean="0"/>
              <a:t>Ihmekysymykset (haltijakummi)</a:t>
            </a:r>
          </a:p>
          <a:p>
            <a:r>
              <a:rPr lang="fi-FI" dirty="0" smtClean="0"/>
              <a:t>Unelmat (miltä elämä näyttää kolmen vuoden päästä?)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851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Ongelmat tavoitteiksi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halutaan saada?</a:t>
            </a:r>
          </a:p>
          <a:p>
            <a:r>
              <a:rPr lang="fi-FI" dirty="0" smtClean="0"/>
              <a:t>Minne päin halutaan mennä?</a:t>
            </a:r>
          </a:p>
          <a:p>
            <a:r>
              <a:rPr lang="fi-FI" dirty="0" smtClean="0"/>
              <a:t>Minkä hyvän halutaan alkavan?</a:t>
            </a:r>
          </a:p>
          <a:p>
            <a:r>
              <a:rPr lang="fi-FI" dirty="0" smtClean="0"/>
              <a:t>Mitä toivotaan?</a:t>
            </a:r>
          </a:p>
          <a:p>
            <a:r>
              <a:rPr lang="fi-FI" dirty="0" smtClean="0"/>
              <a:t>Mitä </a:t>
            </a:r>
            <a:r>
              <a:rPr lang="fi-FI" smtClean="0"/>
              <a:t>halutaan tilalle?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39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202</Words>
  <Application>Microsoft Office PowerPoint</Application>
  <PresentationFormat>Laajakuva</PresentationFormat>
  <Paragraphs>40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VOIMAVARA- JA RATKAISUKESKEINEN</vt:lpstr>
      <vt:lpstr>Arvot</vt:lpstr>
      <vt:lpstr>Motivaatio</vt:lpstr>
      <vt:lpstr>Voimavarakeskeisiä ajatuksia</vt:lpstr>
      <vt:lpstr>PowerPoint-esitys</vt:lpstr>
      <vt:lpstr>Ratkaisukeskeisiä kysymyksiä</vt:lpstr>
      <vt:lpstr>Ongelmat tavoitteiksi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VOIMAVARA- JA RATKAISUKESKEINEN</dc:title>
  <dc:creator>Horppu Sari</dc:creator>
  <cp:lastModifiedBy>Horppu Sari</cp:lastModifiedBy>
  <cp:revision>3</cp:revision>
  <dcterms:created xsi:type="dcterms:W3CDTF">2017-09-20T06:22:38Z</dcterms:created>
  <dcterms:modified xsi:type="dcterms:W3CDTF">2021-06-07T08:47:19Z</dcterms:modified>
</cp:coreProperties>
</file>