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A041-F99E-4768-9E47-A8A550B5B678}" type="datetimeFigureOut">
              <a:rPr lang="fi-FI" smtClean="0"/>
              <a:t>29.10.2020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65D04-6B48-431C-81A6-5698F3694FD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637031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A041-F99E-4768-9E47-A8A550B5B678}" type="datetimeFigureOut">
              <a:rPr lang="fi-FI" smtClean="0"/>
              <a:t>29.10.2020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65D04-6B48-431C-81A6-5698F3694FD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60541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A041-F99E-4768-9E47-A8A550B5B678}" type="datetimeFigureOut">
              <a:rPr lang="fi-FI" smtClean="0"/>
              <a:t>29.10.2020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65D04-6B48-431C-81A6-5698F3694FD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119852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A041-F99E-4768-9E47-A8A550B5B678}" type="datetimeFigureOut">
              <a:rPr lang="fi-FI" smtClean="0"/>
              <a:t>29.10.2020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65D04-6B48-431C-81A6-5698F3694FD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23467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A041-F99E-4768-9E47-A8A550B5B678}" type="datetimeFigureOut">
              <a:rPr lang="fi-FI" smtClean="0"/>
              <a:t>29.10.2020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65D04-6B48-431C-81A6-5698F3694FD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0004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A041-F99E-4768-9E47-A8A550B5B678}" type="datetimeFigureOut">
              <a:rPr lang="fi-FI" smtClean="0"/>
              <a:t>29.10.2020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65D04-6B48-431C-81A6-5698F3694FD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196240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A041-F99E-4768-9E47-A8A550B5B678}" type="datetimeFigureOut">
              <a:rPr lang="fi-FI" smtClean="0"/>
              <a:t>29.10.2020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65D04-6B48-431C-81A6-5698F3694FD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06463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A041-F99E-4768-9E47-A8A550B5B678}" type="datetimeFigureOut">
              <a:rPr lang="fi-FI" smtClean="0"/>
              <a:t>29.10.2020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65D04-6B48-431C-81A6-5698F3694FD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248468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A041-F99E-4768-9E47-A8A550B5B678}" type="datetimeFigureOut">
              <a:rPr lang="fi-FI" smtClean="0"/>
              <a:t>29.10.2020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65D04-6B48-431C-81A6-5698F3694FD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32268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A041-F99E-4768-9E47-A8A550B5B678}" type="datetimeFigureOut">
              <a:rPr lang="fi-FI" smtClean="0"/>
              <a:t>29.10.2020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65D04-6B48-431C-81A6-5698F3694FD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98946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A041-F99E-4768-9E47-A8A550B5B678}" type="datetimeFigureOut">
              <a:rPr lang="fi-FI" smtClean="0"/>
              <a:t>29.10.2020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65D04-6B48-431C-81A6-5698F3694FD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73284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06A041-F99E-4768-9E47-A8A550B5B678}" type="datetimeFigureOut">
              <a:rPr lang="fi-FI" smtClean="0"/>
              <a:t>29.10.2020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465D04-6B48-431C-81A6-5698F3694FD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12477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/>
              <a:t>SUUTTUNEEN LAPSEN KOHTAAMINEN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527323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KUKIPASO-MALLI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fi-FI" dirty="0"/>
              <a:t>KUUNTELE</a:t>
            </a:r>
          </a:p>
          <a:p>
            <a:pPr marL="514350" indent="-514350">
              <a:buAutoNum type="arabicPeriod"/>
            </a:pPr>
            <a:endParaRPr lang="fi-FI" dirty="0"/>
          </a:p>
          <a:p>
            <a:pPr marL="514350" indent="-514350">
              <a:buAutoNum type="arabicPeriod"/>
            </a:pPr>
            <a:r>
              <a:rPr lang="fi-FI" dirty="0"/>
              <a:t>KIITÄ</a:t>
            </a:r>
          </a:p>
          <a:p>
            <a:pPr marL="514350" indent="-514350">
              <a:buAutoNum type="arabicPeriod"/>
            </a:pPr>
            <a:endParaRPr lang="fi-FI" dirty="0"/>
          </a:p>
          <a:p>
            <a:pPr marL="514350" indent="-514350">
              <a:buAutoNum type="arabicPeriod"/>
            </a:pPr>
            <a:r>
              <a:rPr lang="fi-FI" dirty="0"/>
              <a:t>PAHOITTELE</a:t>
            </a:r>
          </a:p>
          <a:p>
            <a:pPr marL="514350" indent="-514350">
              <a:buAutoNum type="arabicPeriod"/>
            </a:pPr>
            <a:endParaRPr lang="fi-FI" dirty="0"/>
          </a:p>
          <a:p>
            <a:pPr marL="514350" indent="-514350">
              <a:buAutoNum type="arabicPeriod"/>
            </a:pPr>
            <a:r>
              <a:rPr lang="fi-FI" dirty="0"/>
              <a:t>SOVI JOTAKIN</a:t>
            </a:r>
          </a:p>
        </p:txBody>
      </p:sp>
    </p:spTree>
    <p:extLst>
      <p:ext uri="{BB962C8B-B14F-4D97-AF65-F5344CB8AC3E}">
        <p14:creationId xmlns:p14="http://schemas.microsoft.com/office/powerpoint/2010/main" val="36301727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Ohjeita tilanteisiin, joissa lapsi tai nuori raivoaa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Pysy aikuisena</a:t>
            </a:r>
          </a:p>
          <a:p>
            <a:r>
              <a:rPr lang="fi-FI" dirty="0"/>
              <a:t>Älä mene mukaan tunteeseen</a:t>
            </a:r>
          </a:p>
          <a:p>
            <a:r>
              <a:rPr lang="fi-FI" dirty="0"/>
              <a:t>Vie lapsi herkästi suojaan muun ryhmän katseilta</a:t>
            </a:r>
          </a:p>
          <a:p>
            <a:r>
              <a:rPr lang="fi-FI" dirty="0"/>
              <a:t>Anna lapsen tunteiden tulla, älä yritä liikaa ratkaista tai vaimentaa niitä</a:t>
            </a:r>
          </a:p>
          <a:p>
            <a:r>
              <a:rPr lang="fi-FI" dirty="0"/>
              <a:t>Anna lapsen rauhassa etsiä omaa tapaansa sietää pettymyksen tunnettaan</a:t>
            </a:r>
          </a:p>
        </p:txBody>
      </p:sp>
    </p:spTree>
    <p:extLst>
      <p:ext uri="{BB962C8B-B14F-4D97-AF65-F5344CB8AC3E}">
        <p14:creationId xmlns:p14="http://schemas.microsoft.com/office/powerpoint/2010/main" val="28555141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Älä leimaa pahaksi lasta tai tunnetta</a:t>
            </a:r>
          </a:p>
          <a:p>
            <a:r>
              <a:rPr lang="fi-FI" dirty="0"/>
              <a:t>Älä satuta, ivaa tai nujerra</a:t>
            </a:r>
          </a:p>
          <a:p>
            <a:r>
              <a:rPr lang="fi-FI" dirty="0"/>
              <a:t>Rajoita ja suojaa, jos lapsi pyrkii satuttamaan tai tuhoamaan</a:t>
            </a:r>
          </a:p>
          <a:p>
            <a:r>
              <a:rPr lang="fi-FI" dirty="0"/>
              <a:t>Ehdota oikea suunta tunteiden ilmaisuun (huuto, tyynyjen hakkaaminen)</a:t>
            </a:r>
          </a:p>
          <a:p>
            <a:r>
              <a:rPr lang="fi-FI" dirty="0"/>
              <a:t>Selvittele asiaa ja keskustele, vasta kun suurin tunnekuohu on jo varmasti ohitettu</a:t>
            </a:r>
          </a:p>
        </p:txBody>
      </p:sp>
    </p:spTree>
    <p:extLst>
      <p:ext uri="{BB962C8B-B14F-4D97-AF65-F5344CB8AC3E}">
        <p14:creationId xmlns:p14="http://schemas.microsoft.com/office/powerpoint/2010/main" val="33757274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Jälkeenpäin totea, mitä tapahtui ja muistuta, että tunteet menevät kyllä aina ohi</a:t>
            </a:r>
          </a:p>
          <a:p>
            <a:r>
              <a:rPr lang="fi-FI" dirty="0"/>
              <a:t>Totea, että asia on nyt käsitelty (seuraamukset)</a:t>
            </a:r>
          </a:p>
          <a:p>
            <a:r>
              <a:rPr lang="fi-FI" dirty="0"/>
              <a:t>Kerro, että lapsi voi vielä hetken rauhoittua tai purkaa energiaa vaikka liikuntaan</a:t>
            </a:r>
          </a:p>
          <a:p>
            <a:r>
              <a:rPr lang="fi-FI" dirty="0"/>
              <a:t>Kiitä ja kehu lasta, joka pystyi rauhoittumaan</a:t>
            </a:r>
          </a:p>
          <a:p>
            <a:r>
              <a:rPr lang="fi-FI" dirty="0"/>
              <a:t>Hoida </a:t>
            </a:r>
            <a:r>
              <a:rPr lang="fi-FI"/>
              <a:t>oma jaksamisesi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377483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145</Words>
  <Application>Microsoft Office PowerPoint</Application>
  <PresentationFormat>Näytössä katseltava diaesitys (4:3)</PresentationFormat>
  <Paragraphs>25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Office-teema</vt:lpstr>
      <vt:lpstr>SUUTTUNEEN LAPSEN KOHTAAMINEN</vt:lpstr>
      <vt:lpstr>KUKIPASO-MALLI</vt:lpstr>
      <vt:lpstr>Ohjeita tilanteisiin, joissa lapsi tai nuori raivoaa</vt:lpstr>
      <vt:lpstr>PowerPoint-esitys</vt:lpstr>
      <vt:lpstr>PowerPoint-esitys</vt:lpstr>
    </vt:vector>
  </TitlesOfParts>
  <Company>FINNEXPO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SUUTTUNEEN HENKILÖN KOHTAAMINEN</dc:title>
  <dc:creator>Suomen Messut</dc:creator>
  <cp:lastModifiedBy>Horppu Sari</cp:lastModifiedBy>
  <cp:revision>3</cp:revision>
  <dcterms:created xsi:type="dcterms:W3CDTF">2013-04-14T14:14:18Z</dcterms:created>
  <dcterms:modified xsi:type="dcterms:W3CDTF">2020-10-29T13:55:20Z</dcterms:modified>
</cp:coreProperties>
</file>