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9" r:id="rId1"/>
  </p:sldMasterIdLst>
  <p:sldIdLst>
    <p:sldId id="256" r:id="rId2"/>
    <p:sldId id="263" r:id="rId3"/>
    <p:sldId id="257" r:id="rId4"/>
    <p:sldId id="259" r:id="rId5"/>
    <p:sldId id="258" r:id="rId6"/>
    <p:sldId id="260" r:id="rId7"/>
    <p:sldId id="261" r:id="rId8"/>
    <p:sldId id="264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 autoAdjust="0"/>
  </p:normalViewPr>
  <p:slideViewPr>
    <p:cSldViewPr snapToGrid="0">
      <p:cViewPr>
        <p:scale>
          <a:sx n="73" d="100"/>
          <a:sy n="73" d="100"/>
        </p:scale>
        <p:origin x="-1218" y="-5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11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AAD347D-5ACD-4C99-B74B-A9C85AD731AF}" type="datetimeFigureOut">
              <a:rPr lang="en-US" smtClean="0"/>
              <a:t>5/28/2017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36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14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37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9388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305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6232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1892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004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2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87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7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55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4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74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11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351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20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5/28/2017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2245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991" y="-319906"/>
            <a:ext cx="12430991" cy="828732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37983" y="214807"/>
            <a:ext cx="7573408" cy="2233950"/>
          </a:xfrm>
        </p:spPr>
        <p:txBody>
          <a:bodyPr/>
          <a:lstStyle/>
          <a:p>
            <a:r>
              <a:rPr lang="fi-FI" sz="8800" dirty="0" smtClean="0">
                <a:solidFill>
                  <a:schemeClr val="accent3">
                    <a:lumMod val="75000"/>
                  </a:schemeClr>
                </a:solidFill>
              </a:rPr>
              <a:t>Iitin Lukio</a:t>
            </a:r>
            <a:endParaRPr lang="fi-FI" sz="8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3115685" y="2239096"/>
            <a:ext cx="9905999" cy="11275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9600" dirty="0" err="1" smtClean="0"/>
              <a:t>Merci</a:t>
            </a:r>
            <a:r>
              <a:rPr lang="fi-FI" sz="9600" dirty="0" smtClean="0"/>
              <a:t> !</a:t>
            </a:r>
            <a:endParaRPr lang="fi-FI" sz="9600" dirty="0"/>
          </a:p>
        </p:txBody>
      </p:sp>
    </p:spTree>
    <p:extLst>
      <p:ext uri="{BB962C8B-B14F-4D97-AF65-F5344CB8AC3E}">
        <p14:creationId xmlns:p14="http://schemas.microsoft.com/office/powerpoint/2010/main" val="239647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2014-04-10 001\IMG_0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946" y="2377209"/>
            <a:ext cx="7110845" cy="474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06373"/>
          </a:xfrm>
        </p:spPr>
        <p:txBody>
          <a:bodyPr/>
          <a:lstStyle/>
          <a:p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</a:rPr>
              <a:t>basic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</a:rPr>
              <a:t>informations</a:t>
            </a:r>
            <a:endParaRPr lang="fi-FI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62194" y="1646814"/>
            <a:ext cx="9905999" cy="3541714"/>
          </a:xfrm>
        </p:spPr>
        <p:txBody>
          <a:bodyPr/>
          <a:lstStyle/>
          <a:p>
            <a:r>
              <a:rPr lang="fi-FI" dirty="0" err="1" smtClean="0">
                <a:solidFill>
                  <a:schemeClr val="bg1"/>
                </a:solidFill>
              </a:rPr>
              <a:t>Location</a:t>
            </a:r>
            <a:r>
              <a:rPr lang="fi-FI" dirty="0" smtClean="0">
                <a:solidFill>
                  <a:schemeClr val="bg1"/>
                </a:solidFill>
              </a:rPr>
              <a:t>: </a:t>
            </a:r>
            <a:r>
              <a:rPr lang="fi-FI" dirty="0" err="1" smtClean="0">
                <a:solidFill>
                  <a:schemeClr val="bg1"/>
                </a:solidFill>
              </a:rPr>
              <a:t>near</a:t>
            </a:r>
            <a:r>
              <a:rPr lang="fi-FI" dirty="0" smtClean="0">
                <a:solidFill>
                  <a:schemeClr val="bg1"/>
                </a:solidFill>
              </a:rPr>
              <a:t> of the center of Iitti</a:t>
            </a:r>
          </a:p>
          <a:p>
            <a:r>
              <a:rPr lang="fi-FI" dirty="0" err="1" smtClean="0">
                <a:solidFill>
                  <a:schemeClr val="bg1"/>
                </a:solidFill>
              </a:rPr>
              <a:t>Students</a:t>
            </a:r>
            <a:r>
              <a:rPr lang="fi-FI" dirty="0" smtClean="0">
                <a:solidFill>
                  <a:schemeClr val="bg1"/>
                </a:solidFill>
              </a:rPr>
              <a:t>: </a:t>
            </a:r>
            <a:r>
              <a:rPr lang="fi-FI" dirty="0" err="1" smtClean="0">
                <a:solidFill>
                  <a:schemeClr val="bg1"/>
                </a:solidFill>
              </a:rPr>
              <a:t>about</a:t>
            </a:r>
            <a:r>
              <a:rPr lang="fi-FI" dirty="0" smtClean="0">
                <a:solidFill>
                  <a:schemeClr val="bg1"/>
                </a:solidFill>
              </a:rPr>
              <a:t> 130</a:t>
            </a:r>
          </a:p>
          <a:p>
            <a:r>
              <a:rPr lang="fi-FI" dirty="0" smtClean="0">
                <a:solidFill>
                  <a:schemeClr val="bg1"/>
                </a:solidFill>
              </a:rPr>
              <a:t>Teachers: </a:t>
            </a:r>
            <a:r>
              <a:rPr lang="fi-FI" dirty="0" err="1" smtClean="0">
                <a:solidFill>
                  <a:schemeClr val="bg1"/>
                </a:solidFill>
              </a:rPr>
              <a:t>about</a:t>
            </a:r>
            <a:r>
              <a:rPr lang="fi-FI" dirty="0" smtClean="0">
                <a:solidFill>
                  <a:schemeClr val="bg1"/>
                </a:solidFill>
              </a:rPr>
              <a:t> 15</a:t>
            </a:r>
          </a:p>
        </p:txBody>
      </p:sp>
    </p:spTree>
    <p:extLst>
      <p:ext uri="{BB962C8B-B14F-4D97-AF65-F5344CB8AC3E}">
        <p14:creationId xmlns:p14="http://schemas.microsoft.com/office/powerpoint/2010/main" val="112328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39" y="24805"/>
            <a:ext cx="4176189" cy="273071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06345" y="76555"/>
            <a:ext cx="9905998" cy="1478570"/>
          </a:xfrm>
        </p:spPr>
        <p:txBody>
          <a:bodyPr/>
          <a:lstStyle/>
          <a:p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</a:rPr>
              <a:t>Lessons</a:t>
            </a:r>
            <a:endParaRPr lang="fi-FI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891" y="3900841"/>
            <a:ext cx="4524611" cy="3016407"/>
          </a:xfr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0091"/>
            <a:ext cx="4347065" cy="2898043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29" y="3960091"/>
            <a:ext cx="4346864" cy="2897909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406345" y="1555192"/>
            <a:ext cx="76178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 err="1" smtClean="0">
                <a:solidFill>
                  <a:schemeClr val="bg1"/>
                </a:solidFill>
              </a:rPr>
              <a:t>Normally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we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have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textbooks</a:t>
            </a:r>
            <a:r>
              <a:rPr lang="fi-FI" dirty="0" smtClean="0">
                <a:solidFill>
                  <a:schemeClr val="bg1"/>
                </a:solidFill>
              </a:rPr>
              <a:t> and </a:t>
            </a:r>
            <a:r>
              <a:rPr lang="fi-FI" dirty="0" err="1" smtClean="0">
                <a:solidFill>
                  <a:schemeClr val="bg1"/>
                </a:solidFill>
              </a:rPr>
              <a:t>notebooks</a:t>
            </a:r>
            <a:r>
              <a:rPr lang="fi-FI" dirty="0" smtClean="0">
                <a:solidFill>
                  <a:schemeClr val="bg1"/>
                </a:solidFill>
              </a:rPr>
              <a:t>. Someones </a:t>
            </a:r>
            <a:r>
              <a:rPr lang="fi-FI" dirty="0" err="1" smtClean="0">
                <a:solidFill>
                  <a:schemeClr val="bg1"/>
                </a:solidFill>
              </a:rPr>
              <a:t>are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also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using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electronic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books</a:t>
            </a:r>
            <a:r>
              <a:rPr lang="fi-FI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 smtClean="0">
                <a:solidFill>
                  <a:schemeClr val="bg1"/>
                </a:solidFill>
              </a:rPr>
              <a:t>In </a:t>
            </a:r>
            <a:r>
              <a:rPr lang="fi-FI" dirty="0" err="1" smtClean="0">
                <a:solidFill>
                  <a:schemeClr val="bg1"/>
                </a:solidFill>
              </a:rPr>
              <a:t>lessons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we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are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also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using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smartboards</a:t>
            </a:r>
            <a:r>
              <a:rPr lang="fi-FI" dirty="0" smtClean="0">
                <a:solidFill>
                  <a:schemeClr val="bg1"/>
                </a:solidFill>
              </a:rPr>
              <a:t>, </a:t>
            </a:r>
            <a:r>
              <a:rPr lang="fi-FI" dirty="0" err="1" smtClean="0">
                <a:solidFill>
                  <a:schemeClr val="bg1"/>
                </a:solidFill>
              </a:rPr>
              <a:t>iPads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or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other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tablets</a:t>
            </a:r>
            <a:r>
              <a:rPr lang="fi-FI" dirty="0" smtClean="0">
                <a:solidFill>
                  <a:schemeClr val="bg1"/>
                </a:solidFill>
              </a:rPr>
              <a:t> and </a:t>
            </a:r>
            <a:r>
              <a:rPr lang="fi-FI" dirty="0" err="1" smtClean="0">
                <a:solidFill>
                  <a:schemeClr val="bg1"/>
                </a:solidFill>
              </a:rPr>
              <a:t>phones</a:t>
            </a:r>
            <a:r>
              <a:rPr lang="fi-FI" dirty="0" smtClean="0">
                <a:solidFill>
                  <a:schemeClr val="bg1"/>
                </a:solidFill>
              </a:rPr>
              <a:t>. </a:t>
            </a:r>
            <a:r>
              <a:rPr lang="fi-FI" dirty="0" err="1" smtClean="0">
                <a:solidFill>
                  <a:schemeClr val="bg1"/>
                </a:solidFill>
              </a:rPr>
              <a:t>Somebodies</a:t>
            </a:r>
            <a:r>
              <a:rPr lang="fi-FI" dirty="0" smtClean="0">
                <a:solidFill>
                  <a:schemeClr val="bg1"/>
                </a:solidFill>
              </a:rPr>
              <a:t> just </a:t>
            </a:r>
            <a:r>
              <a:rPr lang="fi-FI" dirty="0" err="1" smtClean="0">
                <a:solidFill>
                  <a:schemeClr val="bg1"/>
                </a:solidFill>
              </a:rPr>
              <a:t>feel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that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Flappy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bird</a:t>
            </a:r>
            <a:r>
              <a:rPr lang="fi-FI" dirty="0" smtClean="0">
                <a:solidFill>
                  <a:schemeClr val="bg1"/>
                </a:solidFill>
              </a:rPr>
              <a:t> is </a:t>
            </a:r>
            <a:r>
              <a:rPr lang="fi-FI" dirty="0" err="1" smtClean="0">
                <a:solidFill>
                  <a:schemeClr val="bg1"/>
                </a:solidFill>
              </a:rPr>
              <a:t>more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important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than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studying</a:t>
            </a:r>
            <a:r>
              <a:rPr lang="fi-FI" dirty="0" smtClean="0">
                <a:solidFill>
                  <a:schemeClr val="bg1"/>
                </a:solidFill>
              </a:rPr>
              <a:t> ;)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 err="1" smtClean="0">
                <a:solidFill>
                  <a:schemeClr val="bg1"/>
                </a:solidFill>
              </a:rPr>
              <a:t>Our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lessons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are</a:t>
            </a:r>
            <a:r>
              <a:rPr lang="fi-FI" dirty="0" smtClean="0">
                <a:solidFill>
                  <a:schemeClr val="bg1"/>
                </a:solidFill>
              </a:rPr>
              <a:t> 45 </a:t>
            </a:r>
            <a:r>
              <a:rPr lang="fi-FI" dirty="0" err="1" smtClean="0">
                <a:solidFill>
                  <a:schemeClr val="bg1"/>
                </a:solidFill>
              </a:rPr>
              <a:t>mins</a:t>
            </a:r>
            <a:r>
              <a:rPr lang="fi-FI" dirty="0" smtClean="0">
                <a:solidFill>
                  <a:schemeClr val="bg1"/>
                </a:solidFill>
              </a:rPr>
              <a:t> and </a:t>
            </a:r>
            <a:r>
              <a:rPr lang="fi-FI" dirty="0" err="1" smtClean="0">
                <a:solidFill>
                  <a:schemeClr val="bg1"/>
                </a:solidFill>
              </a:rPr>
              <a:t>breaks</a:t>
            </a:r>
            <a:r>
              <a:rPr lang="fi-FI" dirty="0" smtClean="0">
                <a:solidFill>
                  <a:schemeClr val="bg1"/>
                </a:solidFill>
              </a:rPr>
              <a:t> 15 </a:t>
            </a:r>
            <a:r>
              <a:rPr lang="fi-FI" dirty="0" err="1" smtClean="0">
                <a:solidFill>
                  <a:schemeClr val="bg1"/>
                </a:solidFill>
              </a:rPr>
              <a:t>mins</a:t>
            </a:r>
            <a:r>
              <a:rPr lang="fi-FI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 err="1" smtClean="0">
                <a:solidFill>
                  <a:schemeClr val="bg1"/>
                </a:solidFill>
              </a:rPr>
              <a:t>We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have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about</a:t>
            </a:r>
            <a:r>
              <a:rPr lang="fi-FI" dirty="0" smtClean="0">
                <a:solidFill>
                  <a:schemeClr val="bg1"/>
                </a:solidFill>
              </a:rPr>
              <a:t> 6-7 </a:t>
            </a:r>
            <a:r>
              <a:rPr lang="fi-FI" dirty="0" err="1" smtClean="0">
                <a:solidFill>
                  <a:schemeClr val="bg1"/>
                </a:solidFill>
              </a:rPr>
              <a:t>lessons</a:t>
            </a:r>
            <a:r>
              <a:rPr lang="fi-FI" dirty="0" smtClean="0">
                <a:solidFill>
                  <a:schemeClr val="bg1"/>
                </a:solidFill>
              </a:rPr>
              <a:t> in a </a:t>
            </a:r>
            <a:r>
              <a:rPr lang="fi-FI" dirty="0" err="1" smtClean="0">
                <a:solidFill>
                  <a:schemeClr val="bg1"/>
                </a:solidFill>
              </a:rPr>
              <a:t>day</a:t>
            </a:r>
            <a:r>
              <a:rPr lang="fi-FI" dirty="0" smtClean="0">
                <a:solidFill>
                  <a:schemeClr val="bg1"/>
                </a:solidFill>
              </a:rPr>
              <a:t>. (à 45 </a:t>
            </a:r>
            <a:r>
              <a:rPr lang="fi-FI" dirty="0" err="1" smtClean="0">
                <a:solidFill>
                  <a:schemeClr val="bg1"/>
                </a:solidFill>
              </a:rPr>
              <a:t>mins</a:t>
            </a:r>
            <a:r>
              <a:rPr lang="fi-FI" dirty="0" smtClean="0">
                <a:solidFill>
                  <a:schemeClr val="bg1"/>
                </a:solidFill>
              </a:rPr>
              <a:t>)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7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19" y="4174837"/>
            <a:ext cx="4461164" cy="2974109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8213" y="3543300"/>
            <a:ext cx="4972050" cy="3314700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82" y="0"/>
            <a:ext cx="457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8779" y="-30070"/>
            <a:ext cx="9905998" cy="1131506"/>
          </a:xfrm>
        </p:spPr>
        <p:txBody>
          <a:bodyPr/>
          <a:lstStyle/>
          <a:p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</a:rPr>
              <a:t>Breaks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</a:rPr>
              <a:t> and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</a:rPr>
              <a:t>free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</a:rPr>
              <a:t>lessons</a:t>
            </a:r>
            <a:endParaRPr lang="fi-FI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607" y="743020"/>
            <a:ext cx="8946541" cy="4195481"/>
          </a:xfrm>
        </p:spPr>
        <p:txBody>
          <a:bodyPr/>
          <a:lstStyle/>
          <a:p>
            <a:r>
              <a:rPr lang="fi-FI" dirty="0" err="1" smtClean="0">
                <a:solidFill>
                  <a:schemeClr val="bg1"/>
                </a:solidFill>
              </a:rPr>
              <a:t>Usually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we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spend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our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breaks</a:t>
            </a:r>
            <a:r>
              <a:rPr lang="fi-FI" dirty="0" smtClean="0">
                <a:solidFill>
                  <a:schemeClr val="bg1"/>
                </a:solidFill>
              </a:rPr>
              <a:t> in the </a:t>
            </a:r>
            <a:r>
              <a:rPr lang="fi-FI" dirty="0" err="1" smtClean="0">
                <a:solidFill>
                  <a:schemeClr val="bg1"/>
                </a:solidFill>
              </a:rPr>
              <a:t>hallways</a:t>
            </a:r>
            <a:r>
              <a:rPr lang="fi-FI" dirty="0" smtClean="0">
                <a:solidFill>
                  <a:schemeClr val="bg1"/>
                </a:solidFill>
              </a:rPr>
              <a:t>.</a:t>
            </a:r>
          </a:p>
          <a:p>
            <a:r>
              <a:rPr lang="fi-FI" dirty="0" err="1" smtClean="0">
                <a:solidFill>
                  <a:schemeClr val="bg1"/>
                </a:solidFill>
              </a:rPr>
              <a:t>Others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spend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their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free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time</a:t>
            </a:r>
            <a:r>
              <a:rPr lang="fi-FI" dirty="0" smtClean="0">
                <a:solidFill>
                  <a:schemeClr val="bg1"/>
                </a:solidFill>
              </a:rPr>
              <a:t> in a </a:t>
            </a:r>
            <a:r>
              <a:rPr lang="fi-FI" dirty="0" err="1" smtClean="0">
                <a:solidFill>
                  <a:schemeClr val="bg1"/>
                </a:solidFill>
              </a:rPr>
              <a:t>place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called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i="1" dirty="0" smtClean="0">
                <a:solidFill>
                  <a:schemeClr val="bg1"/>
                </a:solidFill>
              </a:rPr>
              <a:t>Monttu.</a:t>
            </a:r>
            <a:endParaRPr lang="fi-FI" dirty="0" smtClean="0">
              <a:solidFill>
                <a:schemeClr val="bg1"/>
              </a:solidFill>
            </a:endParaRPr>
          </a:p>
          <a:p>
            <a:r>
              <a:rPr lang="fi-FI" dirty="0" smtClean="0">
                <a:solidFill>
                  <a:schemeClr val="bg1"/>
                </a:solidFill>
              </a:rPr>
              <a:t>In Monttu </a:t>
            </a:r>
            <a:r>
              <a:rPr lang="fi-FI" dirty="0" err="1" smtClean="0">
                <a:solidFill>
                  <a:schemeClr val="bg1"/>
                </a:solidFill>
              </a:rPr>
              <a:t>we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can</a:t>
            </a:r>
            <a:r>
              <a:rPr lang="fi-FI" dirty="0" smtClean="0">
                <a:solidFill>
                  <a:schemeClr val="bg1"/>
                </a:solidFill>
              </a:rPr>
              <a:t> play </a:t>
            </a:r>
            <a:r>
              <a:rPr lang="fi-FI" dirty="0" err="1" smtClean="0">
                <a:solidFill>
                  <a:schemeClr val="bg1"/>
                </a:solidFill>
              </a:rPr>
              <a:t>billiards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or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ping-pong</a:t>
            </a:r>
            <a:r>
              <a:rPr lang="fi-FI" dirty="0" smtClean="0">
                <a:solidFill>
                  <a:schemeClr val="bg1"/>
                </a:solidFill>
              </a:rPr>
              <a:t>,</a:t>
            </a: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smtClean="0">
                <a:solidFill>
                  <a:schemeClr val="bg1"/>
                </a:solidFill>
              </a:rPr>
              <a:t>  </a:t>
            </a:r>
            <a:r>
              <a:rPr lang="fi-FI" dirty="0" err="1" smtClean="0">
                <a:solidFill>
                  <a:schemeClr val="bg1"/>
                </a:solidFill>
              </a:rPr>
              <a:t>listen</a:t>
            </a:r>
            <a:r>
              <a:rPr lang="fi-FI" dirty="0" smtClean="0">
                <a:solidFill>
                  <a:schemeClr val="bg1"/>
                </a:solidFill>
              </a:rPr>
              <a:t> to music </a:t>
            </a:r>
            <a:r>
              <a:rPr lang="fi-FI" dirty="0" err="1" smtClean="0">
                <a:solidFill>
                  <a:schemeClr val="bg1"/>
                </a:solidFill>
              </a:rPr>
              <a:t>or</a:t>
            </a:r>
            <a:r>
              <a:rPr lang="fi-FI" dirty="0" smtClean="0">
                <a:solidFill>
                  <a:schemeClr val="bg1"/>
                </a:solidFill>
              </a:rPr>
              <a:t> just </a:t>
            </a:r>
            <a:r>
              <a:rPr lang="fi-FI" dirty="0" err="1" smtClean="0">
                <a:solidFill>
                  <a:schemeClr val="bg1"/>
                </a:solidFill>
              </a:rPr>
              <a:t>relax</a:t>
            </a:r>
            <a:r>
              <a:rPr lang="fi-FI" dirty="0" smtClean="0">
                <a:solidFill>
                  <a:schemeClr val="bg1"/>
                </a:solidFill>
              </a:rPr>
              <a:t>. </a:t>
            </a:r>
          </a:p>
          <a:p>
            <a:r>
              <a:rPr lang="fi-FI" dirty="0" err="1" smtClean="0">
                <a:solidFill>
                  <a:schemeClr val="bg1"/>
                </a:solidFill>
              </a:rPr>
              <a:t>Our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high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schools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oldest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pupils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aka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i="1" dirty="0" smtClean="0">
                <a:solidFill>
                  <a:schemeClr val="bg1"/>
                </a:solidFill>
              </a:rPr>
              <a:t>Abit </a:t>
            </a:r>
            <a:r>
              <a:rPr lang="fi-FI" dirty="0" err="1" smtClean="0">
                <a:solidFill>
                  <a:schemeClr val="bg1"/>
                </a:solidFill>
              </a:rPr>
              <a:t>have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taken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over</a:t>
            </a:r>
            <a:endParaRPr lang="fi-FI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smtClean="0">
                <a:solidFill>
                  <a:schemeClr val="bg1"/>
                </a:solidFill>
              </a:rPr>
              <a:t>                                           the </a:t>
            </a:r>
            <a:r>
              <a:rPr lang="fi-FI" dirty="0" err="1" smtClean="0">
                <a:solidFill>
                  <a:schemeClr val="bg1"/>
                </a:solidFill>
              </a:rPr>
              <a:t>sofas</a:t>
            </a:r>
            <a:r>
              <a:rPr lang="fi-FI" dirty="0" smtClean="0">
                <a:solidFill>
                  <a:schemeClr val="bg1"/>
                </a:solidFill>
              </a:rPr>
              <a:t> on the </a:t>
            </a:r>
            <a:r>
              <a:rPr lang="fi-FI" dirty="0" err="1" smtClean="0">
                <a:solidFill>
                  <a:schemeClr val="bg1"/>
                </a:solidFill>
              </a:rPr>
              <a:t>hallways</a:t>
            </a:r>
            <a:r>
              <a:rPr lang="fi-FI" dirty="0" smtClean="0">
                <a:solidFill>
                  <a:schemeClr val="bg1"/>
                </a:solidFill>
              </a:rPr>
              <a:t>.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333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isällön paikkamerkki 2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536" y="4529"/>
            <a:ext cx="4550855" cy="3033903"/>
          </a:xfrm>
        </p:spPr>
      </p:pic>
      <p:pic>
        <p:nvPicPr>
          <p:cNvPr id="26" name="Kuva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6421"/>
            <a:ext cx="6268677" cy="4179117"/>
          </a:xfrm>
          <a:prstGeom prst="rect">
            <a:avLst/>
          </a:prstGeom>
        </p:spPr>
      </p:pic>
      <p:pic>
        <p:nvPicPr>
          <p:cNvPr id="25" name="Kuva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94" y="2881157"/>
            <a:ext cx="2910930" cy="4366397"/>
          </a:xfrm>
          <a:prstGeom prst="rect">
            <a:avLst/>
          </a:prstGeom>
        </p:spPr>
      </p:pic>
      <p:pic>
        <p:nvPicPr>
          <p:cNvPr id="24" name="Kuva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179" y="-1"/>
            <a:ext cx="4321738" cy="288115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99750" y="-83128"/>
            <a:ext cx="9905998" cy="1047952"/>
          </a:xfrm>
        </p:spPr>
        <p:txBody>
          <a:bodyPr/>
          <a:lstStyle/>
          <a:p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</a:rPr>
              <a:t>Lunch</a:t>
            </a:r>
            <a:endParaRPr lang="fi-FI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0" y="689474"/>
            <a:ext cx="4396339" cy="4195763"/>
          </a:xfrm>
        </p:spPr>
        <p:txBody>
          <a:bodyPr>
            <a:normAutofit/>
          </a:bodyPr>
          <a:lstStyle/>
          <a:p>
            <a:r>
              <a:rPr lang="fi-FI" dirty="0" err="1" smtClean="0">
                <a:solidFill>
                  <a:schemeClr val="bg1"/>
                </a:solidFill>
              </a:rPr>
              <a:t>Our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lunch</a:t>
            </a:r>
            <a:r>
              <a:rPr lang="fi-FI" dirty="0" smtClean="0">
                <a:solidFill>
                  <a:schemeClr val="bg1"/>
                </a:solidFill>
              </a:rPr>
              <a:t> is in </a:t>
            </a:r>
            <a:r>
              <a:rPr lang="fi-FI" dirty="0" err="1" smtClean="0">
                <a:solidFill>
                  <a:schemeClr val="bg1"/>
                </a:solidFill>
              </a:rPr>
              <a:t>fourth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lesson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about</a:t>
            </a:r>
            <a:r>
              <a:rPr lang="fi-FI" dirty="0" smtClean="0">
                <a:solidFill>
                  <a:schemeClr val="bg1"/>
                </a:solidFill>
              </a:rPr>
              <a:t> 12 </a:t>
            </a:r>
            <a:r>
              <a:rPr lang="fi-FI" dirty="0" err="1" smtClean="0">
                <a:solidFill>
                  <a:schemeClr val="bg1"/>
                </a:solidFill>
              </a:rPr>
              <a:t>o’clock</a:t>
            </a:r>
            <a:r>
              <a:rPr lang="fi-FI" dirty="0">
                <a:solidFill>
                  <a:schemeClr val="bg1"/>
                </a:solidFill>
              </a:rPr>
              <a:t>.</a:t>
            </a:r>
            <a:endParaRPr lang="fi-FI" dirty="0" smtClean="0">
              <a:solidFill>
                <a:schemeClr val="bg1"/>
              </a:solidFill>
            </a:endParaRPr>
          </a:p>
          <a:p>
            <a:r>
              <a:rPr lang="fi-FI" dirty="0" err="1" smtClean="0">
                <a:solidFill>
                  <a:schemeClr val="bg1"/>
                </a:solidFill>
              </a:rPr>
              <a:t>Our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lunch</a:t>
            </a:r>
            <a:r>
              <a:rPr lang="fi-FI" dirty="0" smtClean="0">
                <a:solidFill>
                  <a:schemeClr val="bg1"/>
                </a:solidFill>
              </a:rPr>
              <a:t> is </a:t>
            </a:r>
            <a:r>
              <a:rPr lang="fi-FI" dirty="0" err="1" smtClean="0">
                <a:solidFill>
                  <a:schemeClr val="bg1"/>
                </a:solidFill>
              </a:rPr>
              <a:t>free</a:t>
            </a:r>
            <a:r>
              <a:rPr lang="fi-FI" dirty="0" smtClean="0">
                <a:solidFill>
                  <a:schemeClr val="bg1"/>
                </a:solidFill>
              </a:rPr>
              <a:t> and </a:t>
            </a:r>
            <a:r>
              <a:rPr lang="fi-FI" dirty="0" err="1" smtClean="0">
                <a:solidFill>
                  <a:schemeClr val="bg1"/>
                </a:solidFill>
              </a:rPr>
              <a:t>usually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it’s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very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good</a:t>
            </a:r>
            <a:r>
              <a:rPr lang="fi-FI" dirty="0" smtClean="0">
                <a:solidFill>
                  <a:schemeClr val="bg1"/>
                </a:solidFill>
              </a:rPr>
              <a:t>. </a:t>
            </a:r>
            <a:r>
              <a:rPr lang="fi-FI" dirty="0" err="1" smtClean="0">
                <a:solidFill>
                  <a:schemeClr val="bg1"/>
                </a:solidFill>
              </a:rPr>
              <a:t>We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also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have</a:t>
            </a:r>
            <a:r>
              <a:rPr lang="fi-FI" dirty="0" smtClean="0">
                <a:solidFill>
                  <a:schemeClr val="bg1"/>
                </a:solidFill>
              </a:rPr>
              <a:t> snacks </a:t>
            </a:r>
            <a:r>
              <a:rPr lang="fi-FI" dirty="0" err="1" smtClean="0">
                <a:solidFill>
                  <a:schemeClr val="bg1"/>
                </a:solidFill>
              </a:rPr>
              <a:t>what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costs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about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two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euros</a:t>
            </a:r>
            <a:r>
              <a:rPr lang="fi-FI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7" name="Kuva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423" y="2442928"/>
            <a:ext cx="3302393" cy="495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5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51" y="4075092"/>
            <a:ext cx="4174362" cy="278290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393" y="-67479"/>
            <a:ext cx="9905998" cy="1478570"/>
          </a:xfrm>
        </p:spPr>
        <p:txBody>
          <a:bodyPr/>
          <a:lstStyle/>
          <a:p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</a:rPr>
              <a:t>Places</a:t>
            </a:r>
            <a:endParaRPr lang="fi-FI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3643" y="1227212"/>
            <a:ext cx="9905999" cy="3541714"/>
          </a:xfrm>
        </p:spPr>
        <p:txBody>
          <a:bodyPr>
            <a:norm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Library</a:t>
            </a:r>
          </a:p>
          <a:p>
            <a:r>
              <a:rPr lang="fi-FI" dirty="0" err="1" smtClean="0">
                <a:solidFill>
                  <a:schemeClr val="bg1"/>
                </a:solidFill>
              </a:rPr>
              <a:t>Dining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hroom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</a:p>
          <a:p>
            <a:r>
              <a:rPr lang="fi-FI" dirty="0" err="1" smtClean="0">
                <a:solidFill>
                  <a:schemeClr val="bg1"/>
                </a:solidFill>
              </a:rPr>
              <a:t>Auditorium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</a:p>
          <a:p>
            <a:r>
              <a:rPr lang="fi-FI" dirty="0" err="1" smtClean="0">
                <a:solidFill>
                  <a:schemeClr val="bg1"/>
                </a:solidFill>
              </a:rPr>
              <a:t>Classrooms</a:t>
            </a:r>
            <a:endParaRPr lang="fi-FI" dirty="0" smtClean="0">
              <a:solidFill>
                <a:schemeClr val="bg1"/>
              </a:solidFill>
            </a:endParaRPr>
          </a:p>
          <a:p>
            <a:r>
              <a:rPr lang="fi-FI" dirty="0" smtClean="0">
                <a:solidFill>
                  <a:schemeClr val="bg1"/>
                </a:solidFill>
              </a:rPr>
              <a:t>Monttu (</a:t>
            </a:r>
            <a:r>
              <a:rPr lang="fi-FI" dirty="0" err="1" smtClean="0">
                <a:solidFill>
                  <a:schemeClr val="bg1"/>
                </a:solidFill>
              </a:rPr>
              <a:t>kind</a:t>
            </a:r>
            <a:r>
              <a:rPr lang="fi-FI" dirty="0" smtClean="0">
                <a:solidFill>
                  <a:schemeClr val="bg1"/>
                </a:solidFill>
              </a:rPr>
              <a:t> of a </a:t>
            </a:r>
            <a:r>
              <a:rPr lang="fi-FI" dirty="0" err="1" smtClean="0">
                <a:solidFill>
                  <a:schemeClr val="bg1"/>
                </a:solidFill>
              </a:rPr>
              <a:t>bomb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shelter</a:t>
            </a:r>
            <a:r>
              <a:rPr lang="fi-FI" dirty="0" smtClean="0">
                <a:solidFill>
                  <a:schemeClr val="bg1"/>
                </a:solidFill>
              </a:rPr>
              <a:t>, </a:t>
            </a:r>
            <a:r>
              <a:rPr lang="fi-FI" dirty="0" err="1" smtClean="0">
                <a:solidFill>
                  <a:schemeClr val="bg1"/>
                </a:solidFill>
              </a:rPr>
              <a:t>random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being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place</a:t>
            </a:r>
            <a:r>
              <a:rPr lang="fi-FI" dirty="0" smtClean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250" y="2329872"/>
            <a:ext cx="3617354" cy="2411569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496" y="2336410"/>
            <a:ext cx="3624397" cy="2416265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903" y="20522"/>
            <a:ext cx="3459120" cy="2306081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693" y="20523"/>
            <a:ext cx="3526267" cy="2350844"/>
          </a:xfrm>
          <a:prstGeom prst="rect">
            <a:avLst/>
          </a:prstGeom>
        </p:spPr>
      </p:pic>
      <p:sp>
        <p:nvSpPr>
          <p:cNvPr id="11" name="Tekstiruutu 10"/>
          <p:cNvSpPr txBox="1"/>
          <p:nvPr/>
        </p:nvSpPr>
        <p:spPr>
          <a:xfrm>
            <a:off x="7484127" y="1737862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Library and </a:t>
            </a:r>
            <a:r>
              <a:rPr lang="fi-FI" dirty="0" err="1" smtClean="0"/>
              <a:t>dining</a:t>
            </a:r>
            <a:r>
              <a:rPr lang="fi-FI" dirty="0" smtClean="0"/>
              <a:t> </a:t>
            </a:r>
            <a:r>
              <a:rPr lang="fi-FI" dirty="0" err="1" smtClean="0"/>
              <a:t>room</a:t>
            </a:r>
            <a:endParaRPr lang="fi-FI" dirty="0"/>
          </a:p>
        </p:txBody>
      </p:sp>
      <p:sp>
        <p:nvSpPr>
          <p:cNvPr id="12" name="Tekstiruutu 11"/>
          <p:cNvSpPr txBox="1"/>
          <p:nvPr/>
        </p:nvSpPr>
        <p:spPr>
          <a:xfrm>
            <a:off x="8970027" y="3105852"/>
            <a:ext cx="205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Auditorium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943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116" y="-857547"/>
            <a:ext cx="6912770" cy="4608513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71" y="3578880"/>
            <a:ext cx="5417216" cy="3611477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290" y="2577929"/>
            <a:ext cx="3040912" cy="4561367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8580" y="-310127"/>
            <a:ext cx="9905998" cy="1172572"/>
          </a:xfrm>
        </p:spPr>
        <p:txBody>
          <a:bodyPr/>
          <a:lstStyle/>
          <a:p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</a:rPr>
              <a:t>Hallways</a:t>
            </a:r>
            <a:endParaRPr lang="fi-FI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264" y="343338"/>
            <a:ext cx="7607874" cy="2185050"/>
          </a:xfrm>
        </p:spPr>
        <p:txBody>
          <a:bodyPr>
            <a:normAutofit fontScale="92500"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A </a:t>
            </a:r>
            <a:r>
              <a:rPr lang="fi-FI" dirty="0" err="1" smtClean="0">
                <a:solidFill>
                  <a:schemeClr val="bg1"/>
                </a:solidFill>
              </a:rPr>
              <a:t>lot</a:t>
            </a:r>
            <a:r>
              <a:rPr lang="fi-FI" dirty="0" smtClean="0">
                <a:solidFill>
                  <a:schemeClr val="bg1"/>
                </a:solidFill>
              </a:rPr>
              <a:t> of </a:t>
            </a:r>
            <a:r>
              <a:rPr lang="fi-FI" dirty="0" err="1" smtClean="0">
                <a:solidFill>
                  <a:schemeClr val="bg1"/>
                </a:solidFill>
              </a:rPr>
              <a:t>works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from</a:t>
            </a:r>
            <a:r>
              <a:rPr lang="fi-FI" dirty="0" smtClean="0">
                <a:solidFill>
                  <a:schemeClr val="bg1"/>
                </a:solidFill>
              </a:rPr>
              <a:t> the </a:t>
            </a:r>
            <a:r>
              <a:rPr lang="fi-FI" dirty="0" err="1" smtClean="0">
                <a:solidFill>
                  <a:schemeClr val="bg1"/>
                </a:solidFill>
              </a:rPr>
              <a:t>art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lessons</a:t>
            </a:r>
            <a:r>
              <a:rPr lang="fi-FI" dirty="0" smtClean="0">
                <a:solidFill>
                  <a:schemeClr val="bg1"/>
                </a:solidFill>
              </a:rPr>
              <a:t>. In the </a:t>
            </a:r>
            <a:r>
              <a:rPr lang="fi-FI" dirty="0" err="1" smtClean="0">
                <a:solidFill>
                  <a:schemeClr val="bg1"/>
                </a:solidFill>
              </a:rPr>
              <a:t>pictures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you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can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see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famous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finnish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game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i="1" dirty="0" err="1" smtClean="0">
                <a:solidFill>
                  <a:schemeClr val="bg1"/>
                </a:solidFill>
              </a:rPr>
              <a:t>Angry</a:t>
            </a:r>
            <a:r>
              <a:rPr lang="fi-FI" i="1" dirty="0" smtClean="0">
                <a:solidFill>
                  <a:schemeClr val="bg1"/>
                </a:solidFill>
              </a:rPr>
              <a:t> </a:t>
            </a:r>
            <a:r>
              <a:rPr lang="fi-FI" i="1" dirty="0" err="1" smtClean="0">
                <a:solidFill>
                  <a:schemeClr val="bg1"/>
                </a:solidFill>
              </a:rPr>
              <a:t>Birds</a:t>
            </a:r>
            <a:r>
              <a:rPr lang="fi-FI" i="1" dirty="0" smtClean="0">
                <a:solidFill>
                  <a:schemeClr val="bg1"/>
                </a:solidFill>
              </a:rPr>
              <a:t> </a:t>
            </a:r>
            <a:r>
              <a:rPr lang="fi-FI" dirty="0" smtClean="0">
                <a:solidFill>
                  <a:schemeClr val="bg1"/>
                </a:solidFill>
              </a:rPr>
              <a:t>and the </a:t>
            </a:r>
            <a:r>
              <a:rPr lang="fi-FI" dirty="0" err="1" smtClean="0">
                <a:solidFill>
                  <a:schemeClr val="bg1"/>
                </a:solidFill>
              </a:rPr>
              <a:t>story</a:t>
            </a:r>
            <a:r>
              <a:rPr lang="fi-FI" dirty="0" smtClean="0">
                <a:solidFill>
                  <a:schemeClr val="bg1"/>
                </a:solidFill>
              </a:rPr>
              <a:t> of </a:t>
            </a:r>
            <a:r>
              <a:rPr lang="fi-FI" i="1" dirty="0" err="1" smtClean="0">
                <a:solidFill>
                  <a:schemeClr val="bg1"/>
                </a:solidFill>
              </a:rPr>
              <a:t>Moomins</a:t>
            </a:r>
            <a:r>
              <a:rPr lang="fi-FI" dirty="0" smtClean="0">
                <a:solidFill>
                  <a:schemeClr val="bg1"/>
                </a:solidFill>
              </a:rPr>
              <a:t>.</a:t>
            </a:r>
          </a:p>
          <a:p>
            <a:r>
              <a:rPr lang="fi-FI" dirty="0" smtClean="0">
                <a:solidFill>
                  <a:schemeClr val="bg1"/>
                </a:solidFill>
              </a:rPr>
              <a:t>Down </a:t>
            </a:r>
            <a:r>
              <a:rPr lang="fi-FI" dirty="0" err="1" smtClean="0">
                <a:solidFill>
                  <a:schemeClr val="bg1"/>
                </a:solidFill>
              </a:rPr>
              <a:t>below</a:t>
            </a:r>
            <a:r>
              <a:rPr lang="fi-FI" dirty="0" smtClean="0">
                <a:solidFill>
                  <a:schemeClr val="bg1"/>
                </a:solidFill>
              </a:rPr>
              <a:t> is a </a:t>
            </a:r>
            <a:r>
              <a:rPr lang="fi-FI" dirty="0" err="1" smtClean="0">
                <a:solidFill>
                  <a:schemeClr val="bg1"/>
                </a:solidFill>
              </a:rPr>
              <a:t>picture</a:t>
            </a:r>
            <a:r>
              <a:rPr lang="fi-FI" dirty="0" smtClean="0">
                <a:solidFill>
                  <a:schemeClr val="bg1"/>
                </a:solidFill>
              </a:rPr>
              <a:t> of </a:t>
            </a:r>
            <a:r>
              <a:rPr lang="fi-FI" dirty="0" err="1" smtClean="0">
                <a:solidFill>
                  <a:schemeClr val="bg1"/>
                </a:solidFill>
              </a:rPr>
              <a:t>different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study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trips</a:t>
            </a:r>
            <a:r>
              <a:rPr lang="fi-FI" dirty="0" smtClean="0">
                <a:solidFill>
                  <a:schemeClr val="bg1"/>
                </a:solidFill>
              </a:rPr>
              <a:t>.</a:t>
            </a:r>
          </a:p>
          <a:p>
            <a:r>
              <a:rPr lang="fi-FI" dirty="0" err="1" smtClean="0">
                <a:solidFill>
                  <a:schemeClr val="bg1"/>
                </a:solidFill>
              </a:rPr>
              <a:t>There’s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also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pictures</a:t>
            </a:r>
            <a:r>
              <a:rPr lang="fi-FI" dirty="0" smtClean="0">
                <a:solidFill>
                  <a:schemeClr val="bg1"/>
                </a:solidFill>
              </a:rPr>
              <a:t> of </a:t>
            </a:r>
            <a:r>
              <a:rPr lang="fi-FI" dirty="0" err="1" smtClean="0">
                <a:solidFill>
                  <a:schemeClr val="bg1"/>
                </a:solidFill>
              </a:rPr>
              <a:t>every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class’s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students</a:t>
            </a:r>
            <a:r>
              <a:rPr lang="fi-FI" dirty="0" smtClean="0">
                <a:solidFill>
                  <a:schemeClr val="bg1"/>
                </a:solidFill>
              </a:rPr>
              <a:t>.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13" y="3578880"/>
            <a:ext cx="4889319" cy="3259546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77" y="2844118"/>
            <a:ext cx="2863452" cy="429517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34" y="0"/>
            <a:ext cx="3054421" cy="284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41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IMG_02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358" y="0"/>
            <a:ext cx="3977641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9710" y="109066"/>
            <a:ext cx="9905998" cy="1478570"/>
          </a:xfrm>
        </p:spPr>
        <p:txBody>
          <a:bodyPr/>
          <a:lstStyle/>
          <a:p>
            <a:r>
              <a:rPr lang="fi-FI" dirty="0" err="1">
                <a:solidFill>
                  <a:schemeClr val="accent3">
                    <a:lumMod val="75000"/>
                  </a:schemeClr>
                </a:solidFill>
              </a:rPr>
              <a:t>celebration</a:t>
            </a:r>
            <a:r>
              <a:rPr lang="fi-FI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3">
                    <a:lumMod val="75000"/>
                  </a:schemeClr>
                </a:solidFill>
              </a:rPr>
              <a:t>time</a:t>
            </a:r>
            <a:endParaRPr lang="fi-FI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53584" y="1894113"/>
            <a:ext cx="9905999" cy="3541714"/>
          </a:xfrm>
        </p:spPr>
        <p:txBody>
          <a:bodyPr/>
          <a:lstStyle/>
          <a:p>
            <a:r>
              <a:rPr lang="fi-FI" dirty="0" err="1" smtClean="0">
                <a:solidFill>
                  <a:schemeClr val="bg1"/>
                </a:solidFill>
              </a:rPr>
              <a:t>Every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year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second-graders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are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dancing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seniordances</a:t>
            </a:r>
            <a:r>
              <a:rPr lang="fi-FI" dirty="0" smtClean="0">
                <a:solidFill>
                  <a:schemeClr val="bg1"/>
                </a:solidFill>
              </a:rPr>
              <a:t>.</a:t>
            </a:r>
          </a:p>
          <a:p>
            <a:r>
              <a:rPr lang="fi-FI" dirty="0" smtClean="0">
                <a:solidFill>
                  <a:schemeClr val="bg1"/>
                </a:solidFill>
              </a:rPr>
              <a:t>And </a:t>
            </a:r>
            <a:r>
              <a:rPr lang="fi-FI" dirty="0" err="1" smtClean="0">
                <a:solidFill>
                  <a:schemeClr val="bg1"/>
                </a:solidFill>
              </a:rPr>
              <a:t>third-graders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are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celebrating the end of </a:t>
            </a:r>
            <a:r>
              <a:rPr lang="en-US" dirty="0" smtClean="0">
                <a:solidFill>
                  <a:schemeClr val="bg1"/>
                </a:solidFill>
              </a:rPr>
              <a:t>the school, 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dressing </a:t>
            </a:r>
            <a:r>
              <a:rPr lang="en-US" dirty="0">
                <a:solidFill>
                  <a:schemeClr val="bg1"/>
                </a:solidFill>
              </a:rPr>
              <a:t>up in </a:t>
            </a:r>
            <a:r>
              <a:rPr lang="en-US" dirty="0" smtClean="0">
                <a:solidFill>
                  <a:schemeClr val="bg1"/>
                </a:solidFill>
              </a:rPr>
              <a:t>funny clothes and throwing candy. </a:t>
            </a:r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028" name="Picture 4" descr="E:\IMG_03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901" y="2651760"/>
            <a:ext cx="3934099" cy="262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IMG_97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563" y="3934822"/>
            <a:ext cx="4652552" cy="310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:\IMG_96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989" y="3934822"/>
            <a:ext cx="4384766" cy="292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88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</a:rPr>
              <a:t>Iittis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</a:rPr>
              <a:t>other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</a:rPr>
              <a:t>schools</a:t>
            </a:r>
            <a:endParaRPr lang="fi-FI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51803" y="2114406"/>
            <a:ext cx="9905999" cy="3541714"/>
          </a:xfrm>
        </p:spPr>
        <p:txBody>
          <a:bodyPr>
            <a:norm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Iitti </a:t>
            </a:r>
            <a:r>
              <a:rPr lang="fi-FI" dirty="0" err="1" smtClean="0">
                <a:solidFill>
                  <a:schemeClr val="bg1"/>
                </a:solidFill>
              </a:rPr>
              <a:t>also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has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elementary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schools</a:t>
            </a:r>
            <a:r>
              <a:rPr lang="fi-FI" dirty="0" smtClean="0">
                <a:solidFill>
                  <a:schemeClr val="bg1"/>
                </a:solidFill>
              </a:rPr>
              <a:t>, the </a:t>
            </a:r>
            <a:r>
              <a:rPr lang="fi-FI" dirty="0" err="1" smtClean="0">
                <a:solidFill>
                  <a:schemeClr val="bg1"/>
                </a:solidFill>
              </a:rPr>
              <a:t>biggest</a:t>
            </a:r>
            <a:r>
              <a:rPr lang="fi-FI" dirty="0" smtClean="0">
                <a:solidFill>
                  <a:schemeClr val="bg1"/>
                </a:solidFill>
              </a:rPr>
              <a:t> of </a:t>
            </a:r>
            <a:r>
              <a:rPr lang="fi-FI" dirty="0" err="1" smtClean="0">
                <a:solidFill>
                  <a:schemeClr val="bg1"/>
                </a:solidFill>
              </a:rPr>
              <a:t>them</a:t>
            </a:r>
            <a:r>
              <a:rPr lang="fi-FI" dirty="0" smtClean="0">
                <a:solidFill>
                  <a:schemeClr val="bg1"/>
                </a:solidFill>
              </a:rPr>
              <a:t> is </a:t>
            </a:r>
            <a:r>
              <a:rPr lang="fi-FI" dirty="0" err="1" smtClean="0">
                <a:solidFill>
                  <a:schemeClr val="bg1"/>
                </a:solidFill>
              </a:rPr>
              <a:t>known</a:t>
            </a:r>
            <a:r>
              <a:rPr lang="fi-FI" dirty="0" smtClean="0">
                <a:solidFill>
                  <a:schemeClr val="bg1"/>
                </a:solidFill>
              </a:rPr>
              <a:t> as Kausalan koulu. </a:t>
            </a:r>
          </a:p>
          <a:p>
            <a:r>
              <a:rPr lang="fi-FI" dirty="0" smtClean="0">
                <a:solidFill>
                  <a:schemeClr val="bg1"/>
                </a:solidFill>
              </a:rPr>
              <a:t>People </a:t>
            </a:r>
            <a:r>
              <a:rPr lang="fi-FI" dirty="0" err="1" smtClean="0">
                <a:solidFill>
                  <a:schemeClr val="bg1"/>
                </a:solidFill>
              </a:rPr>
              <a:t>start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school</a:t>
            </a:r>
            <a:r>
              <a:rPr lang="fi-FI" dirty="0" smtClean="0">
                <a:solidFill>
                  <a:schemeClr val="bg1"/>
                </a:solidFill>
              </a:rPr>
              <a:t> at </a:t>
            </a:r>
            <a:r>
              <a:rPr lang="fi-FI" dirty="0" err="1" smtClean="0">
                <a:solidFill>
                  <a:schemeClr val="bg1"/>
                </a:solidFill>
              </a:rPr>
              <a:t>age</a:t>
            </a:r>
            <a:r>
              <a:rPr lang="fi-FI" dirty="0" smtClean="0">
                <a:solidFill>
                  <a:schemeClr val="bg1"/>
                </a:solidFill>
              </a:rPr>
              <a:t> of 7 and the </a:t>
            </a:r>
            <a:r>
              <a:rPr lang="fi-FI" dirty="0" err="1" smtClean="0">
                <a:solidFill>
                  <a:schemeClr val="bg1"/>
                </a:solidFill>
              </a:rPr>
              <a:t>elementary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school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lasts</a:t>
            </a:r>
            <a:r>
              <a:rPr lang="fi-FI" dirty="0" smtClean="0">
                <a:solidFill>
                  <a:schemeClr val="bg1"/>
                </a:solidFill>
              </a:rPr>
              <a:t> 6 </a:t>
            </a:r>
            <a:r>
              <a:rPr lang="fi-FI" dirty="0" err="1" smtClean="0">
                <a:solidFill>
                  <a:schemeClr val="bg1"/>
                </a:solidFill>
              </a:rPr>
              <a:t>years</a:t>
            </a:r>
            <a:r>
              <a:rPr lang="fi-FI" dirty="0" smtClean="0">
                <a:solidFill>
                  <a:schemeClr val="bg1"/>
                </a:solidFill>
              </a:rPr>
              <a:t>.</a:t>
            </a:r>
          </a:p>
          <a:p>
            <a:r>
              <a:rPr lang="fi-FI" dirty="0" smtClean="0">
                <a:solidFill>
                  <a:schemeClr val="bg1"/>
                </a:solidFill>
              </a:rPr>
              <a:t>Iitti </a:t>
            </a:r>
            <a:r>
              <a:rPr lang="fi-FI" dirty="0" err="1" smtClean="0">
                <a:solidFill>
                  <a:schemeClr val="bg1"/>
                </a:solidFill>
              </a:rPr>
              <a:t>has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only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one</a:t>
            </a:r>
            <a:r>
              <a:rPr lang="fi-FI" dirty="0" smtClean="0">
                <a:solidFill>
                  <a:schemeClr val="bg1"/>
                </a:solidFill>
              </a:rPr>
              <a:t> junior </a:t>
            </a:r>
            <a:r>
              <a:rPr lang="fi-FI" dirty="0" err="1" smtClean="0">
                <a:solidFill>
                  <a:schemeClr val="bg1"/>
                </a:solidFill>
              </a:rPr>
              <a:t>high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school</a:t>
            </a:r>
            <a:r>
              <a:rPr lang="fi-FI" dirty="0" smtClean="0">
                <a:solidFill>
                  <a:schemeClr val="bg1"/>
                </a:solidFill>
              </a:rPr>
              <a:t> and </a:t>
            </a:r>
            <a:r>
              <a:rPr lang="fi-FI" dirty="0" err="1" smtClean="0">
                <a:solidFill>
                  <a:schemeClr val="bg1"/>
                </a:solidFill>
              </a:rPr>
              <a:t>people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study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there</a:t>
            </a:r>
            <a:r>
              <a:rPr lang="fi-FI" dirty="0" smtClean="0">
                <a:solidFill>
                  <a:schemeClr val="bg1"/>
                </a:solidFill>
              </a:rPr>
              <a:t> 3 </a:t>
            </a:r>
            <a:r>
              <a:rPr lang="fi-FI" dirty="0" err="1" smtClean="0">
                <a:solidFill>
                  <a:schemeClr val="bg1"/>
                </a:solidFill>
              </a:rPr>
              <a:t>years</a:t>
            </a:r>
            <a:r>
              <a:rPr lang="fi-FI" dirty="0" smtClean="0">
                <a:solidFill>
                  <a:schemeClr val="bg1"/>
                </a:solidFill>
              </a:rPr>
              <a:t>. </a:t>
            </a:r>
          </a:p>
          <a:p>
            <a:r>
              <a:rPr lang="fi-FI" dirty="0" err="1" smtClean="0">
                <a:solidFill>
                  <a:schemeClr val="bg1"/>
                </a:solidFill>
              </a:rPr>
              <a:t>After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that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smtClean="0">
                <a:solidFill>
                  <a:schemeClr val="bg1"/>
                </a:solidFill>
              </a:rPr>
              <a:t>the </a:t>
            </a:r>
            <a:r>
              <a:rPr lang="fi-FI" dirty="0" err="1" smtClean="0">
                <a:solidFill>
                  <a:schemeClr val="bg1"/>
                </a:solidFill>
              </a:rPr>
              <a:t>students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will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continue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their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studies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wherever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they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want</a:t>
            </a:r>
            <a:r>
              <a:rPr lang="fi-FI" dirty="0" smtClean="0">
                <a:solidFill>
                  <a:schemeClr val="bg1"/>
                </a:solidFill>
              </a:rPr>
              <a:t> to </a:t>
            </a:r>
            <a:r>
              <a:rPr lang="fi-FI" dirty="0" err="1" smtClean="0">
                <a:solidFill>
                  <a:schemeClr val="bg1"/>
                </a:solidFill>
              </a:rPr>
              <a:t>or</a:t>
            </a:r>
            <a:r>
              <a:rPr lang="fi-FI" dirty="0" smtClean="0">
                <a:solidFill>
                  <a:schemeClr val="bg1"/>
                </a:solidFill>
              </a:rPr>
              <a:t> just stop </a:t>
            </a:r>
            <a:r>
              <a:rPr lang="fi-FI" dirty="0" err="1" smtClean="0">
                <a:solidFill>
                  <a:schemeClr val="bg1"/>
                </a:solidFill>
              </a:rPr>
              <a:t>studying</a:t>
            </a:r>
            <a:r>
              <a:rPr lang="fi-FI" dirty="0" smtClean="0">
                <a:solidFill>
                  <a:schemeClr val="bg1"/>
                </a:solidFill>
              </a:rPr>
              <a:t>. 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1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iri">
  <a:themeElements>
    <a:clrScheme name="Piiri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Piiri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iri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TC104033919[[fn=Piiri]]</Template>
  <TotalTime>292</TotalTime>
  <Words>329</Words>
  <Application>Microsoft Office PowerPoint</Application>
  <PresentationFormat>Mukautettu</PresentationFormat>
  <Paragraphs>41</Paragraphs>
  <Slides>10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1" baseType="lpstr">
      <vt:lpstr>Piiri</vt:lpstr>
      <vt:lpstr>Iitin Lukio</vt:lpstr>
      <vt:lpstr>basic informations</vt:lpstr>
      <vt:lpstr>Lessons</vt:lpstr>
      <vt:lpstr>Breaks and free lessons</vt:lpstr>
      <vt:lpstr>Lunch</vt:lpstr>
      <vt:lpstr>Places</vt:lpstr>
      <vt:lpstr>Hallways</vt:lpstr>
      <vt:lpstr>celebration time</vt:lpstr>
      <vt:lpstr>Iittis other schools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Iitin Lukio</dc:title>
  <dc:creator>Ellu</dc:creator>
  <cp:lastModifiedBy>Tarja Virtanen</cp:lastModifiedBy>
  <cp:revision>38</cp:revision>
  <dcterms:created xsi:type="dcterms:W3CDTF">2014-04-13T19:41:06Z</dcterms:created>
  <dcterms:modified xsi:type="dcterms:W3CDTF">2017-05-28T07:49:40Z</dcterms:modified>
</cp:coreProperties>
</file>