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84" r:id="rId6"/>
    <p:sldId id="279" r:id="rId7"/>
    <p:sldId id="272" r:id="rId8"/>
    <p:sldId id="278" r:id="rId9"/>
    <p:sldId id="280" r:id="rId10"/>
    <p:sldId id="286" r:id="rId11"/>
    <p:sldId id="287" r:id="rId12"/>
    <p:sldId id="288" r:id="rId13"/>
    <p:sldId id="289" r:id="rId14"/>
    <p:sldId id="282" r:id="rId15"/>
    <p:sldId id="283" r:id="rId16"/>
    <p:sldId id="291" r:id="rId17"/>
    <p:sldId id="290" r:id="rId18"/>
    <p:sldId id="293" r:id="rId19"/>
    <p:sldId id="285" r:id="rId20"/>
    <p:sldId id="292" r:id="rId21"/>
    <p:sldId id="281" r:id="rId22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6" d="100"/>
          <a:sy n="86" d="100"/>
        </p:scale>
        <p:origin x="562" y="72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50400C6-5371-4845-9B89-73D23B6EED17}" type="datetime1">
              <a:rPr lang="fi-FI" smtClean="0"/>
              <a:t>25.11.2018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B12E7AB-330C-4A37-ADA4-7C8A0DF8EFA1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5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85CE8CA-F102-42C8-B545-83907DB4D98D}" type="datetime1">
              <a:rPr lang="fi-FI" noProof="0" smtClean="0"/>
              <a:pPr/>
              <a:t>25.11.2018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78436F1-68FE-4062-B9BD-CC40223845C4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9A30B1-3632-4376-8C84-76747C93A914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395048A-A2D9-4889-9C14-46A2CC509392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31BD376-C570-4190-94CC-14BB8EFAE9CF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A3585C4-4994-4453-A591-D1E7522DD3C9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8662DB4-BBD6-458C-9C65-9797B7ED0E97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6620DB9-1830-494A-A3E1-80913C4F5AA8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2039D7D-A6F4-49B7-85B0-78477BBD61E0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2278934-DEBB-4725-9847-7FC15F17D470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62D7EB1-C13B-4ABC-BB89-4E0F51582F42}" type="datetime1">
              <a:rPr lang="fi-FI" smtClean="0"/>
              <a:pPr/>
              <a:t>25.11.2018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vamieli.fi/" TargetMode="External"/><Relationship Id="rId2" Type="http://schemas.openxmlformats.org/officeDocument/2006/relationships/hyperlink" Target="http://www.hidastaelamaa.f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Rentous ja Läsnäolo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			</a:t>
            </a:r>
            <a:r>
              <a:rPr lang="fi-FI" sz="3200" dirty="0"/>
              <a:t>Terve, minä! </a:t>
            </a:r>
          </a:p>
          <a:p>
            <a:pPr rtl="0"/>
            <a:r>
              <a:rPr lang="fi-FI" dirty="0"/>
              <a:t>			   </a:t>
            </a:r>
            <a:r>
              <a:rPr lang="fi-FI" sz="2000" dirty="0"/>
              <a:t>24.11.2018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06DF3-D19B-4A18-B5FE-3C6EC2AC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r>
              <a:rPr lang="fi-FI" dirty="0"/>
              <a:t>Päästä irti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98F95C-DAA7-4D01-A67D-DE9FD5B0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412776"/>
            <a:ext cx="9601200" cy="4794935"/>
          </a:xfrm>
        </p:spPr>
        <p:txBody>
          <a:bodyPr/>
          <a:lstStyle/>
          <a:p>
            <a:r>
              <a:rPr lang="fi-FI" dirty="0"/>
              <a:t>Hengitä vapaasti, pakottamatta. </a:t>
            </a:r>
          </a:p>
          <a:p>
            <a:r>
              <a:rPr lang="fi-FI" dirty="0"/>
              <a:t>Hengitys on silta joka yhdistää kehon ja mielen. Tietoisen ja tiedostamattoman.</a:t>
            </a:r>
          </a:p>
          <a:p>
            <a:r>
              <a:rPr lang="fi-FI" dirty="0"/>
              <a:t>Huomaa, että käskeminen ja hengityksen kontrollointi johtaa siihen, että luonnollinen hengitys häiriintyy.</a:t>
            </a:r>
          </a:p>
          <a:p>
            <a:r>
              <a:rPr lang="fi-FI" dirty="0"/>
              <a:t>Paras tapa houkutella hengitystä rauhoittumaan, on antaa sille lupa säilyttää oma, sopiva ja mieluisa rytminsä ja syvyytensä.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5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6C6DB-15BD-4B91-9DFD-25B053B6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Läsnäolon askeleet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4A6823-F1B0-4F80-9515-63B5603A0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TUO</a:t>
            </a:r>
          </a:p>
          <a:p>
            <a:r>
              <a:rPr lang="fi-FI" dirty="0"/>
              <a:t>VALITSE</a:t>
            </a:r>
          </a:p>
          <a:p>
            <a:r>
              <a:rPr lang="fi-FI" dirty="0"/>
              <a:t>HUOMAA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Tuomme: tietoisesti itsemme tähän hetkeen.</a:t>
            </a:r>
          </a:p>
          <a:p>
            <a:r>
              <a:rPr lang="fi-FI" dirty="0"/>
              <a:t>Valitsemme: tuntea /aistia vallitsevaa hetkeä.</a:t>
            </a:r>
          </a:p>
          <a:p>
            <a:r>
              <a:rPr lang="fi-FI" dirty="0"/>
              <a:t>Huomaamme: mitä koemme juuri nyt?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2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E9B8D9-307C-43FD-B87D-8BFE2337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Läsnäolo sinulle?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9DC0A-B33E-4D69-85AF-8B3FC5EB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olet läsnä juuri nyt?</a:t>
            </a:r>
          </a:p>
          <a:p>
            <a:r>
              <a:rPr lang="fi-FI" dirty="0"/>
              <a:t>Kuljetko automaatio-ohjauksella?</a:t>
            </a:r>
          </a:p>
          <a:p>
            <a:r>
              <a:rPr lang="fi-FI" dirty="0"/>
              <a:t>Uskotko, että kuuntelemalla näkee parhaiten?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4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A1D7C-C6E8-44BC-B45B-52312D76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 ja rutiinit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96D28-0C05-4B64-A742-10A6A4B5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Hyvinvointi voi olla pienestä kiinni.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MIETI:</a:t>
            </a:r>
          </a:p>
          <a:p>
            <a:r>
              <a:rPr lang="fi-FI" dirty="0"/>
              <a:t>Mikä vanha tapa syö sinun jaksamistasi?</a:t>
            </a:r>
          </a:p>
          <a:p>
            <a:r>
              <a:rPr lang="fi-FI" dirty="0"/>
              <a:t>Mikä uusi hyvänolon tapa voisi tuoda sinulle lisää energiaa?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Kokeile yhtä pientä muutosta ja anna sille aikaa.</a:t>
            </a:r>
          </a:p>
        </p:txBody>
      </p:sp>
    </p:spTree>
    <p:extLst>
      <p:ext uri="{BB962C8B-B14F-4D97-AF65-F5344CB8AC3E}">
        <p14:creationId xmlns:p14="http://schemas.microsoft.com/office/powerpoint/2010/main" val="32719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3C7AA-DF4F-4521-8E5E-08EA005C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Lähdeluettelo: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E6747-3991-480A-A2C9-923EF739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Hengitys virtaa: Minna Martin</a:t>
            </a:r>
          </a:p>
          <a:p>
            <a:r>
              <a:rPr lang="fi-FI" dirty="0"/>
              <a:t>Hengitys itsesäätelyn ja vuorovaikutuksen tukena: Minna Martin, Maila Seppä, Päivi Lehtinen, Tiina Törö</a:t>
            </a:r>
          </a:p>
          <a:p>
            <a:r>
              <a:rPr lang="fi-FI" dirty="0"/>
              <a:t>Viihdy omassa arjessasi: Noora Lintukangas</a:t>
            </a:r>
          </a:p>
          <a:p>
            <a:r>
              <a:rPr lang="fi-FI" dirty="0"/>
              <a:t>Hyvän elämän reseptit: </a:t>
            </a:r>
            <a:r>
              <a:rPr lang="fi-FI"/>
              <a:t>Sanna Wikström</a:t>
            </a:r>
            <a:endParaRPr lang="fi-FI" dirty="0"/>
          </a:p>
          <a:p>
            <a:r>
              <a:rPr lang="fi-FI" dirty="0"/>
              <a:t>Näe sydämellä: Kirsi Saukkola, Tiina Laine</a:t>
            </a:r>
          </a:p>
          <a:p>
            <a:r>
              <a:rPr lang="fi-FI" dirty="0"/>
              <a:t>Olet jo perillä, tietoinen läsnäolon taito: Jon </a:t>
            </a:r>
            <a:r>
              <a:rPr lang="fi-FI" dirty="0" err="1"/>
              <a:t>Kabat-Zinn</a:t>
            </a:r>
            <a:endParaRPr lang="fi-FI" dirty="0"/>
          </a:p>
          <a:p>
            <a:r>
              <a:rPr lang="fi-FI" dirty="0">
                <a:hlinkClick r:id="rId2"/>
              </a:rPr>
              <a:t>www.hidastaelamaa.fi</a:t>
            </a:r>
            <a:endParaRPr lang="fi-FI" dirty="0"/>
          </a:p>
          <a:p>
            <a:r>
              <a:rPr lang="fi-FI" dirty="0">
                <a:hlinkClick r:id="rId3"/>
              </a:rPr>
              <a:t>www.oivamieli.fi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Lisäksi halutessasi voit käyttää:</a:t>
            </a:r>
          </a:p>
          <a:p>
            <a:r>
              <a:rPr lang="fi-FI" dirty="0"/>
              <a:t>Oiva, </a:t>
            </a:r>
            <a:r>
              <a:rPr lang="fi-FI" dirty="0" err="1"/>
              <a:t>App:i</a:t>
            </a:r>
            <a:r>
              <a:rPr lang="fi-FI" dirty="0"/>
              <a:t>, itsehoitoon</a:t>
            </a:r>
          </a:p>
          <a:p>
            <a:r>
              <a:rPr lang="fi-FI" dirty="0"/>
              <a:t>Leena Pennanen, </a:t>
            </a:r>
            <a:r>
              <a:rPr lang="fi-FI" dirty="0" err="1"/>
              <a:t>Mindfulness</a:t>
            </a:r>
            <a:r>
              <a:rPr lang="fi-FI" dirty="0"/>
              <a:t> </a:t>
            </a:r>
            <a:r>
              <a:rPr lang="fi-FI" dirty="0" err="1"/>
              <a:t>App</a:t>
            </a:r>
            <a:endParaRPr lang="fi-FI" dirty="0"/>
          </a:p>
          <a:p>
            <a:r>
              <a:rPr lang="fi-FI" dirty="0" err="1"/>
              <a:t>Insight</a:t>
            </a:r>
            <a:r>
              <a:rPr lang="fi-FI" dirty="0"/>
              <a:t> </a:t>
            </a:r>
            <a:r>
              <a:rPr lang="fi-FI" dirty="0" err="1"/>
              <a:t>Timer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7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E0320D-AAA5-4AF5-B3B3-2F93EA61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45489"/>
            <a:ext cx="9601200" cy="1143000"/>
          </a:xfrm>
        </p:spPr>
        <p:txBody>
          <a:bodyPr/>
          <a:lstStyle/>
          <a:p>
            <a:r>
              <a:rPr lang="fi-FI" dirty="0"/>
              <a:t>Päästä irti. Mitä voisin itselleni sanoa…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8658FA-3E44-4152-8F28-500F726D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Aina et tarvitse suunnitelmaa. Joskus on vain hyvä hengittää, luottaa ja päästää irti. Katsoa mitä tapahtuu.</a:t>
            </a:r>
          </a:p>
          <a:p>
            <a:endParaRPr lang="fi-FI" dirty="0"/>
          </a:p>
          <a:p>
            <a:r>
              <a:rPr lang="fi-FI" dirty="0"/>
              <a:t>Kaverini osti sukset, joita ei tarvitse voidella. Minulla on sukset, joilla ei tarvitse hiihtää.</a:t>
            </a:r>
          </a:p>
          <a:p>
            <a:endParaRPr lang="fi-FI" dirty="0"/>
          </a:p>
          <a:p>
            <a:r>
              <a:rPr lang="fi-FI" dirty="0"/>
              <a:t>Se, mitä yleensä muissa näemme, on katsoa mitä hänellä on… Omassa elämässämme meillä on usein tapana katsoa sitä, mitä meillä ei ole.</a:t>
            </a:r>
          </a:p>
        </p:txBody>
      </p:sp>
    </p:spTree>
    <p:extLst>
      <p:ext uri="{BB962C8B-B14F-4D97-AF65-F5344CB8AC3E}">
        <p14:creationId xmlns:p14="http://schemas.microsoft.com/office/powerpoint/2010/main" val="35128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AA087-0DF7-47F4-A348-31B64E5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E320A7-9EAC-40B4-8577-6321DEAD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Hiljaisuuden kohtaaminen</a:t>
            </a:r>
          </a:p>
          <a:p>
            <a:r>
              <a:rPr lang="fi-FI" dirty="0"/>
              <a:t>Päästä irti -harjoitus</a:t>
            </a:r>
          </a:p>
          <a:p>
            <a:r>
              <a:rPr lang="fi-FI" dirty="0"/>
              <a:t>Tarkkaile hengitystäsi (hengitän sisään- hengitän ulos)</a:t>
            </a:r>
          </a:p>
          <a:p>
            <a:r>
              <a:rPr lang="fi-FI" dirty="0"/>
              <a:t>Rentoutua kehosi</a:t>
            </a:r>
          </a:p>
          <a:p>
            <a:r>
              <a:rPr lang="fi-FI" dirty="0" err="1"/>
              <a:t>Mediwaiting</a:t>
            </a:r>
            <a:endParaRPr lang="fi-FI" dirty="0"/>
          </a:p>
          <a:p>
            <a:r>
              <a:rPr lang="fi-FI" dirty="0"/>
              <a:t>Hengitysharjoitus (sh-PIDÄTÄ-uh)</a:t>
            </a:r>
          </a:p>
          <a:p>
            <a:r>
              <a:rPr lang="fi-FI" dirty="0"/>
              <a:t>Juurtuminen</a:t>
            </a:r>
          </a:p>
          <a:p>
            <a:r>
              <a:rPr lang="fi-FI" dirty="0"/>
              <a:t>Hengitysten laskeminen (4 sisäänheng.-8 </a:t>
            </a:r>
            <a:r>
              <a:rPr lang="fi-FI" dirty="0" err="1"/>
              <a:t>ulosheng</a:t>
            </a:r>
            <a:r>
              <a:rPr lang="fi-FI" dirty="0"/>
              <a:t>.)</a:t>
            </a:r>
          </a:p>
          <a:p>
            <a:endParaRPr lang="fi-FI" sz="1559" dirty="0"/>
          </a:p>
        </p:txBody>
      </p:sp>
    </p:spTree>
    <p:extLst>
      <p:ext uri="{BB962C8B-B14F-4D97-AF65-F5344CB8AC3E}">
        <p14:creationId xmlns:p14="http://schemas.microsoft.com/office/powerpoint/2010/main" val="23339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DBFC8-BA71-475E-9F25-00E4566E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Mediwaiting</a:t>
            </a:r>
            <a:r>
              <a:rPr lang="fi-FI" dirty="0"/>
              <a:t> – TEE ODOTTAMISESTA MEDITAATIO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9E14B-1E8C-469D-B413-61144C50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olet ajoissa tai joku muu myöhässä, ilmestyy elämään pyytämättä muutama minuutti (tai enemmänkin) isää aikaa. Sen sijaan, että kaivaisit kännykän taskustasi, kokeile käyttää tämä odottamaton aika itseesi.</a:t>
            </a:r>
          </a:p>
          <a:p>
            <a:r>
              <a:rPr lang="fi-FI" dirty="0"/>
              <a:t>Keskity omaan hengitykseesi, toista hiljaa mielessäsi: Hengitän sisään-hengitän ulos. Päästä tietoisesti irti kaikesta siitä ”mitä pitäisi”, rentoudu vaikka olisit seisoma-asennossa. </a:t>
            </a:r>
          </a:p>
          <a:p>
            <a:r>
              <a:rPr lang="fi-FI" dirty="0"/>
              <a:t>Kaikki äänet alkavat jostain ja loppuvat johonkin, niiden takana on hiljaisuus. Kuuntele hetki hiljaisuutta. Päästä irti kiireestä.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5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705D8-7927-4083-9DE5-F5C878FA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Vaikeissa tilanteissa hengitä 3 kertaa tietoisesti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B9D5C-89C7-4881-95FC-CDAE0599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5400" b="1" dirty="0">
                <a:latin typeface="Bradley Hand ITC" panose="03070402050302030203" pitchFamily="66" charset="0"/>
              </a:rPr>
              <a:t>Yksi hengitys itselle</a:t>
            </a:r>
          </a:p>
          <a:p>
            <a:r>
              <a:rPr lang="fi-FI" sz="5400" b="1" dirty="0">
                <a:latin typeface="Bradley Hand ITC" panose="03070402050302030203" pitchFamily="66" charset="0"/>
              </a:rPr>
              <a:t>Toinen hengitys lapselle</a:t>
            </a:r>
          </a:p>
          <a:p>
            <a:r>
              <a:rPr lang="fi-FI" sz="5400" b="1" dirty="0">
                <a:latin typeface="Bradley Hand ITC" panose="03070402050302030203" pitchFamily="66" charset="0"/>
              </a:rPr>
              <a:t>Kolmas hengitys tilanteelle</a:t>
            </a:r>
          </a:p>
        </p:txBody>
      </p:sp>
    </p:spTree>
    <p:extLst>
      <p:ext uri="{BB962C8B-B14F-4D97-AF65-F5344CB8AC3E}">
        <p14:creationId xmlns:p14="http://schemas.microsoft.com/office/powerpoint/2010/main" val="18250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D9EEE-DBAA-4E13-BA87-8E337005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Terve, Minä!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84EA99-FDE9-4CAC-8FDA-DF399D39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Kehon rentoutuminen </a:t>
            </a:r>
          </a:p>
          <a:p>
            <a:r>
              <a:rPr lang="fi-FI" dirty="0"/>
              <a:t>Hengitys</a:t>
            </a:r>
          </a:p>
          <a:p>
            <a:r>
              <a:rPr lang="fi-FI" dirty="0"/>
              <a:t>Mielen läsnäolo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8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CF43B-2BEB-44A8-8CBD-888AB06B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Jännitys ja stressi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D70926-840B-4A3D-9FA5-9C8601D9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Sydämen syke ja verenpaine nousee</a:t>
            </a:r>
          </a:p>
          <a:p>
            <a:r>
              <a:rPr lang="fi-FI" dirty="0"/>
              <a:t>Hengitys kiivastuu</a:t>
            </a:r>
          </a:p>
          <a:p>
            <a:r>
              <a:rPr lang="fi-FI" dirty="0"/>
              <a:t>Ajatukset takkuavat</a:t>
            </a:r>
          </a:p>
          <a:p>
            <a:r>
              <a:rPr lang="fi-FI" dirty="0"/>
              <a:t>Vartalo jännittyy (niska, hartiat, rintakehä, vatsa, kasvot)</a:t>
            </a:r>
          </a:p>
          <a:p>
            <a:endParaRPr lang="fi-FI" dirty="0"/>
          </a:p>
          <a:p>
            <a:r>
              <a:rPr lang="fi-FI" dirty="0"/>
              <a:t>Yritätkö poistaa stressiä kaikin keinoin, kuitenkaan siinä onnistumatta?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MIETI: Onko kehossasi ja mielessäsi oleva jännitys kontrollia? Teetkö montaa asiaa yhtä aikaa, ollaksesi tehokas?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5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Rentous osana elämäntapaa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 rtlCol="0">
            <a:normAutofit/>
          </a:bodyPr>
          <a:lstStyle/>
          <a:p>
            <a:pPr rtl="0"/>
            <a:r>
              <a:rPr lang="fi" dirty="0"/>
              <a:t>Yksinkertaisimmillaa</a:t>
            </a:r>
            <a:r>
              <a:rPr lang="fi-FI" dirty="0"/>
              <a:t>n rentous on sitä kun ihminen tulee tietoiseksi:</a:t>
            </a:r>
            <a:endParaRPr lang="fi" dirty="0"/>
          </a:p>
          <a:p>
            <a:pPr rtl="0"/>
            <a:r>
              <a:rPr lang="fi-FI" dirty="0"/>
              <a:t>Omasta hengityksestään</a:t>
            </a:r>
            <a:endParaRPr lang="fi" dirty="0"/>
          </a:p>
          <a:p>
            <a:pPr rtl="0"/>
            <a:r>
              <a:rPr lang="fi" dirty="0"/>
              <a:t>Kehossa vallitse</a:t>
            </a:r>
            <a:r>
              <a:rPr lang="fi-FI" dirty="0"/>
              <a:t>vasta jännityksestä</a:t>
            </a:r>
            <a:r>
              <a:rPr lang="fi" dirty="0"/>
              <a:t> (tai esim. </a:t>
            </a:r>
            <a:r>
              <a:rPr lang="fi-FI" dirty="0"/>
              <a:t>väärästä työasennosta)</a:t>
            </a:r>
          </a:p>
          <a:p>
            <a:pPr rtl="0"/>
            <a:r>
              <a:rPr lang="fi-FI" dirty="0"/>
              <a:t>Ja reagoi tähän suotuisasti.</a:t>
            </a:r>
          </a:p>
          <a:p>
            <a:pPr rtl="0"/>
            <a:endParaRPr lang="fi-FI" dirty="0"/>
          </a:p>
          <a:p>
            <a:r>
              <a:rPr lang="fi-FI" dirty="0"/>
              <a:t>Tällöin voi esimerkiksi:</a:t>
            </a:r>
          </a:p>
          <a:p>
            <a:r>
              <a:rPr lang="fi-FI" dirty="0"/>
              <a:t>Aktivoida palleahengityksen</a:t>
            </a:r>
          </a:p>
          <a:p>
            <a:r>
              <a:rPr lang="fi-FI" dirty="0"/>
              <a:t>Päästää hartiat putoamaan muutaman sentin alaspäin, sekä muuttaa asentoaan niin, että kuormittavat asennot poistuvat.</a:t>
            </a:r>
          </a:p>
          <a:p>
            <a:endParaRPr lang="fi-FI" dirty="0"/>
          </a:p>
          <a:p>
            <a:pPr marL="0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F3F7F9-85E6-4A17-8B09-95A0DA04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sisäinen rauha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89BDBA-579B-4A3D-8C93-24D59D87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Sisäinen rauha ja ulkoinen rauhattomuus</a:t>
            </a:r>
          </a:p>
          <a:p>
            <a:r>
              <a:rPr lang="fi-FI" dirty="0"/>
              <a:t>Kuinka paljon käytät aikaa ja energiaa hallitaksesi ulkoista rauhattomuutta?</a:t>
            </a:r>
          </a:p>
          <a:p>
            <a:r>
              <a:rPr lang="fi-FI" dirty="0"/>
              <a:t>Onko niin, että yritämme hallita sanoin ja teoin ympäristöä rauhallisemmaksi, kuitenkin saaden aikaan kehossamme ja mielessämme jännitystä? </a:t>
            </a:r>
          </a:p>
          <a:p>
            <a:r>
              <a:rPr lang="fi-FI" dirty="0"/>
              <a:t>Paljonko käytät aikaa itsesi rauhoittamiseen?</a:t>
            </a:r>
          </a:p>
          <a:p>
            <a:r>
              <a:rPr lang="fi-FI" dirty="0"/>
              <a:t>Paljonko havainnoit omia </a:t>
            </a:r>
            <a:r>
              <a:rPr lang="fi-FI" dirty="0" err="1"/>
              <a:t>kehotuntemuksia</a:t>
            </a:r>
            <a:r>
              <a:rPr lang="fi-FI" dirty="0"/>
              <a:t> tai pään sisäistä puhetta?</a:t>
            </a:r>
          </a:p>
        </p:txBody>
      </p:sp>
    </p:spTree>
    <p:extLst>
      <p:ext uri="{BB962C8B-B14F-4D97-AF65-F5344CB8AC3E}">
        <p14:creationId xmlns:p14="http://schemas.microsoft.com/office/powerpoint/2010/main" val="9876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99EC5-1705-431F-BA11-73953607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Käännä/kiepsauta ajatushyrrää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C24D24-4678-4A6E-9A0A-E02DC785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PYSÄHDY</a:t>
            </a:r>
          </a:p>
          <a:p>
            <a:r>
              <a:rPr lang="fi-FI" dirty="0"/>
              <a:t>MIETI</a:t>
            </a:r>
          </a:p>
          <a:p>
            <a:r>
              <a:rPr lang="fi-FI" dirty="0"/>
              <a:t>TOIMI</a:t>
            </a:r>
          </a:p>
          <a:p>
            <a:endParaRPr lang="fi-FI" dirty="0"/>
          </a:p>
          <a:p>
            <a:r>
              <a:rPr lang="fi-FI" dirty="0"/>
              <a:t>Pysähdy: Kiinnitä huomiota/tiedosta. </a:t>
            </a:r>
          </a:p>
          <a:p>
            <a:r>
              <a:rPr lang="fi-FI" dirty="0"/>
              <a:t>Mieti: Miltä tuntuu? Mielessä ja kehossa.</a:t>
            </a:r>
          </a:p>
          <a:p>
            <a:r>
              <a:rPr lang="fi-FI" dirty="0"/>
              <a:t>Toimi: Rentouta, vapauta, hengitä. </a:t>
            </a:r>
          </a:p>
        </p:txBody>
      </p:sp>
    </p:spTree>
    <p:extLst>
      <p:ext uri="{BB962C8B-B14F-4D97-AF65-F5344CB8AC3E}">
        <p14:creationId xmlns:p14="http://schemas.microsoft.com/office/powerpoint/2010/main" val="37547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147292-3004-49A9-9690-A5FB5C5F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Hengitys on ankkuri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CE57BD-65BA-4E7F-BA99-169E3335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Jokaisella on jatkuvasti käytössään valtava voima, jonka avulla on mahdollista keskittyä tähän hetkeen: HENGITYS</a:t>
            </a:r>
          </a:p>
          <a:p>
            <a:r>
              <a:rPr lang="fi-FI" dirty="0"/>
              <a:t>Moni yrittää kontrolloida ympäristöään, läheisiään ja itseään. Todellisuudessa hengitys on yksi niistä harvoista asioista jota voimme säädellä.</a:t>
            </a:r>
          </a:p>
          <a:p>
            <a:r>
              <a:rPr lang="fi-FI" dirty="0"/>
              <a:t>Kiinnittämällä huomiota hengitykseen, kiinnitämme huomiota itseemme. Ajatuksiimme, tunteisiimme, kehoomme.</a:t>
            </a:r>
          </a:p>
        </p:txBody>
      </p:sp>
    </p:spTree>
    <p:extLst>
      <p:ext uri="{BB962C8B-B14F-4D97-AF65-F5344CB8AC3E}">
        <p14:creationId xmlns:p14="http://schemas.microsoft.com/office/powerpoint/2010/main" val="34143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61013-136A-449A-8DC1-E8D20BFE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Epätasapainoinen hengitys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442204-A9D2-4D88-9D51-760935F26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Pelko</a:t>
            </a:r>
          </a:p>
          <a:p>
            <a:r>
              <a:rPr lang="fi-FI" dirty="0"/>
              <a:t>Kiukku ja uhma</a:t>
            </a:r>
          </a:p>
          <a:p>
            <a:r>
              <a:rPr lang="fi-FI" dirty="0"/>
              <a:t>Arvottomuus ja suru</a:t>
            </a:r>
          </a:p>
          <a:p>
            <a:r>
              <a:rPr lang="fi-FI" dirty="0"/>
              <a:t>Lihasjännitykset</a:t>
            </a:r>
          </a:p>
          <a:p>
            <a:r>
              <a:rPr lang="fi-FI" dirty="0"/>
              <a:t>Taistelu/Pako/Jähmettyminen</a:t>
            </a:r>
          </a:p>
          <a:p>
            <a:r>
              <a:rPr lang="fi-FI" dirty="0"/>
              <a:t>Lisääntynyt kontrolli</a:t>
            </a:r>
          </a:p>
          <a:p>
            <a:r>
              <a:rPr lang="fi-FI" dirty="0"/>
              <a:t>Varuillaanolo</a:t>
            </a:r>
          </a:p>
          <a:p>
            <a:r>
              <a:rPr lang="fi-FI" dirty="0"/>
              <a:t>Hengityskapasiteetin pieneneminen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4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884C5-C5FE-42BD-8930-FDF80469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Tasapainoinen hengitys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C7035-CBE2-463E-BEF9-C1A5CA30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Myötätunto ja empatia itselle ja toiselle</a:t>
            </a:r>
          </a:p>
          <a:p>
            <a:r>
              <a:rPr lang="fi-FI" dirty="0"/>
              <a:t>Itsevarmuus</a:t>
            </a:r>
          </a:p>
          <a:p>
            <a:r>
              <a:rPr lang="fi-FI" dirty="0"/>
              <a:t>Energisyys </a:t>
            </a:r>
          </a:p>
          <a:p>
            <a:r>
              <a:rPr lang="fi-FI" dirty="0"/>
              <a:t>Vapautuneisuus ja ilo</a:t>
            </a:r>
          </a:p>
          <a:p>
            <a:r>
              <a:rPr lang="fi-FI" dirty="0"/>
              <a:t>Hengityksen syveneminen ja helpottuminen</a:t>
            </a:r>
          </a:p>
          <a:p>
            <a:r>
              <a:rPr lang="fi-FI" dirty="0"/>
              <a:t>Rauhoittuminen ja rentous</a:t>
            </a:r>
          </a:p>
          <a:p>
            <a:r>
              <a:rPr lang="fi-FI" dirty="0"/>
              <a:t>Voimien lisääntyminen</a:t>
            </a:r>
          </a:p>
          <a:p>
            <a:r>
              <a:rPr lang="fi-FI" dirty="0"/>
              <a:t>Rajojen vahvistuminen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5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yyni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6_TF02801109" id="{E25BED9C-DDAF-4B39-9969-414EF570EE70}" vid="{327BDFF0-3318-4A3B-98C8-61B2BFF60942}"/>
    </a:ext>
  </a:extLst>
</a:theme>
</file>

<file path=ppt/theme/theme2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Seesteinen luontoaiheinen esitys (laajakuva)</Template>
  <TotalTime>749</TotalTime>
  <Words>731</Words>
  <Application>Microsoft Office PowerPoint</Application>
  <PresentationFormat>Mukautettu</PresentationFormat>
  <Paragraphs>124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Bradley Hand ITC</vt:lpstr>
      <vt:lpstr>Euphemia</vt:lpstr>
      <vt:lpstr>Tyyni 16x9</vt:lpstr>
      <vt:lpstr>Rentous ja Läsnäolo </vt:lpstr>
      <vt:lpstr>Terve, Minä!</vt:lpstr>
      <vt:lpstr>Jännitys ja stressi </vt:lpstr>
      <vt:lpstr>Rentous osana elämäntapaa</vt:lpstr>
      <vt:lpstr>Oma sisäinen rauha</vt:lpstr>
      <vt:lpstr>Käännä/kiepsauta ajatushyrrää</vt:lpstr>
      <vt:lpstr>Hengitys on ankkuri</vt:lpstr>
      <vt:lpstr>Epätasapainoinen hengitys</vt:lpstr>
      <vt:lpstr>Tasapainoinen hengitys</vt:lpstr>
      <vt:lpstr>Päästä irti</vt:lpstr>
      <vt:lpstr>Läsnäolon askeleet</vt:lpstr>
      <vt:lpstr>Läsnäolo sinulle?</vt:lpstr>
      <vt:lpstr>Hyvinvointi ja rutiinit</vt:lpstr>
      <vt:lpstr>Lähdeluettelo:</vt:lpstr>
      <vt:lpstr>Päästä irti. Mitä voisin itselleni sanoa…</vt:lpstr>
      <vt:lpstr>Harjoituksia</vt:lpstr>
      <vt:lpstr>Mediwaiting – TEE ODOTTAMISESTA MEDITAATIO </vt:lpstr>
      <vt:lpstr>Vaikeissa tilanteissa hengitä 3 kertaa tietoisesti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Rentous ja Läsnäolo</dc:title>
  <dc:creator>Reija</dc:creator>
  <cp:lastModifiedBy>Reija</cp:lastModifiedBy>
  <cp:revision>39</cp:revision>
  <dcterms:created xsi:type="dcterms:W3CDTF">2018-11-11T15:51:27Z</dcterms:created>
  <dcterms:modified xsi:type="dcterms:W3CDTF">2018-11-25T19:35:05Z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