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02E9D-237E-4EEE-B736-07366185336F}" type="datetimeFigureOut">
              <a:rPr lang="fi-FI" smtClean="0"/>
              <a:pPr/>
              <a:t>13.8.2018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47CAB-5A43-4C0F-A532-C7FCBB401079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1470025"/>
          </a:xfrm>
        </p:spPr>
        <p:txBody>
          <a:bodyPr/>
          <a:lstStyle/>
          <a:p>
            <a:r>
              <a:rPr lang="fi-FI" dirty="0" smtClean="0"/>
              <a:t>Sota ja ihminen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bg1"/>
                </a:solidFill>
              </a:rPr>
              <a:t>Hi11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4" name="Tekstikehys 3"/>
          <p:cNvSpPr txBox="1"/>
          <p:nvPr/>
        </p:nvSpPr>
        <p:spPr>
          <a:xfrm>
            <a:off x="7236296" y="6165304"/>
            <a:ext cx="136815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 err="1" smtClean="0">
                <a:solidFill>
                  <a:schemeClr val="bg1"/>
                </a:solidFill>
              </a:rPr>
              <a:t>SA-kuva</a:t>
            </a:r>
            <a:endParaRPr lang="fi-FI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Yleistä kurssista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Kurssilla käsitellään sotaa ja konflikteja monipuolisesti ilmiönä sekä niiden vaikutuksia ihmiseen ja ihmisyyteen.</a:t>
            </a:r>
          </a:p>
          <a:p>
            <a:r>
              <a:rPr lang="fi-FI" dirty="0" smtClean="0"/>
              <a:t>Kurssi suoritetaan kahdessa osassa ja on kahden kurssin laajuinen:</a:t>
            </a:r>
          </a:p>
          <a:p>
            <a:pPr lvl="1"/>
            <a:r>
              <a:rPr lang="fi-FI" dirty="0" smtClean="0"/>
              <a:t>Syksyn osio on pitkäkestoisempi, mutta kokoontumiskertoja ei ole joka viikolla.</a:t>
            </a:r>
          </a:p>
          <a:p>
            <a:pPr lvl="1"/>
            <a:r>
              <a:rPr lang="fi-FI" dirty="0" smtClean="0"/>
              <a:t>Kevään osio on intensiivinen viidennessä jaksossa suoritettava rykäys, joka järjestetään yhteistyössä </a:t>
            </a:r>
            <a:r>
              <a:rPr lang="fi-FI" dirty="0" err="1" smtClean="0"/>
              <a:t>TYK:n</a:t>
            </a:r>
            <a:r>
              <a:rPr lang="fi-FI" dirty="0" smtClean="0"/>
              <a:t> kanssa.</a:t>
            </a:r>
          </a:p>
          <a:p>
            <a:r>
              <a:rPr lang="fi-FI" dirty="0" smtClean="0"/>
              <a:t>Kurssin aikana tehdään yhteistyötä Tampereen yliopiston eri yksiöiden kanssa.</a:t>
            </a:r>
          </a:p>
          <a:p>
            <a:endParaRPr lang="fi-FI" dirty="0"/>
          </a:p>
        </p:txBody>
      </p:sp>
      <p:sp>
        <p:nvSpPr>
          <p:cNvPr id="4" name="Tekstikehys 3"/>
          <p:cNvSpPr txBox="1"/>
          <p:nvPr/>
        </p:nvSpPr>
        <p:spPr>
          <a:xfrm>
            <a:off x="7740352" y="623731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SA-kuva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Kurssin sisältö ja toteuttaminen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Kurssi on osittain poikkitieteellinen.</a:t>
            </a:r>
          </a:p>
          <a:p>
            <a:pPr lvl="1"/>
            <a:r>
              <a:rPr lang="fi-FI" dirty="0" smtClean="0"/>
              <a:t>Mukana esim. sodan käsittelyä uskonnon ja psykologian näkökulmista.</a:t>
            </a:r>
          </a:p>
          <a:p>
            <a:pPr lvl="1"/>
            <a:r>
              <a:rPr lang="fi-FI" dirty="0" err="1" smtClean="0"/>
              <a:t>Taide/kuvis</a:t>
            </a:r>
            <a:r>
              <a:rPr lang="fi-FI" dirty="0" smtClean="0"/>
              <a:t>?</a:t>
            </a:r>
          </a:p>
          <a:p>
            <a:r>
              <a:rPr lang="fi-FI" dirty="0" smtClean="0"/>
              <a:t>Kurssilla tehdään vierailuja ja kuullaan eri aihealueiden asiantuntijoita.</a:t>
            </a:r>
            <a:endParaRPr lang="fi-FI" dirty="0"/>
          </a:p>
        </p:txBody>
      </p:sp>
      <p:sp>
        <p:nvSpPr>
          <p:cNvPr id="4" name="Tekstikehys 3"/>
          <p:cNvSpPr txBox="1"/>
          <p:nvPr/>
        </p:nvSpPr>
        <p:spPr>
          <a:xfrm>
            <a:off x="7740352" y="630932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Sa-kuva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Mahdolliset vierailut ja vierailijat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Esim. </a:t>
            </a:r>
            <a:r>
              <a:rPr lang="fi-FI" dirty="0" err="1" smtClean="0"/>
              <a:t>Militaria</a:t>
            </a:r>
            <a:r>
              <a:rPr lang="fi-FI" dirty="0" smtClean="0"/>
              <a:t>, Panssarimuseo, </a:t>
            </a:r>
            <a:r>
              <a:rPr lang="fi-FI" dirty="0" err="1" smtClean="0"/>
              <a:t>Vapriikki</a:t>
            </a:r>
            <a:endParaRPr lang="fi-FI" dirty="0" smtClean="0"/>
          </a:p>
          <a:p>
            <a:r>
              <a:rPr lang="fi-FI" dirty="0" smtClean="0"/>
              <a:t>Mahdollisesti varuskuntavierailu</a:t>
            </a:r>
          </a:p>
          <a:p>
            <a:r>
              <a:rPr lang="fi-FI" dirty="0" smtClean="0"/>
              <a:t>Mahdollisesti matka Helsinkiin (Suomenlinna, Sotamuseo, Maanpuolustuskorkeakoulu)</a:t>
            </a:r>
          </a:p>
          <a:p>
            <a:r>
              <a:rPr lang="fi-FI" dirty="0" smtClean="0"/>
              <a:t>Yliopistovierailut</a:t>
            </a:r>
          </a:p>
          <a:p>
            <a:pPr lvl="1"/>
            <a:r>
              <a:rPr lang="fi-FI" dirty="0" smtClean="0"/>
              <a:t>Arkisto</a:t>
            </a:r>
          </a:p>
          <a:p>
            <a:pPr lvl="1"/>
            <a:r>
              <a:rPr lang="fi-FI" dirty="0" err="1" smtClean="0"/>
              <a:t>Vr-projekti</a:t>
            </a:r>
            <a:r>
              <a:rPr lang="fi-FI" dirty="0" smtClean="0"/>
              <a:t> liittyen historialliseen empatiaan</a:t>
            </a:r>
          </a:p>
          <a:p>
            <a:r>
              <a:rPr lang="fi-FI" dirty="0" smtClean="0"/>
              <a:t>Asiantuntijoita Puolustusvoimista</a:t>
            </a:r>
          </a:p>
          <a:p>
            <a:r>
              <a:rPr lang="fi-FI" dirty="0" smtClean="0"/>
              <a:t>Sotilaspastori</a:t>
            </a:r>
          </a:p>
          <a:p>
            <a:r>
              <a:rPr lang="fi-FI" dirty="0" smtClean="0"/>
              <a:t>Pakolaisuus</a:t>
            </a:r>
          </a:p>
          <a:p>
            <a:r>
              <a:rPr lang="fi-FI" dirty="0" err="1" smtClean="0"/>
              <a:t>Mobiili-pelin</a:t>
            </a:r>
            <a:r>
              <a:rPr lang="fi-FI" dirty="0" smtClean="0"/>
              <a:t> testaaminen Näsilinnan ympäristössä</a:t>
            </a:r>
          </a:p>
        </p:txBody>
      </p:sp>
      <p:sp>
        <p:nvSpPr>
          <p:cNvPr id="4" name="Tekstikehys 3"/>
          <p:cNvSpPr txBox="1"/>
          <p:nvPr/>
        </p:nvSpPr>
        <p:spPr>
          <a:xfrm>
            <a:off x="7884368" y="645333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SA-kuva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Kurssin suorittaminen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Kurssin suorittaminen edellyttää seuraavia asioita:</a:t>
            </a:r>
          </a:p>
          <a:p>
            <a:pPr lvl="1"/>
            <a:r>
              <a:rPr lang="fi-FI" dirty="0" smtClean="0"/>
              <a:t>Läsnäolo</a:t>
            </a:r>
          </a:p>
          <a:p>
            <a:pPr lvl="1"/>
            <a:r>
              <a:rPr lang="fi-FI" dirty="0" smtClean="0"/>
              <a:t>Annettujen tehtävien tekeminen</a:t>
            </a:r>
          </a:p>
          <a:p>
            <a:pPr lvl="1"/>
            <a:r>
              <a:rPr lang="fi-FI" b="1" dirty="0" smtClean="0"/>
              <a:t>kurssipäiväkirjan laatiminen</a:t>
            </a:r>
          </a:p>
          <a:p>
            <a:pPr lvl="1"/>
            <a:r>
              <a:rPr lang="fi-FI" b="1" dirty="0" smtClean="0"/>
              <a:t>Omavalintaisen kriisin tai konfliktin uutisoinnin seuraaminen</a:t>
            </a:r>
          </a:p>
          <a:p>
            <a:pPr lvl="1"/>
            <a:r>
              <a:rPr lang="fi-FI" dirty="0" smtClean="0"/>
              <a:t>Hengissä säilyminen</a:t>
            </a:r>
          </a:p>
          <a:p>
            <a:r>
              <a:rPr lang="fi-FI" dirty="0" smtClean="0"/>
              <a:t>Kurssipäiväkirjaa tehdään ja käsitellään  kurssin aikana ja palautetaan kurssin lopuksi.</a:t>
            </a:r>
          </a:p>
          <a:p>
            <a:pPr lvl="1"/>
            <a:r>
              <a:rPr lang="fi-FI" dirty="0" smtClean="0"/>
              <a:t>Kurssipäiväkirjan voi suorittaa myös parityönä. </a:t>
            </a:r>
            <a:endParaRPr lang="fi-FI" dirty="0"/>
          </a:p>
          <a:p>
            <a:pPr lvl="1"/>
            <a:r>
              <a:rPr lang="fi-FI" dirty="0" smtClean="0"/>
              <a:t>Muistiinpanojen laatiminen vierailukohteissa ja vierailijoiden luennoista, joista parit laativat yhteisen koonnin.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Nykyajan teemoja, ei </a:t>
            </a:r>
            <a:r>
              <a:rPr lang="fi-FI" smtClean="0"/>
              <a:t>pelkästään historiaa.</a:t>
            </a:r>
            <a:endParaRPr lang="fi-F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1487</TotalTime>
  <Words>197</Words>
  <Application>Microsoft Office PowerPoint</Application>
  <PresentationFormat>Näytössä katseltava diaesitys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Sota ja ihminen</vt:lpstr>
      <vt:lpstr>Yleistä kurssista</vt:lpstr>
      <vt:lpstr>Kurssin sisältö ja toteuttaminen</vt:lpstr>
      <vt:lpstr>Mahdolliset vierailut ja vierailijat </vt:lpstr>
      <vt:lpstr>Kurssin suorittaminen</vt:lpstr>
      <vt:lpstr>Dia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Sota ja ihminen</dc:title>
  <dc:creator>mikael.fabrin</dc:creator>
  <cp:lastModifiedBy>mikael.fabrin</cp:lastModifiedBy>
  <cp:revision>6</cp:revision>
  <dcterms:created xsi:type="dcterms:W3CDTF">2018-08-09T17:34:43Z</dcterms:created>
  <dcterms:modified xsi:type="dcterms:W3CDTF">2018-08-13T17:41:38Z</dcterms:modified>
</cp:coreProperties>
</file>