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2" r:id="rId2"/>
    <p:sldMasterId id="2147483727" r:id="rId3"/>
  </p:sldMasterIdLst>
  <p:notesMasterIdLst>
    <p:notesMasterId r:id="rId19"/>
  </p:notesMasterIdLst>
  <p:sldIdLst>
    <p:sldId id="256" r:id="rId4"/>
    <p:sldId id="258" r:id="rId5"/>
    <p:sldId id="259" r:id="rId6"/>
    <p:sldId id="260" r:id="rId7"/>
    <p:sldId id="273" r:id="rId8"/>
    <p:sldId id="274" r:id="rId9"/>
    <p:sldId id="262" r:id="rId10"/>
    <p:sldId id="263" r:id="rId11"/>
    <p:sldId id="264" r:id="rId12"/>
    <p:sldId id="265" r:id="rId13"/>
    <p:sldId id="266" r:id="rId14"/>
    <p:sldId id="267" r:id="rId15"/>
    <p:sldId id="271" r:id="rId16"/>
    <p:sldId id="268" r:id="rId17"/>
    <p:sldId id="276" r:id="rId18"/>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4D4D4D"/>
    <a:srgbClr val="5F5F5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440"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8FBCEAF-C6DF-4F63-B639-4C7687B39E7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i-FI" altLang="fi-FI"/>
          </a:p>
        </p:txBody>
      </p:sp>
      <p:sp>
        <p:nvSpPr>
          <p:cNvPr id="33795" name="Rectangle 3">
            <a:extLst>
              <a:ext uri="{FF2B5EF4-FFF2-40B4-BE49-F238E27FC236}">
                <a16:creationId xmlns:a16="http://schemas.microsoft.com/office/drawing/2014/main" id="{F64C4715-FAF1-402B-AB7B-DA94EB86236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i-FI" altLang="fi-FI"/>
          </a:p>
        </p:txBody>
      </p:sp>
      <p:sp>
        <p:nvSpPr>
          <p:cNvPr id="33796" name="Rectangle 4">
            <a:extLst>
              <a:ext uri="{FF2B5EF4-FFF2-40B4-BE49-F238E27FC236}">
                <a16:creationId xmlns:a16="http://schemas.microsoft.com/office/drawing/2014/main" id="{0A7D08EE-2A59-432F-A4E7-052AAA54088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a:extLst>
              <a:ext uri="{FF2B5EF4-FFF2-40B4-BE49-F238E27FC236}">
                <a16:creationId xmlns:a16="http://schemas.microsoft.com/office/drawing/2014/main" id="{BA9D0C09-3AA0-43B8-B03F-8A2CC5ACA6B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33798" name="Rectangle 6">
            <a:extLst>
              <a:ext uri="{FF2B5EF4-FFF2-40B4-BE49-F238E27FC236}">
                <a16:creationId xmlns:a16="http://schemas.microsoft.com/office/drawing/2014/main" id="{60AEA0FF-2BBE-405F-BA2D-44DB705D181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i-FI" altLang="fi-FI"/>
          </a:p>
        </p:txBody>
      </p:sp>
      <p:sp>
        <p:nvSpPr>
          <p:cNvPr id="33799" name="Rectangle 7">
            <a:extLst>
              <a:ext uri="{FF2B5EF4-FFF2-40B4-BE49-F238E27FC236}">
                <a16:creationId xmlns:a16="http://schemas.microsoft.com/office/drawing/2014/main" id="{05503F6E-5538-4401-A31A-76B41D2F212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4B33171-664F-46FD-B77F-8C24F03CD8AD}"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E94FBD-71FC-4D73-B6F1-E09446F943D0}"/>
              </a:ext>
            </a:extLst>
          </p:cNvPr>
          <p:cNvSpPr>
            <a:spLocks noGrp="1" noChangeArrowheads="1"/>
          </p:cNvSpPr>
          <p:nvPr>
            <p:ph type="sldNum" sz="quarter" idx="5"/>
          </p:nvPr>
        </p:nvSpPr>
        <p:spPr>
          <a:ln/>
        </p:spPr>
        <p:txBody>
          <a:bodyPr/>
          <a:lstStyle/>
          <a:p>
            <a:fld id="{182BE6D2-AAEF-40AC-87E9-1ACE9CBD6846}" type="slidenum">
              <a:rPr lang="fi-FI" altLang="fi-FI"/>
              <a:pPr/>
              <a:t>5</a:t>
            </a:fld>
            <a:endParaRPr lang="fi-FI" altLang="fi-FI"/>
          </a:p>
        </p:txBody>
      </p:sp>
      <p:sp>
        <p:nvSpPr>
          <p:cNvPr id="34818" name="Rectangle 2">
            <a:extLst>
              <a:ext uri="{FF2B5EF4-FFF2-40B4-BE49-F238E27FC236}">
                <a16:creationId xmlns:a16="http://schemas.microsoft.com/office/drawing/2014/main" id="{5285F40E-DBF1-4367-B206-EABCCB3AADD6}"/>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1CC2EFAB-A63C-47E8-B2D1-6684EC447944}"/>
              </a:ext>
            </a:extLst>
          </p:cNvPr>
          <p:cNvSpPr>
            <a:spLocks noGrp="1" noChangeArrowheads="1"/>
          </p:cNvSpPr>
          <p:nvPr>
            <p:ph type="body" idx="1"/>
          </p:nvPr>
        </p:nvSpPr>
        <p:spPr/>
        <p:txBody>
          <a:bodyPr/>
          <a:lstStyle/>
          <a:p>
            <a:endParaRPr lang="fi-FI" alt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03B730-44C2-4FDF-9D58-31ACB76CD9D4}"/>
              </a:ext>
            </a:extLst>
          </p:cNvPr>
          <p:cNvSpPr>
            <a:spLocks noGrp="1"/>
          </p:cNvSpPr>
          <p:nvPr>
            <p:ph type="ctrTitle"/>
          </p:nvPr>
        </p:nvSpPr>
        <p:spPr>
          <a:xfrm>
            <a:off x="1143000" y="1122363"/>
            <a:ext cx="6858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FA2773E-E43C-4911-8BDC-931085F27B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3A0B920-6DEB-4B64-8314-16707167EDB8}"/>
              </a:ext>
            </a:extLst>
          </p:cNvPr>
          <p:cNvSpPr>
            <a:spLocks noGrp="1"/>
          </p:cNvSpPr>
          <p:nvPr>
            <p:ph type="dt" sz="half" idx="10"/>
          </p:nvPr>
        </p:nvSpPr>
        <p:spPr/>
        <p:txBody>
          <a:bodyPr/>
          <a:lstStyle>
            <a:lvl1pPr>
              <a:defRPr/>
            </a:lvl1pPr>
          </a:lstStyle>
          <a:p>
            <a:endParaRPr lang="fi-FI" altLang="fi-FI"/>
          </a:p>
        </p:txBody>
      </p:sp>
      <p:sp>
        <p:nvSpPr>
          <p:cNvPr id="5" name="Alatunnisteen paikkamerkki 4">
            <a:extLst>
              <a:ext uri="{FF2B5EF4-FFF2-40B4-BE49-F238E27FC236}">
                <a16:creationId xmlns:a16="http://schemas.microsoft.com/office/drawing/2014/main" id="{5657C73D-32D1-4F1A-A460-636B70954139}"/>
              </a:ext>
            </a:extLst>
          </p:cNvPr>
          <p:cNvSpPr>
            <a:spLocks noGrp="1"/>
          </p:cNvSpPr>
          <p:nvPr>
            <p:ph type="ftr" sz="quarter" idx="11"/>
          </p:nvPr>
        </p:nvSpPr>
        <p:spPr/>
        <p:txBody>
          <a:bodyPr/>
          <a:lstStyle>
            <a:lvl1pPr>
              <a:defRPr/>
            </a:lvl1pPr>
          </a:lstStyle>
          <a:p>
            <a:endParaRPr lang="fi-FI" altLang="fi-FI"/>
          </a:p>
        </p:txBody>
      </p:sp>
      <p:sp>
        <p:nvSpPr>
          <p:cNvPr id="6" name="Dian numeron paikkamerkki 5">
            <a:extLst>
              <a:ext uri="{FF2B5EF4-FFF2-40B4-BE49-F238E27FC236}">
                <a16:creationId xmlns:a16="http://schemas.microsoft.com/office/drawing/2014/main" id="{D835C9DA-F552-489A-A8D7-631E29CEE55E}"/>
              </a:ext>
            </a:extLst>
          </p:cNvPr>
          <p:cNvSpPr>
            <a:spLocks noGrp="1"/>
          </p:cNvSpPr>
          <p:nvPr>
            <p:ph type="sldNum" sz="quarter" idx="12"/>
          </p:nvPr>
        </p:nvSpPr>
        <p:spPr/>
        <p:txBody>
          <a:bodyPr/>
          <a:lstStyle>
            <a:lvl1pPr>
              <a:defRPr/>
            </a:lvl1pPr>
          </a:lstStyle>
          <a:p>
            <a:fld id="{0E47B444-6FA5-4D99-8184-3B632C2ECFB8}" type="slidenum">
              <a:rPr lang="fi-FI" altLang="fi-FI"/>
              <a:pPr/>
              <a:t>‹#›</a:t>
            </a:fld>
            <a:endParaRPr lang="fi-FI" altLang="fi-FI"/>
          </a:p>
        </p:txBody>
      </p:sp>
    </p:spTree>
    <p:extLst>
      <p:ext uri="{BB962C8B-B14F-4D97-AF65-F5344CB8AC3E}">
        <p14:creationId xmlns:p14="http://schemas.microsoft.com/office/powerpoint/2010/main" val="423895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7198A4-C385-45C0-A938-EE3AC1B86D1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0E625A2-AA8E-4629-8308-8FF5ADE1ED9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CA06C7C-02D2-4F8D-A7FC-66460DBF3ABA}"/>
              </a:ext>
            </a:extLst>
          </p:cNvPr>
          <p:cNvSpPr>
            <a:spLocks noGrp="1"/>
          </p:cNvSpPr>
          <p:nvPr>
            <p:ph type="dt" sz="half" idx="10"/>
          </p:nvPr>
        </p:nvSpPr>
        <p:spPr/>
        <p:txBody>
          <a:bodyPr/>
          <a:lstStyle>
            <a:lvl1pPr>
              <a:defRPr/>
            </a:lvl1pPr>
          </a:lstStyle>
          <a:p>
            <a:endParaRPr lang="fi-FI" altLang="fi-FI"/>
          </a:p>
        </p:txBody>
      </p:sp>
      <p:sp>
        <p:nvSpPr>
          <p:cNvPr id="5" name="Alatunnisteen paikkamerkki 4">
            <a:extLst>
              <a:ext uri="{FF2B5EF4-FFF2-40B4-BE49-F238E27FC236}">
                <a16:creationId xmlns:a16="http://schemas.microsoft.com/office/drawing/2014/main" id="{A4DCE693-B1AE-431D-905D-37E024D51AB8}"/>
              </a:ext>
            </a:extLst>
          </p:cNvPr>
          <p:cNvSpPr>
            <a:spLocks noGrp="1"/>
          </p:cNvSpPr>
          <p:nvPr>
            <p:ph type="ftr" sz="quarter" idx="11"/>
          </p:nvPr>
        </p:nvSpPr>
        <p:spPr/>
        <p:txBody>
          <a:bodyPr/>
          <a:lstStyle>
            <a:lvl1pPr>
              <a:defRPr/>
            </a:lvl1pPr>
          </a:lstStyle>
          <a:p>
            <a:endParaRPr lang="fi-FI" altLang="fi-FI"/>
          </a:p>
        </p:txBody>
      </p:sp>
      <p:sp>
        <p:nvSpPr>
          <p:cNvPr id="6" name="Dian numeron paikkamerkki 5">
            <a:extLst>
              <a:ext uri="{FF2B5EF4-FFF2-40B4-BE49-F238E27FC236}">
                <a16:creationId xmlns:a16="http://schemas.microsoft.com/office/drawing/2014/main" id="{E68DECEB-25F6-4AFA-AFFD-F016AF590D47}"/>
              </a:ext>
            </a:extLst>
          </p:cNvPr>
          <p:cNvSpPr>
            <a:spLocks noGrp="1"/>
          </p:cNvSpPr>
          <p:nvPr>
            <p:ph type="sldNum" sz="quarter" idx="12"/>
          </p:nvPr>
        </p:nvSpPr>
        <p:spPr/>
        <p:txBody>
          <a:bodyPr/>
          <a:lstStyle>
            <a:lvl1pPr>
              <a:defRPr/>
            </a:lvl1pPr>
          </a:lstStyle>
          <a:p>
            <a:fld id="{E359CA8B-9693-44D0-9D06-DC953E301DE4}" type="slidenum">
              <a:rPr lang="fi-FI" altLang="fi-FI"/>
              <a:pPr/>
              <a:t>‹#›</a:t>
            </a:fld>
            <a:endParaRPr lang="fi-FI" altLang="fi-FI"/>
          </a:p>
        </p:txBody>
      </p:sp>
    </p:spTree>
    <p:extLst>
      <p:ext uri="{BB962C8B-B14F-4D97-AF65-F5344CB8AC3E}">
        <p14:creationId xmlns:p14="http://schemas.microsoft.com/office/powerpoint/2010/main" val="222570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CEC0602-9868-443C-B978-6B7BDBF9C6B8}"/>
              </a:ext>
            </a:extLst>
          </p:cNvPr>
          <p:cNvSpPr>
            <a:spLocks noGrp="1"/>
          </p:cNvSpPr>
          <p:nvPr>
            <p:ph type="title" orient="vert"/>
          </p:nvPr>
        </p:nvSpPr>
        <p:spPr>
          <a:xfrm>
            <a:off x="6629400" y="274638"/>
            <a:ext cx="2057400" cy="5851525"/>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148DAB7-9710-4466-99C0-D759EEC3A525}"/>
              </a:ext>
            </a:extLst>
          </p:cNvPr>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C716DA9-45B3-4584-89FE-EC81C8F0FF2E}"/>
              </a:ext>
            </a:extLst>
          </p:cNvPr>
          <p:cNvSpPr>
            <a:spLocks noGrp="1"/>
          </p:cNvSpPr>
          <p:nvPr>
            <p:ph type="dt" sz="half" idx="10"/>
          </p:nvPr>
        </p:nvSpPr>
        <p:spPr/>
        <p:txBody>
          <a:bodyPr/>
          <a:lstStyle>
            <a:lvl1pPr>
              <a:defRPr/>
            </a:lvl1pPr>
          </a:lstStyle>
          <a:p>
            <a:endParaRPr lang="fi-FI" altLang="fi-FI"/>
          </a:p>
        </p:txBody>
      </p:sp>
      <p:sp>
        <p:nvSpPr>
          <p:cNvPr id="5" name="Alatunnisteen paikkamerkki 4">
            <a:extLst>
              <a:ext uri="{FF2B5EF4-FFF2-40B4-BE49-F238E27FC236}">
                <a16:creationId xmlns:a16="http://schemas.microsoft.com/office/drawing/2014/main" id="{2F55FB69-E89F-4838-BD5B-2F21DA818C69}"/>
              </a:ext>
            </a:extLst>
          </p:cNvPr>
          <p:cNvSpPr>
            <a:spLocks noGrp="1"/>
          </p:cNvSpPr>
          <p:nvPr>
            <p:ph type="ftr" sz="quarter" idx="11"/>
          </p:nvPr>
        </p:nvSpPr>
        <p:spPr/>
        <p:txBody>
          <a:bodyPr/>
          <a:lstStyle>
            <a:lvl1pPr>
              <a:defRPr/>
            </a:lvl1pPr>
          </a:lstStyle>
          <a:p>
            <a:endParaRPr lang="fi-FI" altLang="fi-FI"/>
          </a:p>
        </p:txBody>
      </p:sp>
      <p:sp>
        <p:nvSpPr>
          <p:cNvPr id="6" name="Dian numeron paikkamerkki 5">
            <a:extLst>
              <a:ext uri="{FF2B5EF4-FFF2-40B4-BE49-F238E27FC236}">
                <a16:creationId xmlns:a16="http://schemas.microsoft.com/office/drawing/2014/main" id="{C80E48EE-3AA3-43F0-8FB5-EE190D5B5FE8}"/>
              </a:ext>
            </a:extLst>
          </p:cNvPr>
          <p:cNvSpPr>
            <a:spLocks noGrp="1"/>
          </p:cNvSpPr>
          <p:nvPr>
            <p:ph type="sldNum" sz="quarter" idx="12"/>
          </p:nvPr>
        </p:nvSpPr>
        <p:spPr/>
        <p:txBody>
          <a:bodyPr/>
          <a:lstStyle>
            <a:lvl1pPr>
              <a:defRPr/>
            </a:lvl1pPr>
          </a:lstStyle>
          <a:p>
            <a:fld id="{1364B406-DB7A-4AE4-B64A-4716C4CDE211}" type="slidenum">
              <a:rPr lang="fi-FI" altLang="fi-FI"/>
              <a:pPr/>
              <a:t>‹#›</a:t>
            </a:fld>
            <a:endParaRPr lang="fi-FI" altLang="fi-FI"/>
          </a:p>
        </p:txBody>
      </p:sp>
    </p:spTree>
    <p:extLst>
      <p:ext uri="{BB962C8B-B14F-4D97-AF65-F5344CB8AC3E}">
        <p14:creationId xmlns:p14="http://schemas.microsoft.com/office/powerpoint/2010/main" val="2072444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359569" y="2636912"/>
            <a:ext cx="8424863" cy="2016224"/>
          </a:xfrm>
        </p:spPr>
        <p:txBody>
          <a:bodyPr anchor="ctr" anchorCtr="0"/>
          <a:lstStyle>
            <a:lvl1pPr algn="ctr">
              <a:defRPr sz="3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359569" y="4941168"/>
            <a:ext cx="8424863" cy="576064"/>
          </a:xfrm>
        </p:spPr>
        <p:txBody>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endParaRPr lang="fi-FI" alt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lt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11EF9F1-950A-4B93-8D53-BCC86CA4E43E}" type="slidenum">
              <a:rPr lang="fi-FI" altLang="fi-FI" smtClean="0"/>
              <a:pPr/>
              <a:t>‹#›</a:t>
            </a:fld>
            <a:endParaRPr lang="fi-FI" alt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3738713" y="980728"/>
            <a:ext cx="1666574"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1"/>
            <a:ext cx="9144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871785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endParaRPr lang="fi-FI" alt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lt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B6DC687-BC04-4768-BF20-9E9E868E7E35}" type="slidenum">
              <a:rPr lang="fi-FI" altLang="fi-FI" smtClean="0"/>
              <a:pPr/>
              <a:t>‹#›</a:t>
            </a:fld>
            <a:endParaRPr lang="fi-FI" alt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3738713" y="980728"/>
            <a:ext cx="1666574"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1"/>
            <a:ext cx="9144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359569" y="2636912"/>
            <a:ext cx="8424863" cy="2016224"/>
          </a:xfrm>
        </p:spPr>
        <p:txBody>
          <a:bodyPr anchor="ctr" anchorCtr="0"/>
          <a:lstStyle>
            <a:lvl1pPr algn="ctr">
              <a:defRPr sz="3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359569" y="4941168"/>
            <a:ext cx="8424863" cy="576064"/>
          </a:xfrm>
        </p:spPr>
        <p:txBody>
          <a:bodyPr/>
          <a:lstStyle>
            <a:lvl1pPr marL="0" indent="0" algn="ctr">
              <a:buNone/>
              <a:defRPr sz="135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fi-FI" dirty="0"/>
          </a:p>
        </p:txBody>
      </p:sp>
    </p:spTree>
    <p:extLst>
      <p:ext uri="{BB962C8B-B14F-4D97-AF65-F5344CB8AC3E}">
        <p14:creationId xmlns:p14="http://schemas.microsoft.com/office/powerpoint/2010/main" val="3248655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endParaRPr lang="fi-FI" alt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lt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B6DC687-BC04-4768-BF20-9E9E868E7E35}" type="slidenum">
              <a:rPr lang="fi-FI" altLang="fi-FI" smtClean="0"/>
              <a:pPr/>
              <a:t>‹#›</a:t>
            </a:fld>
            <a:endParaRPr lang="fi-FI" alt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3738713" y="980728"/>
            <a:ext cx="1666574"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1"/>
            <a:ext cx="9144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359569" y="2636912"/>
            <a:ext cx="8424863" cy="2016224"/>
          </a:xfrm>
        </p:spPr>
        <p:txBody>
          <a:bodyPr anchor="ctr" anchorCtr="0"/>
          <a:lstStyle>
            <a:lvl1pPr algn="ctr">
              <a:defRPr sz="3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359569" y="4941168"/>
            <a:ext cx="8424863" cy="576064"/>
          </a:xfrm>
        </p:spPr>
        <p:txBody>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fi-FI" dirty="0"/>
          </a:p>
        </p:txBody>
      </p:sp>
    </p:spTree>
    <p:extLst>
      <p:ext uri="{BB962C8B-B14F-4D97-AF65-F5344CB8AC3E}">
        <p14:creationId xmlns:p14="http://schemas.microsoft.com/office/powerpoint/2010/main" val="3843605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endParaRPr lang="fi-FI" alt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lt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B6DC687-BC04-4768-BF20-9E9E868E7E35}" type="slidenum">
              <a:rPr lang="fi-FI" altLang="fi-FI" smtClean="0"/>
              <a:pPr/>
              <a:t>‹#›</a:t>
            </a:fld>
            <a:endParaRPr lang="fi-FI" alt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3738713" y="980728"/>
            <a:ext cx="1666574"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1"/>
            <a:ext cx="9144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359569" y="2636912"/>
            <a:ext cx="8424863" cy="2016224"/>
          </a:xfrm>
        </p:spPr>
        <p:txBody>
          <a:bodyPr anchor="ctr" anchorCtr="0"/>
          <a:lstStyle>
            <a:lvl1pPr algn="ctr">
              <a:defRPr sz="3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359569" y="4941168"/>
            <a:ext cx="8424863" cy="576064"/>
          </a:xfrm>
        </p:spPr>
        <p:txBody>
          <a:bodyPr/>
          <a:lstStyle>
            <a:lvl1pPr marL="0" indent="0" algn="ctr">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fi-FI" dirty="0"/>
          </a:p>
        </p:txBody>
      </p:sp>
    </p:spTree>
    <p:extLst>
      <p:ext uri="{BB962C8B-B14F-4D97-AF65-F5344CB8AC3E}">
        <p14:creationId xmlns:p14="http://schemas.microsoft.com/office/powerpoint/2010/main" val="1328661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359569" y="1773239"/>
            <a:ext cx="842202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endParaRPr lang="fi-FI" alt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lt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1891716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endParaRPr lang="fi-FI" alt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lt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8" name="Text Placeholder 7"/>
          <p:cNvSpPr>
            <a:spLocks noGrp="1"/>
          </p:cNvSpPr>
          <p:nvPr>
            <p:ph type="body" sz="quarter" idx="13"/>
          </p:nvPr>
        </p:nvSpPr>
        <p:spPr>
          <a:xfrm>
            <a:off x="791581" y="1773238"/>
            <a:ext cx="7992851"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50584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5274078"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9841" y="2132856"/>
            <a:ext cx="3239690" cy="2015802"/>
          </a:xfrm>
        </p:spPr>
        <p:txBody>
          <a:bodyPr anchor="t" anchorCtr="0"/>
          <a:lstStyle>
            <a:lvl1pPr algn="l">
              <a:defRPr sz="3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9841" y="4436690"/>
            <a:ext cx="3239690" cy="576064"/>
          </a:xfrm>
        </p:spPr>
        <p:txBody>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471453" y="476672"/>
            <a:ext cx="115407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16592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5274078"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471453" y="476672"/>
            <a:ext cx="115407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9841" y="2132856"/>
            <a:ext cx="3239690" cy="2015802"/>
          </a:xfrm>
        </p:spPr>
        <p:txBody>
          <a:bodyPr anchor="t" anchorCtr="0"/>
          <a:lstStyle>
            <a:lvl1pPr algn="l">
              <a:defRPr sz="3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9841" y="4436690"/>
            <a:ext cx="3239690" cy="576064"/>
          </a:xfrm>
        </p:spPr>
        <p:txBody>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fi-FI" dirty="0"/>
          </a:p>
        </p:txBody>
      </p:sp>
    </p:spTree>
    <p:extLst>
      <p:ext uri="{BB962C8B-B14F-4D97-AF65-F5344CB8AC3E}">
        <p14:creationId xmlns:p14="http://schemas.microsoft.com/office/powerpoint/2010/main" val="2898289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74DC6D-3DD6-4972-9877-A7532B00ACD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5F6B619-890A-4B6C-82D1-7A05BA42AA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304F0A7-9804-4270-A535-5C4E9CDBFE6F}"/>
              </a:ext>
            </a:extLst>
          </p:cNvPr>
          <p:cNvSpPr>
            <a:spLocks noGrp="1"/>
          </p:cNvSpPr>
          <p:nvPr>
            <p:ph type="dt" sz="half" idx="10"/>
          </p:nvPr>
        </p:nvSpPr>
        <p:spPr/>
        <p:txBody>
          <a:bodyPr/>
          <a:lstStyle>
            <a:lvl1pPr>
              <a:defRPr/>
            </a:lvl1pPr>
          </a:lstStyle>
          <a:p>
            <a:endParaRPr lang="fi-FI" altLang="fi-FI"/>
          </a:p>
        </p:txBody>
      </p:sp>
      <p:sp>
        <p:nvSpPr>
          <p:cNvPr id="5" name="Alatunnisteen paikkamerkki 4">
            <a:extLst>
              <a:ext uri="{FF2B5EF4-FFF2-40B4-BE49-F238E27FC236}">
                <a16:creationId xmlns:a16="http://schemas.microsoft.com/office/drawing/2014/main" id="{9E7DF4DA-85F6-44FD-A10C-F7C088E6D24D}"/>
              </a:ext>
            </a:extLst>
          </p:cNvPr>
          <p:cNvSpPr>
            <a:spLocks noGrp="1"/>
          </p:cNvSpPr>
          <p:nvPr>
            <p:ph type="ftr" sz="quarter" idx="11"/>
          </p:nvPr>
        </p:nvSpPr>
        <p:spPr/>
        <p:txBody>
          <a:bodyPr/>
          <a:lstStyle>
            <a:lvl1pPr>
              <a:defRPr/>
            </a:lvl1pPr>
          </a:lstStyle>
          <a:p>
            <a:endParaRPr lang="fi-FI" altLang="fi-FI"/>
          </a:p>
        </p:txBody>
      </p:sp>
      <p:sp>
        <p:nvSpPr>
          <p:cNvPr id="6" name="Dian numeron paikkamerkki 5">
            <a:extLst>
              <a:ext uri="{FF2B5EF4-FFF2-40B4-BE49-F238E27FC236}">
                <a16:creationId xmlns:a16="http://schemas.microsoft.com/office/drawing/2014/main" id="{4FD3FE71-CA0C-435D-BA05-CE3DD7EBA1C4}"/>
              </a:ext>
            </a:extLst>
          </p:cNvPr>
          <p:cNvSpPr>
            <a:spLocks noGrp="1"/>
          </p:cNvSpPr>
          <p:nvPr>
            <p:ph type="sldNum" sz="quarter" idx="12"/>
          </p:nvPr>
        </p:nvSpPr>
        <p:spPr/>
        <p:txBody>
          <a:bodyPr/>
          <a:lstStyle>
            <a:lvl1pPr>
              <a:defRPr/>
            </a:lvl1pPr>
          </a:lstStyle>
          <a:p>
            <a:fld id="{1304426C-8435-48DB-A9F5-A6A7C03E654C}" type="slidenum">
              <a:rPr lang="fi-FI" altLang="fi-FI"/>
              <a:pPr/>
              <a:t>‹#›</a:t>
            </a:fld>
            <a:endParaRPr lang="fi-FI" altLang="fi-FI"/>
          </a:p>
        </p:txBody>
      </p:sp>
    </p:spTree>
    <p:extLst>
      <p:ext uri="{BB962C8B-B14F-4D97-AF65-F5344CB8AC3E}">
        <p14:creationId xmlns:p14="http://schemas.microsoft.com/office/powerpoint/2010/main" val="2255790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3869922" y="0"/>
            <a:ext cx="5274078"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9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471453" y="476672"/>
            <a:ext cx="115407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9841" y="2132856"/>
            <a:ext cx="3239690" cy="2015802"/>
          </a:xfrm>
        </p:spPr>
        <p:txBody>
          <a:bodyPr anchor="t" anchorCtr="0"/>
          <a:lstStyle>
            <a:lvl1pPr algn="l">
              <a:defRPr sz="3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9841" y="4436690"/>
            <a:ext cx="3239690" cy="576064"/>
          </a:xfrm>
        </p:spPr>
        <p:txBody>
          <a:bodyPr/>
          <a:lstStyle>
            <a:lvl1pPr marL="0" indent="0" algn="l">
              <a:buNone/>
              <a:defRPr sz="135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fi-FI" dirty="0"/>
          </a:p>
        </p:txBody>
      </p:sp>
    </p:spTree>
    <p:extLst>
      <p:ext uri="{BB962C8B-B14F-4D97-AF65-F5344CB8AC3E}">
        <p14:creationId xmlns:p14="http://schemas.microsoft.com/office/powerpoint/2010/main" val="3585851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3869922" y="0"/>
            <a:ext cx="5274078"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9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471453" y="476672"/>
            <a:ext cx="115407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9841" y="2132856"/>
            <a:ext cx="3239690" cy="2015802"/>
          </a:xfrm>
        </p:spPr>
        <p:txBody>
          <a:bodyPr anchor="t" anchorCtr="0"/>
          <a:lstStyle>
            <a:lvl1pPr algn="l">
              <a:defRPr sz="3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9841" y="4436690"/>
            <a:ext cx="3239690" cy="576064"/>
          </a:xfrm>
        </p:spPr>
        <p:txBody>
          <a:bodyPr/>
          <a:lstStyle>
            <a:lvl1pPr marL="0" indent="0" algn="l">
              <a:buNone/>
              <a:defRPr sz="135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fi-FI" dirty="0"/>
          </a:p>
        </p:txBody>
      </p:sp>
    </p:spTree>
    <p:extLst>
      <p:ext uri="{BB962C8B-B14F-4D97-AF65-F5344CB8AC3E}">
        <p14:creationId xmlns:p14="http://schemas.microsoft.com/office/powerpoint/2010/main" val="264999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3869922" y="0"/>
            <a:ext cx="5274078"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9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471453" y="476672"/>
            <a:ext cx="115407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629841" y="2132856"/>
            <a:ext cx="3239690" cy="2015802"/>
          </a:xfrm>
        </p:spPr>
        <p:txBody>
          <a:bodyPr anchor="t" anchorCtr="0"/>
          <a:lstStyle>
            <a:lvl1pPr algn="l">
              <a:defRPr sz="3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9841" y="4436690"/>
            <a:ext cx="3239690" cy="576064"/>
          </a:xfrm>
        </p:spPr>
        <p:txBody>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fi-FI" dirty="0"/>
          </a:p>
        </p:txBody>
      </p:sp>
    </p:spTree>
    <p:extLst>
      <p:ext uri="{BB962C8B-B14F-4D97-AF65-F5344CB8AC3E}">
        <p14:creationId xmlns:p14="http://schemas.microsoft.com/office/powerpoint/2010/main" val="2184984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3869922" y="0"/>
            <a:ext cx="5274078"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9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471453" y="476672"/>
            <a:ext cx="115407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629841" y="2132856"/>
            <a:ext cx="3239690" cy="2015802"/>
          </a:xfrm>
        </p:spPr>
        <p:txBody>
          <a:bodyPr anchor="t" anchorCtr="0"/>
          <a:lstStyle>
            <a:lvl1pPr algn="l">
              <a:defRPr sz="3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9841" y="4436690"/>
            <a:ext cx="3239690" cy="576064"/>
          </a:xfrm>
        </p:spPr>
        <p:txBody>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fi-FI" dirty="0"/>
          </a:p>
        </p:txBody>
      </p:sp>
    </p:spTree>
    <p:extLst>
      <p:ext uri="{BB962C8B-B14F-4D97-AF65-F5344CB8AC3E}">
        <p14:creationId xmlns:p14="http://schemas.microsoft.com/office/powerpoint/2010/main" val="3292442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791766" y="1773239"/>
            <a:ext cx="367222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680012" y="1773238"/>
            <a:ext cx="367240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endParaRPr lang="fi-FI" alt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lt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268582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007269" y="1773238"/>
            <a:ext cx="3456719" cy="575642"/>
          </a:xfrm>
        </p:spPr>
        <p:txBody>
          <a:bodyPr anchor="t" anchorCtr="0"/>
          <a:lstStyle>
            <a:lvl1pPr marL="0" indent="0">
              <a:lnSpc>
                <a:spcPct val="100000"/>
              </a:lnSpc>
              <a:spcBef>
                <a:spcPts val="0"/>
              </a:spcBef>
              <a:buNone/>
              <a:defRPr sz="1350" b="1" u="none" baseline="0">
                <a:solidFill>
                  <a:schemeClr val="accent2"/>
                </a:solidFill>
                <a:uFill>
                  <a:solidFill>
                    <a:schemeClr val="accent1"/>
                  </a:solidFill>
                </a:u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791766" y="2420889"/>
            <a:ext cx="3672222"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896036" y="1773238"/>
            <a:ext cx="3456199" cy="575642"/>
          </a:xfrm>
        </p:spPr>
        <p:txBody>
          <a:bodyPr anchor="t" anchorCtr="0"/>
          <a:lstStyle>
            <a:lvl1pPr marL="0" indent="0">
              <a:lnSpc>
                <a:spcPct val="100000"/>
              </a:lnSpc>
              <a:spcBef>
                <a:spcPts val="0"/>
              </a:spcBef>
              <a:buNone/>
              <a:defRPr sz="1350" b="1" u="none" baseline="0">
                <a:solidFill>
                  <a:schemeClr val="accent2"/>
                </a:solidFill>
                <a:uFill>
                  <a:solidFill>
                    <a:schemeClr val="accent1"/>
                  </a:solidFill>
                </a:u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680012" y="2420889"/>
            <a:ext cx="3672223"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endParaRPr lang="fi-FI" alt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lt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34627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007269" y="1773238"/>
            <a:ext cx="7777162" cy="575642"/>
          </a:xfrm>
        </p:spPr>
        <p:txBody>
          <a:bodyPr anchor="t" anchorCtr="0"/>
          <a:lstStyle>
            <a:lvl1pPr marL="0" indent="0">
              <a:lnSpc>
                <a:spcPct val="100000"/>
              </a:lnSpc>
              <a:spcBef>
                <a:spcPts val="0"/>
              </a:spcBef>
              <a:buNone/>
              <a:defRPr sz="1350" b="1" u="none" baseline="0">
                <a:solidFill>
                  <a:schemeClr val="accent2"/>
                </a:solidFill>
                <a:uFill>
                  <a:solidFill>
                    <a:schemeClr val="accent1"/>
                  </a:solidFill>
                </a:u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791766" y="2420889"/>
            <a:ext cx="799266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endParaRPr lang="fi-FI" alt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lt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297224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791580" y="1773239"/>
            <a:ext cx="5077011"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endParaRPr lang="fi-FI" alt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lt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8" name="Text Placeholder 7"/>
          <p:cNvSpPr>
            <a:spLocks noGrp="1"/>
          </p:cNvSpPr>
          <p:nvPr>
            <p:ph type="body" sz="quarter" idx="13"/>
          </p:nvPr>
        </p:nvSpPr>
        <p:spPr>
          <a:xfrm>
            <a:off x="6516217" y="1773238"/>
            <a:ext cx="2268215" cy="4392612"/>
          </a:xfrm>
        </p:spPr>
        <p:txBody>
          <a:bodyPr/>
          <a:lstStyle>
            <a:lvl1pPr marL="0" indent="0">
              <a:lnSpc>
                <a:spcPct val="100000"/>
              </a:lnSpc>
              <a:buFontTx/>
              <a:buNone/>
              <a:defRPr sz="1800" b="1">
                <a:solidFill>
                  <a:schemeClr val="accent1"/>
                </a:solidFill>
                <a:latin typeface="+mj-lt"/>
              </a:defRPr>
            </a:lvl1pPr>
            <a:lvl2pPr marL="0" indent="0">
              <a:spcBef>
                <a:spcPts val="9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218599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3275410" y="1773239"/>
            <a:ext cx="550902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endParaRPr lang="fi-FI" alt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lt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8" name="Text Placeholder 7"/>
          <p:cNvSpPr>
            <a:spLocks noGrp="1"/>
          </p:cNvSpPr>
          <p:nvPr>
            <p:ph type="body" sz="quarter" idx="13"/>
          </p:nvPr>
        </p:nvSpPr>
        <p:spPr>
          <a:xfrm>
            <a:off x="359570" y="1773238"/>
            <a:ext cx="2268215" cy="4392612"/>
          </a:xfrm>
        </p:spPr>
        <p:txBody>
          <a:bodyPr/>
          <a:lstStyle>
            <a:lvl1pPr marL="0" indent="0">
              <a:lnSpc>
                <a:spcPct val="100000"/>
              </a:lnSpc>
              <a:buFontTx/>
              <a:buNone/>
              <a:defRPr sz="1800" b="1">
                <a:solidFill>
                  <a:schemeClr val="accent1"/>
                </a:solidFill>
                <a:latin typeface="+mj-lt"/>
              </a:defRPr>
            </a:lvl1pPr>
            <a:lvl2pPr marL="0" indent="0">
              <a:spcBef>
                <a:spcPts val="9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595563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07603" y="476250"/>
            <a:ext cx="3456385"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791580" y="1773239"/>
            <a:ext cx="367240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4502611" y="0"/>
            <a:ext cx="4641389"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9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3201025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0F762E-7DDB-4D7A-8E4B-5610EB1BCF1E}"/>
              </a:ext>
            </a:extLst>
          </p:cNvPr>
          <p:cNvSpPr>
            <a:spLocks noGrp="1"/>
          </p:cNvSpPr>
          <p:nvPr>
            <p:ph type="title"/>
          </p:nvPr>
        </p:nvSpPr>
        <p:spPr>
          <a:xfrm>
            <a:off x="623888" y="1709738"/>
            <a:ext cx="78867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409AE6A-6AC4-4D40-8EF6-7A13FEBE3A5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FC419138-B227-4272-BF74-32AFE07FB1C3}"/>
              </a:ext>
            </a:extLst>
          </p:cNvPr>
          <p:cNvSpPr>
            <a:spLocks noGrp="1"/>
          </p:cNvSpPr>
          <p:nvPr>
            <p:ph type="dt" sz="half" idx="10"/>
          </p:nvPr>
        </p:nvSpPr>
        <p:spPr/>
        <p:txBody>
          <a:bodyPr/>
          <a:lstStyle>
            <a:lvl1pPr>
              <a:defRPr/>
            </a:lvl1pPr>
          </a:lstStyle>
          <a:p>
            <a:endParaRPr lang="fi-FI" altLang="fi-FI"/>
          </a:p>
        </p:txBody>
      </p:sp>
      <p:sp>
        <p:nvSpPr>
          <p:cNvPr id="5" name="Alatunnisteen paikkamerkki 4">
            <a:extLst>
              <a:ext uri="{FF2B5EF4-FFF2-40B4-BE49-F238E27FC236}">
                <a16:creationId xmlns:a16="http://schemas.microsoft.com/office/drawing/2014/main" id="{66ED8633-54FE-4531-9FAB-14E6C9A680AF}"/>
              </a:ext>
            </a:extLst>
          </p:cNvPr>
          <p:cNvSpPr>
            <a:spLocks noGrp="1"/>
          </p:cNvSpPr>
          <p:nvPr>
            <p:ph type="ftr" sz="quarter" idx="11"/>
          </p:nvPr>
        </p:nvSpPr>
        <p:spPr/>
        <p:txBody>
          <a:bodyPr/>
          <a:lstStyle>
            <a:lvl1pPr>
              <a:defRPr/>
            </a:lvl1pPr>
          </a:lstStyle>
          <a:p>
            <a:endParaRPr lang="fi-FI" altLang="fi-FI"/>
          </a:p>
        </p:txBody>
      </p:sp>
      <p:sp>
        <p:nvSpPr>
          <p:cNvPr id="6" name="Dian numeron paikkamerkki 5">
            <a:extLst>
              <a:ext uri="{FF2B5EF4-FFF2-40B4-BE49-F238E27FC236}">
                <a16:creationId xmlns:a16="http://schemas.microsoft.com/office/drawing/2014/main" id="{3A1C57FD-DA33-40DE-8EB9-1461D5274078}"/>
              </a:ext>
            </a:extLst>
          </p:cNvPr>
          <p:cNvSpPr>
            <a:spLocks noGrp="1"/>
          </p:cNvSpPr>
          <p:nvPr>
            <p:ph type="sldNum" sz="quarter" idx="12"/>
          </p:nvPr>
        </p:nvSpPr>
        <p:spPr/>
        <p:txBody>
          <a:bodyPr/>
          <a:lstStyle>
            <a:lvl1pPr>
              <a:defRPr/>
            </a:lvl1pPr>
          </a:lstStyle>
          <a:p>
            <a:fld id="{F4740E4F-03C5-4C05-B8BE-7861B50E4EF8}" type="slidenum">
              <a:rPr lang="fi-FI" altLang="fi-FI"/>
              <a:pPr/>
              <a:t>‹#›</a:t>
            </a:fld>
            <a:endParaRPr lang="fi-FI" altLang="fi-FI"/>
          </a:p>
        </p:txBody>
      </p:sp>
    </p:spTree>
    <p:extLst>
      <p:ext uri="{BB962C8B-B14F-4D97-AF65-F5344CB8AC3E}">
        <p14:creationId xmlns:p14="http://schemas.microsoft.com/office/powerpoint/2010/main" val="1131845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07604" y="476250"/>
            <a:ext cx="4860988"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791580" y="1773239"/>
            <a:ext cx="5077011"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5798755" y="0"/>
            <a:ext cx="3345245"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9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683568" y="6381329"/>
            <a:ext cx="599238" cy="216471"/>
          </a:xfrm>
        </p:spPr>
        <p:txBody>
          <a:bodyPr/>
          <a:lstStyle>
            <a:lvl1pPr algn="l">
              <a:defRPr/>
            </a:lvl1pPr>
          </a:lstStyle>
          <a:p>
            <a:endParaRPr lang="fi-FI" alt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277634" y="6381329"/>
            <a:ext cx="3294366" cy="216471"/>
          </a:xfrm>
        </p:spPr>
        <p:txBody>
          <a:bodyPr/>
          <a:lstStyle>
            <a:lvl1pPr algn="l">
              <a:defRPr/>
            </a:lvl1pPr>
          </a:lstStyle>
          <a:p>
            <a:endParaRPr lang="fi-FI" alt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359569" y="6381552"/>
            <a:ext cx="323999" cy="215801"/>
          </a:xfrm>
        </p:spPr>
        <p:txBody>
          <a:bodyPr/>
          <a:lstStyle>
            <a:lvl1pPr algn="l">
              <a:defRPr/>
            </a:lvl1p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707499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359569" y="1773238"/>
            <a:ext cx="2592251" cy="575642"/>
          </a:xfrm>
        </p:spPr>
        <p:txBody>
          <a:bodyPr anchor="t" anchorCtr="0"/>
          <a:lstStyle>
            <a:lvl1pPr marL="0" indent="0">
              <a:lnSpc>
                <a:spcPct val="100000"/>
              </a:lnSpc>
              <a:spcBef>
                <a:spcPts val="0"/>
              </a:spcBef>
              <a:buNone/>
              <a:defRPr sz="1350" b="1" u="none" baseline="0">
                <a:solidFill>
                  <a:schemeClr val="accent2"/>
                </a:solidFill>
                <a:uFill>
                  <a:solidFill>
                    <a:schemeClr val="accent1"/>
                  </a:solidFill>
                </a:u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359569" y="2420889"/>
            <a:ext cx="2592251"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3275857" y="1773238"/>
            <a:ext cx="2592288" cy="575642"/>
          </a:xfrm>
        </p:spPr>
        <p:txBody>
          <a:bodyPr anchor="t" anchorCtr="0"/>
          <a:lstStyle>
            <a:lvl1pPr marL="0" indent="0">
              <a:lnSpc>
                <a:spcPct val="100000"/>
              </a:lnSpc>
              <a:spcBef>
                <a:spcPts val="0"/>
              </a:spcBef>
              <a:buNone/>
              <a:defRPr sz="1350" b="1" u="none" baseline="0">
                <a:solidFill>
                  <a:schemeClr val="accent2"/>
                </a:solidFill>
                <a:uFill>
                  <a:solidFill>
                    <a:schemeClr val="accent1"/>
                  </a:solidFill>
                </a:u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3275857" y="2420889"/>
            <a:ext cx="2592288"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endParaRPr lang="fi-FI" alt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lt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6192181" y="1773238"/>
            <a:ext cx="2592251" cy="575642"/>
          </a:xfrm>
        </p:spPr>
        <p:txBody>
          <a:bodyPr anchor="t" anchorCtr="0"/>
          <a:lstStyle>
            <a:lvl1pPr marL="0" indent="0">
              <a:lnSpc>
                <a:spcPct val="100000"/>
              </a:lnSpc>
              <a:spcBef>
                <a:spcPts val="0"/>
              </a:spcBef>
              <a:buNone/>
              <a:defRPr sz="1350" b="1" u="none" baseline="0">
                <a:solidFill>
                  <a:schemeClr val="accent2"/>
                </a:solidFill>
                <a:uFill>
                  <a:solidFill>
                    <a:schemeClr val="accent1"/>
                  </a:solidFill>
                </a:u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6192181" y="2420889"/>
            <a:ext cx="2592251"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900868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791766" y="1773239"/>
            <a:ext cx="507682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endParaRPr lang="fi-FI" alt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lt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192442" y="1773238"/>
            <a:ext cx="2591990" cy="4392067"/>
          </a:xfrm>
          <a:solidFill>
            <a:schemeClr val="accent5"/>
          </a:solidFill>
        </p:spPr>
        <p:txBody>
          <a:bodyPr/>
          <a:lstStyle>
            <a:lvl1pPr marL="0" indent="0">
              <a:buFontTx/>
              <a:buNone/>
              <a:defRPr sz="900"/>
            </a:lvl1pPr>
          </a:lstStyle>
          <a:p>
            <a:r>
              <a:rPr lang="fi-FI"/>
              <a:t>Lisää kuva napsauttamalla kuvaketta</a:t>
            </a:r>
          </a:p>
        </p:txBody>
      </p:sp>
    </p:spTree>
    <p:extLst>
      <p:ext uri="{BB962C8B-B14F-4D97-AF65-F5344CB8AC3E}">
        <p14:creationId xmlns:p14="http://schemas.microsoft.com/office/powerpoint/2010/main" val="249130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3275857" y="1773239"/>
            <a:ext cx="550857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endParaRPr lang="fi-FI" alt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lt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359569" y="1773238"/>
            <a:ext cx="2592251" cy="4392067"/>
          </a:xfrm>
          <a:solidFill>
            <a:schemeClr val="accent5"/>
          </a:solidFill>
        </p:spPr>
        <p:txBody>
          <a:bodyPr/>
          <a:lstStyle>
            <a:lvl1pPr marL="0" indent="0">
              <a:buFontTx/>
              <a:buNone/>
              <a:defRPr sz="900"/>
            </a:lvl1pPr>
          </a:lstStyle>
          <a:p>
            <a:r>
              <a:rPr lang="fi-FI"/>
              <a:t>Lisää kuva napsauttamalla kuvaketta</a:t>
            </a:r>
          </a:p>
        </p:txBody>
      </p:sp>
    </p:spTree>
    <p:extLst>
      <p:ext uri="{BB962C8B-B14F-4D97-AF65-F5344CB8AC3E}">
        <p14:creationId xmlns:p14="http://schemas.microsoft.com/office/powerpoint/2010/main" val="21622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endParaRPr lang="fi-FI" alt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lt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359569" y="1773238"/>
            <a:ext cx="2592251" cy="3455987"/>
          </a:xfrm>
          <a:solidFill>
            <a:schemeClr val="accent5"/>
          </a:solidFill>
        </p:spPr>
        <p:txBody>
          <a:bodyPr/>
          <a:lstStyle>
            <a:lvl1pPr marL="0" indent="0">
              <a:buFontTx/>
              <a:buNone/>
              <a:defRPr sz="900"/>
            </a:lvl1pPr>
          </a:lstStyle>
          <a:p>
            <a:r>
              <a:rPr lang="fi-FI"/>
              <a:t>Lisää kuva napsauttamalla kuvaketta</a:t>
            </a:r>
          </a:p>
        </p:txBody>
      </p:sp>
      <p:sp>
        <p:nvSpPr>
          <p:cNvPr id="10" name="Text Placeholder 7"/>
          <p:cNvSpPr>
            <a:spLocks noGrp="1"/>
          </p:cNvSpPr>
          <p:nvPr>
            <p:ph type="body" sz="quarter" idx="14"/>
          </p:nvPr>
        </p:nvSpPr>
        <p:spPr>
          <a:xfrm>
            <a:off x="359569" y="5373216"/>
            <a:ext cx="2592251" cy="792634"/>
          </a:xfrm>
        </p:spPr>
        <p:txBody>
          <a:bodyPr/>
          <a:lstStyle>
            <a:lvl1pPr marL="0" indent="0">
              <a:lnSpc>
                <a:spcPct val="100000"/>
              </a:lnSpc>
              <a:spcBef>
                <a:spcPts val="300"/>
              </a:spcBef>
              <a:buFontTx/>
              <a:buNone/>
              <a:defRPr sz="1350" b="0">
                <a:solidFill>
                  <a:schemeClr val="accent2"/>
                </a:solidFill>
                <a:latin typeface="+mn-lt"/>
              </a:defRPr>
            </a:lvl1pPr>
            <a:lvl2pPr marL="0" indent="0">
              <a:lnSpc>
                <a:spcPct val="100000"/>
              </a:lnSpc>
              <a:spcBef>
                <a:spcPts val="300"/>
              </a:spcBef>
              <a:buFontTx/>
              <a:buNone/>
              <a:defRPr sz="900" b="0">
                <a:solidFill>
                  <a:schemeClr val="accent2"/>
                </a:solidFill>
                <a:latin typeface="+mn-lt"/>
              </a:defRPr>
            </a:lvl2pPr>
            <a:lvl3pPr marL="0" indent="0">
              <a:lnSpc>
                <a:spcPct val="100000"/>
              </a:lnSpc>
              <a:spcBef>
                <a:spcPts val="300"/>
              </a:spcBef>
              <a:buFontTx/>
              <a:buNone/>
              <a:defRPr sz="900" b="0">
                <a:solidFill>
                  <a:schemeClr val="accent2"/>
                </a:solidFill>
                <a:latin typeface="+mn-lt"/>
              </a:defRPr>
            </a:lvl3pPr>
            <a:lvl4pPr marL="0" indent="0">
              <a:lnSpc>
                <a:spcPct val="100000"/>
              </a:lnSpc>
              <a:spcBef>
                <a:spcPts val="300"/>
              </a:spcBef>
              <a:buFontTx/>
              <a:buNone/>
              <a:defRPr sz="900" b="0">
                <a:solidFill>
                  <a:schemeClr val="accent2"/>
                </a:solidFill>
                <a:latin typeface="+mn-lt"/>
              </a:defRPr>
            </a:lvl4pPr>
            <a:lvl5pPr marL="0" indent="0">
              <a:lnSpc>
                <a:spcPct val="100000"/>
              </a:lnSpc>
              <a:spcBef>
                <a:spcPts val="300"/>
              </a:spcBef>
              <a:buFontTx/>
              <a:buNone/>
              <a:defRPr sz="9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3271157" y="1773238"/>
            <a:ext cx="2592251" cy="3455987"/>
          </a:xfrm>
          <a:solidFill>
            <a:schemeClr val="accent5"/>
          </a:solidFill>
        </p:spPr>
        <p:txBody>
          <a:bodyPr/>
          <a:lstStyle>
            <a:lvl1pPr marL="0" indent="0">
              <a:buFontTx/>
              <a:buNone/>
              <a:defRPr sz="900"/>
            </a:lvl1pPr>
          </a:lstStyle>
          <a:p>
            <a:r>
              <a:rPr lang="fi-FI"/>
              <a:t>Lisää kuva napsauttamalla kuvaketta</a:t>
            </a:r>
          </a:p>
        </p:txBody>
      </p:sp>
      <p:sp>
        <p:nvSpPr>
          <p:cNvPr id="12" name="Text Placeholder 7"/>
          <p:cNvSpPr>
            <a:spLocks noGrp="1"/>
          </p:cNvSpPr>
          <p:nvPr>
            <p:ph type="body" sz="quarter" idx="16"/>
          </p:nvPr>
        </p:nvSpPr>
        <p:spPr>
          <a:xfrm>
            <a:off x="3271157" y="5373216"/>
            <a:ext cx="2592251" cy="792634"/>
          </a:xfrm>
        </p:spPr>
        <p:txBody>
          <a:bodyPr/>
          <a:lstStyle>
            <a:lvl1pPr marL="0" indent="0">
              <a:lnSpc>
                <a:spcPct val="100000"/>
              </a:lnSpc>
              <a:spcBef>
                <a:spcPts val="300"/>
              </a:spcBef>
              <a:buFontTx/>
              <a:buNone/>
              <a:defRPr sz="1350" b="0">
                <a:solidFill>
                  <a:schemeClr val="accent2"/>
                </a:solidFill>
                <a:latin typeface="+mn-lt"/>
              </a:defRPr>
            </a:lvl1pPr>
            <a:lvl2pPr marL="0" indent="0">
              <a:lnSpc>
                <a:spcPct val="100000"/>
              </a:lnSpc>
              <a:spcBef>
                <a:spcPts val="300"/>
              </a:spcBef>
              <a:buFontTx/>
              <a:buNone/>
              <a:defRPr sz="900" b="0">
                <a:solidFill>
                  <a:schemeClr val="accent2"/>
                </a:solidFill>
                <a:latin typeface="+mn-lt"/>
              </a:defRPr>
            </a:lvl2pPr>
            <a:lvl3pPr marL="0" indent="0">
              <a:lnSpc>
                <a:spcPct val="100000"/>
              </a:lnSpc>
              <a:spcBef>
                <a:spcPts val="300"/>
              </a:spcBef>
              <a:buFontTx/>
              <a:buNone/>
              <a:defRPr sz="900" b="0">
                <a:solidFill>
                  <a:schemeClr val="accent2"/>
                </a:solidFill>
                <a:latin typeface="+mn-lt"/>
              </a:defRPr>
            </a:lvl3pPr>
            <a:lvl4pPr marL="0" indent="0">
              <a:lnSpc>
                <a:spcPct val="100000"/>
              </a:lnSpc>
              <a:spcBef>
                <a:spcPts val="300"/>
              </a:spcBef>
              <a:buFontTx/>
              <a:buNone/>
              <a:defRPr sz="900" b="0">
                <a:solidFill>
                  <a:schemeClr val="accent2"/>
                </a:solidFill>
                <a:latin typeface="+mn-lt"/>
              </a:defRPr>
            </a:lvl4pPr>
            <a:lvl5pPr marL="0" indent="0">
              <a:lnSpc>
                <a:spcPct val="100000"/>
              </a:lnSpc>
              <a:spcBef>
                <a:spcPts val="300"/>
              </a:spcBef>
              <a:buFontTx/>
              <a:buNone/>
              <a:defRPr sz="9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6192181" y="1773238"/>
            <a:ext cx="2592251" cy="3455987"/>
          </a:xfrm>
          <a:solidFill>
            <a:schemeClr val="accent5"/>
          </a:solidFill>
        </p:spPr>
        <p:txBody>
          <a:bodyPr/>
          <a:lstStyle>
            <a:lvl1pPr marL="0" indent="0">
              <a:buFontTx/>
              <a:buNone/>
              <a:defRPr sz="900"/>
            </a:lvl1pPr>
          </a:lstStyle>
          <a:p>
            <a:r>
              <a:rPr lang="fi-FI"/>
              <a:t>Lisää kuva napsauttamalla kuvaketta</a:t>
            </a:r>
          </a:p>
        </p:txBody>
      </p:sp>
      <p:sp>
        <p:nvSpPr>
          <p:cNvPr id="14" name="Text Placeholder 7"/>
          <p:cNvSpPr>
            <a:spLocks noGrp="1"/>
          </p:cNvSpPr>
          <p:nvPr>
            <p:ph type="body" sz="quarter" idx="18"/>
          </p:nvPr>
        </p:nvSpPr>
        <p:spPr>
          <a:xfrm>
            <a:off x="6192181" y="5373216"/>
            <a:ext cx="2592251" cy="792634"/>
          </a:xfrm>
        </p:spPr>
        <p:txBody>
          <a:bodyPr/>
          <a:lstStyle>
            <a:lvl1pPr marL="0" indent="0">
              <a:lnSpc>
                <a:spcPct val="100000"/>
              </a:lnSpc>
              <a:spcBef>
                <a:spcPts val="300"/>
              </a:spcBef>
              <a:buFontTx/>
              <a:buNone/>
              <a:defRPr sz="1350" b="0">
                <a:solidFill>
                  <a:schemeClr val="accent2"/>
                </a:solidFill>
                <a:latin typeface="+mn-lt"/>
              </a:defRPr>
            </a:lvl1pPr>
            <a:lvl2pPr marL="0" indent="0">
              <a:lnSpc>
                <a:spcPct val="100000"/>
              </a:lnSpc>
              <a:spcBef>
                <a:spcPts val="300"/>
              </a:spcBef>
              <a:buFontTx/>
              <a:buNone/>
              <a:defRPr sz="900" b="0">
                <a:solidFill>
                  <a:schemeClr val="accent2"/>
                </a:solidFill>
                <a:latin typeface="+mn-lt"/>
              </a:defRPr>
            </a:lvl2pPr>
            <a:lvl3pPr marL="0" indent="0">
              <a:lnSpc>
                <a:spcPct val="100000"/>
              </a:lnSpc>
              <a:spcBef>
                <a:spcPts val="300"/>
              </a:spcBef>
              <a:buFontTx/>
              <a:buNone/>
              <a:defRPr sz="900" b="0">
                <a:solidFill>
                  <a:schemeClr val="accent2"/>
                </a:solidFill>
                <a:latin typeface="+mn-lt"/>
              </a:defRPr>
            </a:lvl3pPr>
            <a:lvl4pPr marL="0" indent="0">
              <a:lnSpc>
                <a:spcPct val="100000"/>
              </a:lnSpc>
              <a:spcBef>
                <a:spcPts val="300"/>
              </a:spcBef>
              <a:buFontTx/>
              <a:buNone/>
              <a:defRPr sz="900" b="0">
                <a:solidFill>
                  <a:schemeClr val="accent2"/>
                </a:solidFill>
                <a:latin typeface="+mn-lt"/>
              </a:defRPr>
            </a:lvl4pPr>
            <a:lvl5pPr marL="0" indent="0">
              <a:lnSpc>
                <a:spcPct val="100000"/>
              </a:lnSpc>
              <a:spcBef>
                <a:spcPts val="300"/>
              </a:spcBef>
              <a:buFontTx/>
              <a:buNone/>
              <a:defRPr sz="9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1566773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791767" y="3789040"/>
            <a:ext cx="7992665"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sp>
        <p:nvSpPr>
          <p:cNvPr id="8" name="Text Placeholder 7"/>
          <p:cNvSpPr>
            <a:spLocks noGrp="1"/>
          </p:cNvSpPr>
          <p:nvPr>
            <p:ph type="body" sz="quarter" idx="13"/>
          </p:nvPr>
        </p:nvSpPr>
        <p:spPr>
          <a:xfrm>
            <a:off x="791581" y="4797152"/>
            <a:ext cx="7992851"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2"/>
            <a:ext cx="9144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75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474512" y="476672"/>
            <a:ext cx="202013"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i-FI"/>
          </a:p>
        </p:txBody>
      </p:sp>
    </p:spTree>
    <p:extLst>
      <p:ext uri="{BB962C8B-B14F-4D97-AF65-F5344CB8AC3E}">
        <p14:creationId xmlns:p14="http://schemas.microsoft.com/office/powerpoint/2010/main" val="1261010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359532" y="0"/>
            <a:ext cx="431976"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791767" y="3789040"/>
            <a:ext cx="7992665"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endParaRPr lang="fi-FI" alt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lt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8" name="Text Placeholder 7"/>
          <p:cNvSpPr>
            <a:spLocks noGrp="1"/>
          </p:cNvSpPr>
          <p:nvPr>
            <p:ph type="body" sz="quarter" idx="13"/>
          </p:nvPr>
        </p:nvSpPr>
        <p:spPr>
          <a:xfrm>
            <a:off x="791581" y="4797152"/>
            <a:ext cx="7992851"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2"/>
            <a:ext cx="9144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75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4210200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791767" y="3789040"/>
            <a:ext cx="7992665"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sp>
        <p:nvSpPr>
          <p:cNvPr id="8" name="Text Placeholder 7"/>
          <p:cNvSpPr>
            <a:spLocks noGrp="1"/>
          </p:cNvSpPr>
          <p:nvPr>
            <p:ph type="body" sz="quarter" idx="13"/>
          </p:nvPr>
        </p:nvSpPr>
        <p:spPr>
          <a:xfrm>
            <a:off x="791581" y="4797152"/>
            <a:ext cx="7992851"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2"/>
            <a:ext cx="9144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75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359532" y="0"/>
            <a:ext cx="431976"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374205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9144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750">
                <a:latin typeface="+mn-lt"/>
              </a:defRPr>
            </a:lvl1pPr>
          </a:lstStyle>
          <a:p>
            <a:r>
              <a:rPr lang="fi-FI"/>
              <a:t>Lisää kuva napsauttamalla kuvaketta</a:t>
            </a:r>
          </a:p>
        </p:txBody>
      </p:sp>
      <p:sp>
        <p:nvSpPr>
          <p:cNvPr id="8" name="Text Placeholder 7"/>
          <p:cNvSpPr>
            <a:spLocks noGrp="1"/>
          </p:cNvSpPr>
          <p:nvPr>
            <p:ph type="body" sz="quarter" idx="13"/>
          </p:nvPr>
        </p:nvSpPr>
        <p:spPr>
          <a:xfrm>
            <a:off x="4572000" y="0"/>
            <a:ext cx="4572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474512" y="476672"/>
            <a:ext cx="202013"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i-FI"/>
          </a:p>
        </p:txBody>
      </p:sp>
      <p:sp>
        <p:nvSpPr>
          <p:cNvPr id="10" name="Title 9"/>
          <p:cNvSpPr>
            <a:spLocks noGrp="1"/>
          </p:cNvSpPr>
          <p:nvPr>
            <p:ph type="title"/>
          </p:nvPr>
        </p:nvSpPr>
        <p:spPr>
          <a:xfrm>
            <a:off x="5004048" y="1051892"/>
            <a:ext cx="3348372"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9367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9144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75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2186502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7DD03B-57DE-49B7-BFE0-9A86B2224C1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169D49-3423-4851-9D95-398C8415B934}"/>
              </a:ext>
            </a:extLst>
          </p:cNvPr>
          <p:cNvSpPr>
            <a:spLocks noGrp="1"/>
          </p:cNvSpPr>
          <p:nvPr>
            <p:ph sz="half" idx="1"/>
          </p:nvPr>
        </p:nvSpPr>
        <p:spPr>
          <a:xfrm>
            <a:off x="457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5A85685-86D1-4D12-B892-BAB99DB23FBB}"/>
              </a:ext>
            </a:extLst>
          </p:cNvPr>
          <p:cNvSpPr>
            <a:spLocks noGrp="1"/>
          </p:cNvSpPr>
          <p:nvPr>
            <p:ph sz="half" idx="2"/>
          </p:nvPr>
        </p:nvSpPr>
        <p:spPr>
          <a:xfrm>
            <a:off x="4648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FABC2D8B-60BF-4936-9BA4-6655E10B4561}"/>
              </a:ext>
            </a:extLst>
          </p:cNvPr>
          <p:cNvSpPr>
            <a:spLocks noGrp="1"/>
          </p:cNvSpPr>
          <p:nvPr>
            <p:ph type="dt" sz="half" idx="10"/>
          </p:nvPr>
        </p:nvSpPr>
        <p:spPr/>
        <p:txBody>
          <a:bodyPr/>
          <a:lstStyle>
            <a:lvl1pPr>
              <a:defRPr/>
            </a:lvl1pPr>
          </a:lstStyle>
          <a:p>
            <a:endParaRPr lang="fi-FI" altLang="fi-FI"/>
          </a:p>
        </p:txBody>
      </p:sp>
      <p:sp>
        <p:nvSpPr>
          <p:cNvPr id="6" name="Alatunnisteen paikkamerkki 5">
            <a:extLst>
              <a:ext uri="{FF2B5EF4-FFF2-40B4-BE49-F238E27FC236}">
                <a16:creationId xmlns:a16="http://schemas.microsoft.com/office/drawing/2014/main" id="{96D11573-5140-49C2-ABC4-308D78674A6D}"/>
              </a:ext>
            </a:extLst>
          </p:cNvPr>
          <p:cNvSpPr>
            <a:spLocks noGrp="1"/>
          </p:cNvSpPr>
          <p:nvPr>
            <p:ph type="ftr" sz="quarter" idx="11"/>
          </p:nvPr>
        </p:nvSpPr>
        <p:spPr/>
        <p:txBody>
          <a:bodyPr/>
          <a:lstStyle>
            <a:lvl1pPr>
              <a:defRPr/>
            </a:lvl1pPr>
          </a:lstStyle>
          <a:p>
            <a:endParaRPr lang="fi-FI" altLang="fi-FI"/>
          </a:p>
        </p:txBody>
      </p:sp>
      <p:sp>
        <p:nvSpPr>
          <p:cNvPr id="7" name="Dian numeron paikkamerkki 6">
            <a:extLst>
              <a:ext uri="{FF2B5EF4-FFF2-40B4-BE49-F238E27FC236}">
                <a16:creationId xmlns:a16="http://schemas.microsoft.com/office/drawing/2014/main" id="{5B3A64CA-5713-4283-B362-230C221BA628}"/>
              </a:ext>
            </a:extLst>
          </p:cNvPr>
          <p:cNvSpPr>
            <a:spLocks noGrp="1"/>
          </p:cNvSpPr>
          <p:nvPr>
            <p:ph type="sldNum" sz="quarter" idx="12"/>
          </p:nvPr>
        </p:nvSpPr>
        <p:spPr/>
        <p:txBody>
          <a:bodyPr/>
          <a:lstStyle>
            <a:lvl1pPr>
              <a:defRPr/>
            </a:lvl1pPr>
          </a:lstStyle>
          <a:p>
            <a:fld id="{ADD43068-EAD9-44CB-91DC-54DBE95CC556}" type="slidenum">
              <a:rPr lang="fi-FI" altLang="fi-FI"/>
              <a:pPr/>
              <a:t>‹#›</a:t>
            </a:fld>
            <a:endParaRPr lang="fi-FI" altLang="fi-FI"/>
          </a:p>
        </p:txBody>
      </p:sp>
    </p:spTree>
    <p:extLst>
      <p:ext uri="{BB962C8B-B14F-4D97-AF65-F5344CB8AC3E}">
        <p14:creationId xmlns:p14="http://schemas.microsoft.com/office/powerpoint/2010/main" val="1843000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75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359569" y="2349451"/>
            <a:ext cx="8424863" cy="2016224"/>
          </a:xfrm>
        </p:spPr>
        <p:txBody>
          <a:bodyPr anchor="ctr" anchorCtr="0"/>
          <a:lstStyle>
            <a:lvl1pPr algn="ctr">
              <a:defRPr sz="3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1230180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75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endParaRPr lang="fi-FI" alt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lt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B6DC687-BC04-4768-BF20-9E9E868E7E35}" type="slidenum">
              <a:rPr lang="fi-FI" altLang="fi-FI" smtClean="0"/>
              <a:pPr/>
              <a:t>‹#›</a:t>
            </a:fld>
            <a:endParaRPr lang="fi-FI" alt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359569" y="2349451"/>
            <a:ext cx="8424863" cy="2016224"/>
          </a:xfrm>
        </p:spPr>
        <p:txBody>
          <a:bodyPr anchor="ctr" anchorCtr="0"/>
          <a:lstStyle>
            <a:lvl1pPr algn="ctr">
              <a:defRPr sz="3000">
                <a:solidFill>
                  <a:schemeClr val="bg1"/>
                </a:solidFill>
              </a:defRPr>
            </a:lvl1pPr>
          </a:lstStyle>
          <a:p>
            <a:r>
              <a:rPr lang="fi-FI"/>
              <a:t>Muokkaa ots. perustyyl. napsautt.</a:t>
            </a:r>
            <a:endParaRPr lang="fi-FI" dirty="0"/>
          </a:p>
        </p:txBody>
      </p:sp>
      <p:sp>
        <p:nvSpPr>
          <p:cNvPr id="9" name="Rectangle 8"/>
          <p:cNvSpPr/>
          <p:nvPr/>
        </p:nvSpPr>
        <p:spPr>
          <a:xfrm>
            <a:off x="0" y="6669361"/>
            <a:ext cx="9144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359532" y="0"/>
            <a:ext cx="431976"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85758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endParaRPr lang="fi-FI" alt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lt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1156636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endParaRPr lang="fi-FI" alt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lt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3185581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endParaRPr lang="fi-FI" alt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lt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B6DC687-BC04-4768-BF20-9E9E868E7E35}" type="slidenum">
              <a:rPr lang="fi-FI" altLang="fi-FI" smtClean="0"/>
              <a:pPr/>
              <a:t>‹#›</a:t>
            </a:fld>
            <a:endParaRPr lang="fi-FI" alt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3276000" y="1916833"/>
            <a:ext cx="2592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1"/>
            <a:ext cx="9144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4734018" y="5013176"/>
            <a:ext cx="216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3923566" y="5012630"/>
            <a:ext cx="216386"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4464012" y="5012630"/>
            <a:ext cx="216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5004048" y="5013176"/>
            <a:ext cx="215717"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4193887" y="5012630"/>
            <a:ext cx="216095"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fi-FI"/>
          </a:p>
        </p:txBody>
      </p:sp>
    </p:spTree>
    <p:extLst>
      <p:ext uri="{BB962C8B-B14F-4D97-AF65-F5344CB8AC3E}">
        <p14:creationId xmlns:p14="http://schemas.microsoft.com/office/powerpoint/2010/main" val="2053043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endParaRPr lang="fi-FI" alt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lt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B6DC687-BC04-4768-BF20-9E9E868E7E35}" type="slidenum">
              <a:rPr lang="fi-FI" altLang="fi-FI" smtClean="0"/>
              <a:pPr/>
              <a:t>‹#›</a:t>
            </a:fld>
            <a:endParaRPr lang="fi-FI" alt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3276000" y="1916833"/>
            <a:ext cx="2592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1"/>
            <a:ext cx="9144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4734018" y="5013176"/>
            <a:ext cx="216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3923566" y="5012630"/>
            <a:ext cx="216386"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4464012" y="5012630"/>
            <a:ext cx="216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5004048" y="5013176"/>
            <a:ext cx="215717"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4193887" y="5012630"/>
            <a:ext cx="216095"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fi-FI"/>
          </a:p>
        </p:txBody>
      </p:sp>
    </p:spTree>
    <p:extLst>
      <p:ext uri="{BB962C8B-B14F-4D97-AF65-F5344CB8AC3E}">
        <p14:creationId xmlns:p14="http://schemas.microsoft.com/office/powerpoint/2010/main" val="3001016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endParaRPr lang="fi-FI" alt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lt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B6DC687-BC04-4768-BF20-9E9E868E7E35}" type="slidenum">
              <a:rPr lang="fi-FI" altLang="fi-FI" smtClean="0"/>
              <a:pPr/>
              <a:t>‹#›</a:t>
            </a:fld>
            <a:endParaRPr lang="fi-FI" alt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3276000" y="1916833"/>
            <a:ext cx="2592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1"/>
            <a:ext cx="9144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4734018" y="5013176"/>
            <a:ext cx="216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3923566" y="5012630"/>
            <a:ext cx="216386"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4464012" y="5012630"/>
            <a:ext cx="216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5004048" y="5013176"/>
            <a:ext cx="215717"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4193887" y="5012630"/>
            <a:ext cx="216095"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fi-FI"/>
          </a:p>
        </p:txBody>
      </p:sp>
    </p:spTree>
    <p:extLst>
      <p:ext uri="{BB962C8B-B14F-4D97-AF65-F5344CB8AC3E}">
        <p14:creationId xmlns:p14="http://schemas.microsoft.com/office/powerpoint/2010/main" val="678772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endParaRPr lang="fi-FI" alt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lt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B6DC687-BC04-4768-BF20-9E9E868E7E35}" type="slidenum">
              <a:rPr lang="fi-FI" altLang="fi-FI" smtClean="0"/>
              <a:pPr/>
              <a:t>‹#›</a:t>
            </a:fld>
            <a:endParaRPr lang="fi-FI" alt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3276000" y="1916833"/>
            <a:ext cx="2592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1"/>
            <a:ext cx="9144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4734018" y="5013176"/>
            <a:ext cx="216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3923566" y="5012630"/>
            <a:ext cx="216386"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4464012" y="5012630"/>
            <a:ext cx="216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5004048" y="5013176"/>
            <a:ext cx="215717"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4193887" y="5012630"/>
            <a:ext cx="216095"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fi-FI"/>
          </a:p>
        </p:txBody>
      </p:sp>
    </p:spTree>
    <p:extLst>
      <p:ext uri="{BB962C8B-B14F-4D97-AF65-F5344CB8AC3E}">
        <p14:creationId xmlns:p14="http://schemas.microsoft.com/office/powerpoint/2010/main" val="355825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fi-FI"/>
              <a:t>Muokkaa ots. perustyyl. napsautt.</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endParaRPr lang="fi-FI" altLang="fi-FI"/>
          </a:p>
        </p:txBody>
      </p:sp>
      <p:sp>
        <p:nvSpPr>
          <p:cNvPr id="5" name="Footer Placeholder 4"/>
          <p:cNvSpPr>
            <a:spLocks noGrp="1"/>
          </p:cNvSpPr>
          <p:nvPr>
            <p:ph type="ftr" sz="quarter" idx="11"/>
          </p:nvPr>
        </p:nvSpPr>
        <p:spPr/>
        <p:txBody>
          <a:bodyPr/>
          <a:lstStyle/>
          <a:p>
            <a:endParaRPr lang="fi-FI" altLang="fi-FI"/>
          </a:p>
        </p:txBody>
      </p:sp>
      <p:sp>
        <p:nvSpPr>
          <p:cNvPr id="6" name="Slide Number Placeholder 5"/>
          <p:cNvSpPr>
            <a:spLocks noGrp="1"/>
          </p:cNvSpPr>
          <p:nvPr>
            <p:ph type="sldNum" sz="quarter" idx="12"/>
          </p:nvPr>
        </p:nvSpPr>
        <p:spPr/>
        <p:txBody>
          <a:bodyPr/>
          <a:lstStyle/>
          <a:p>
            <a:fld id="{111EF9F1-950A-4B93-8D53-BCC86CA4E43E}" type="slidenum">
              <a:rPr lang="fi-FI" altLang="fi-FI" smtClean="0"/>
              <a:pPr/>
              <a:t>‹#›</a:t>
            </a:fld>
            <a:endParaRPr lang="fi-FI" altLang="fi-FI"/>
          </a:p>
        </p:txBody>
      </p:sp>
    </p:spTree>
    <p:extLst>
      <p:ext uri="{BB962C8B-B14F-4D97-AF65-F5344CB8AC3E}">
        <p14:creationId xmlns:p14="http://schemas.microsoft.com/office/powerpoint/2010/main" val="3663171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3"/>
          <p:cNvSpPr>
            <a:spLocks noGrp="1"/>
          </p:cNvSpPr>
          <p:nvPr>
            <p:ph type="dt" sz="half" idx="10"/>
          </p:nvPr>
        </p:nvSpPr>
        <p:spPr/>
        <p:txBody>
          <a:bodyPr/>
          <a:lstStyle/>
          <a:p>
            <a:endParaRPr lang="fi-FI" altLang="fi-FI"/>
          </a:p>
        </p:txBody>
      </p:sp>
      <p:sp>
        <p:nvSpPr>
          <p:cNvPr id="5" name="Footer Placeholder 4"/>
          <p:cNvSpPr>
            <a:spLocks noGrp="1"/>
          </p:cNvSpPr>
          <p:nvPr>
            <p:ph type="ftr" sz="quarter" idx="11"/>
          </p:nvPr>
        </p:nvSpPr>
        <p:spPr/>
        <p:txBody>
          <a:bodyPr/>
          <a:lstStyle/>
          <a:p>
            <a:endParaRPr lang="fi-FI" altLang="fi-FI"/>
          </a:p>
        </p:txBody>
      </p:sp>
      <p:sp>
        <p:nvSpPr>
          <p:cNvPr id="6" name="Slide Number Placeholder 5"/>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8118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2128A3-340D-405C-94EF-A32598CBFCF3}"/>
              </a:ext>
            </a:extLst>
          </p:cNvPr>
          <p:cNvSpPr>
            <a:spLocks noGrp="1"/>
          </p:cNvSpPr>
          <p:nvPr>
            <p:ph type="title"/>
          </p:nvPr>
        </p:nvSpPr>
        <p:spPr>
          <a:xfrm>
            <a:off x="630238" y="365125"/>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7DB10EF-7110-456B-9391-9DA37098F4B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B38893E-47D6-4351-85F9-019E6D2E4ADF}"/>
              </a:ext>
            </a:extLst>
          </p:cNvPr>
          <p:cNvSpPr>
            <a:spLocks noGrp="1"/>
          </p:cNvSpPr>
          <p:nvPr>
            <p:ph sz="half" idx="2"/>
          </p:nvPr>
        </p:nvSpPr>
        <p:spPr>
          <a:xfrm>
            <a:off x="630238" y="2505075"/>
            <a:ext cx="386873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B01FFFA-8683-490C-AA86-6B0F5772E5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1E508F0-863C-498D-89EE-038F448900F1}"/>
              </a:ext>
            </a:extLst>
          </p:cNvPr>
          <p:cNvSpPr>
            <a:spLocks noGrp="1"/>
          </p:cNvSpPr>
          <p:nvPr>
            <p:ph sz="quarter" idx="4"/>
          </p:nvPr>
        </p:nvSpPr>
        <p:spPr>
          <a:xfrm>
            <a:off x="4629150" y="2505075"/>
            <a:ext cx="38877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23A6BD6-ABDD-4105-BF09-FC56B2501184}"/>
              </a:ext>
            </a:extLst>
          </p:cNvPr>
          <p:cNvSpPr>
            <a:spLocks noGrp="1"/>
          </p:cNvSpPr>
          <p:nvPr>
            <p:ph type="dt" sz="half" idx="10"/>
          </p:nvPr>
        </p:nvSpPr>
        <p:spPr/>
        <p:txBody>
          <a:bodyPr/>
          <a:lstStyle>
            <a:lvl1pPr>
              <a:defRPr/>
            </a:lvl1pPr>
          </a:lstStyle>
          <a:p>
            <a:endParaRPr lang="fi-FI" altLang="fi-FI"/>
          </a:p>
        </p:txBody>
      </p:sp>
      <p:sp>
        <p:nvSpPr>
          <p:cNvPr id="8" name="Alatunnisteen paikkamerkki 7">
            <a:extLst>
              <a:ext uri="{FF2B5EF4-FFF2-40B4-BE49-F238E27FC236}">
                <a16:creationId xmlns:a16="http://schemas.microsoft.com/office/drawing/2014/main" id="{4AD5D2A8-66D3-419E-BC14-AC14007784C2}"/>
              </a:ext>
            </a:extLst>
          </p:cNvPr>
          <p:cNvSpPr>
            <a:spLocks noGrp="1"/>
          </p:cNvSpPr>
          <p:nvPr>
            <p:ph type="ftr" sz="quarter" idx="11"/>
          </p:nvPr>
        </p:nvSpPr>
        <p:spPr/>
        <p:txBody>
          <a:bodyPr/>
          <a:lstStyle>
            <a:lvl1pPr>
              <a:defRPr/>
            </a:lvl1pPr>
          </a:lstStyle>
          <a:p>
            <a:endParaRPr lang="fi-FI" altLang="fi-FI"/>
          </a:p>
        </p:txBody>
      </p:sp>
      <p:sp>
        <p:nvSpPr>
          <p:cNvPr id="9" name="Dian numeron paikkamerkki 8">
            <a:extLst>
              <a:ext uri="{FF2B5EF4-FFF2-40B4-BE49-F238E27FC236}">
                <a16:creationId xmlns:a16="http://schemas.microsoft.com/office/drawing/2014/main" id="{3BC1534E-376A-4570-B458-26D56DAA5012}"/>
              </a:ext>
            </a:extLst>
          </p:cNvPr>
          <p:cNvSpPr>
            <a:spLocks noGrp="1"/>
          </p:cNvSpPr>
          <p:nvPr>
            <p:ph type="sldNum" sz="quarter" idx="12"/>
          </p:nvPr>
        </p:nvSpPr>
        <p:spPr/>
        <p:txBody>
          <a:bodyPr/>
          <a:lstStyle>
            <a:lvl1pPr>
              <a:defRPr/>
            </a:lvl1pPr>
          </a:lstStyle>
          <a:p>
            <a:fld id="{1AF01564-6701-4CEF-BA9C-19B7F194EB11}" type="slidenum">
              <a:rPr lang="fi-FI" altLang="fi-FI"/>
              <a:pPr/>
              <a:t>‹#›</a:t>
            </a:fld>
            <a:endParaRPr lang="fi-FI" altLang="fi-FI"/>
          </a:p>
        </p:txBody>
      </p:sp>
    </p:spTree>
    <p:extLst>
      <p:ext uri="{BB962C8B-B14F-4D97-AF65-F5344CB8AC3E}">
        <p14:creationId xmlns:p14="http://schemas.microsoft.com/office/powerpoint/2010/main" val="3197560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endParaRPr lang="fi-FI" altLang="fi-FI"/>
          </a:p>
        </p:txBody>
      </p:sp>
      <p:sp>
        <p:nvSpPr>
          <p:cNvPr id="5" name="Footer Placeholder 4"/>
          <p:cNvSpPr>
            <a:spLocks noGrp="1"/>
          </p:cNvSpPr>
          <p:nvPr>
            <p:ph type="ftr" sz="quarter" idx="11"/>
          </p:nvPr>
        </p:nvSpPr>
        <p:spPr/>
        <p:txBody>
          <a:bodyPr/>
          <a:lstStyle/>
          <a:p>
            <a:endParaRPr lang="fi-FI" altLang="fi-FI"/>
          </a:p>
        </p:txBody>
      </p:sp>
      <p:sp>
        <p:nvSpPr>
          <p:cNvPr id="6" name="Slide Number Placeholder 5"/>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1032455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endParaRPr lang="fi-FI" altLang="fi-FI"/>
          </a:p>
        </p:txBody>
      </p:sp>
      <p:sp>
        <p:nvSpPr>
          <p:cNvPr id="6" name="Footer Placeholder 5"/>
          <p:cNvSpPr>
            <a:spLocks noGrp="1"/>
          </p:cNvSpPr>
          <p:nvPr>
            <p:ph type="ftr" sz="quarter" idx="11"/>
          </p:nvPr>
        </p:nvSpPr>
        <p:spPr/>
        <p:txBody>
          <a:bodyPr/>
          <a:lstStyle/>
          <a:p>
            <a:endParaRPr lang="fi-FI" altLang="fi-FI"/>
          </a:p>
        </p:txBody>
      </p:sp>
      <p:sp>
        <p:nvSpPr>
          <p:cNvPr id="7" name="Slide Number Placeholder 6"/>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3475208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endParaRPr lang="fi-FI" altLang="fi-FI"/>
          </a:p>
        </p:txBody>
      </p:sp>
      <p:sp>
        <p:nvSpPr>
          <p:cNvPr id="8" name="Footer Placeholder 7"/>
          <p:cNvSpPr>
            <a:spLocks noGrp="1"/>
          </p:cNvSpPr>
          <p:nvPr>
            <p:ph type="ftr" sz="quarter" idx="11"/>
          </p:nvPr>
        </p:nvSpPr>
        <p:spPr/>
        <p:txBody>
          <a:bodyPr/>
          <a:lstStyle/>
          <a:p>
            <a:endParaRPr lang="fi-FI" altLang="fi-FI"/>
          </a:p>
        </p:txBody>
      </p:sp>
      <p:sp>
        <p:nvSpPr>
          <p:cNvPr id="9" name="Slide Number Placeholder 8"/>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3123861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7" name="Date Placeholder 2"/>
          <p:cNvSpPr>
            <a:spLocks noGrp="1"/>
          </p:cNvSpPr>
          <p:nvPr>
            <p:ph type="dt" sz="half" idx="10"/>
          </p:nvPr>
        </p:nvSpPr>
        <p:spPr/>
        <p:txBody>
          <a:bodyPr/>
          <a:lstStyle/>
          <a:p>
            <a:endParaRPr lang="fi-FI" altLang="fi-FI"/>
          </a:p>
        </p:txBody>
      </p:sp>
      <p:sp>
        <p:nvSpPr>
          <p:cNvPr id="5" name="Footer Placeholder 3"/>
          <p:cNvSpPr>
            <a:spLocks noGrp="1"/>
          </p:cNvSpPr>
          <p:nvPr>
            <p:ph type="ftr" sz="quarter" idx="11"/>
          </p:nvPr>
        </p:nvSpPr>
        <p:spPr/>
        <p:txBody>
          <a:bodyPr/>
          <a:lstStyle/>
          <a:p>
            <a:endParaRPr lang="fi-FI" altLang="fi-FI"/>
          </a:p>
        </p:txBody>
      </p:sp>
      <p:sp>
        <p:nvSpPr>
          <p:cNvPr id="6" name="Slide Number Placeholder 4"/>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2669746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fi-FI" altLang="fi-FI"/>
          </a:p>
        </p:txBody>
      </p:sp>
      <p:sp>
        <p:nvSpPr>
          <p:cNvPr id="5" name="Footer Placeholder 2"/>
          <p:cNvSpPr>
            <a:spLocks noGrp="1"/>
          </p:cNvSpPr>
          <p:nvPr>
            <p:ph type="ftr" sz="quarter" idx="11"/>
          </p:nvPr>
        </p:nvSpPr>
        <p:spPr/>
        <p:txBody>
          <a:bodyPr/>
          <a:lstStyle/>
          <a:p>
            <a:endParaRPr lang="fi-FI" altLang="fi-FI"/>
          </a:p>
        </p:txBody>
      </p:sp>
      <p:sp>
        <p:nvSpPr>
          <p:cNvPr id="6" name="Slide Number Placeholder 3"/>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3247108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7" name="Date Placeholder 4"/>
          <p:cNvSpPr>
            <a:spLocks noGrp="1"/>
          </p:cNvSpPr>
          <p:nvPr>
            <p:ph type="dt" sz="half" idx="10"/>
          </p:nvPr>
        </p:nvSpPr>
        <p:spPr/>
        <p:txBody>
          <a:bodyPr/>
          <a:lstStyle/>
          <a:p>
            <a:endParaRPr lang="fi-FI" altLang="fi-FI"/>
          </a:p>
        </p:txBody>
      </p:sp>
      <p:sp>
        <p:nvSpPr>
          <p:cNvPr id="5" name="Footer Placeholder 5"/>
          <p:cNvSpPr>
            <a:spLocks noGrp="1"/>
          </p:cNvSpPr>
          <p:nvPr>
            <p:ph type="ftr" sz="quarter" idx="11"/>
          </p:nvPr>
        </p:nvSpPr>
        <p:spPr/>
        <p:txBody>
          <a:bodyPr/>
          <a:lstStyle/>
          <a:p>
            <a:endParaRPr lang="fi-FI" altLang="fi-FI"/>
          </a:p>
        </p:txBody>
      </p:sp>
      <p:sp>
        <p:nvSpPr>
          <p:cNvPr id="6" name="Slide Number Placeholder 6"/>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2176525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endParaRPr lang="fi-FI" altLang="fi-FI"/>
          </a:p>
        </p:txBody>
      </p:sp>
      <p:sp>
        <p:nvSpPr>
          <p:cNvPr id="6" name="Footer Placeholder 5"/>
          <p:cNvSpPr>
            <a:spLocks noGrp="1"/>
          </p:cNvSpPr>
          <p:nvPr>
            <p:ph type="ftr" sz="quarter" idx="11"/>
          </p:nvPr>
        </p:nvSpPr>
        <p:spPr/>
        <p:txBody>
          <a:bodyPr/>
          <a:lstStyle/>
          <a:p>
            <a:endParaRPr lang="fi-FI" altLang="fi-FI"/>
          </a:p>
        </p:txBody>
      </p:sp>
      <p:sp>
        <p:nvSpPr>
          <p:cNvPr id="7" name="Slide Number Placeholder 6"/>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1216650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endParaRPr lang="fi-FI" altLang="fi-FI"/>
          </a:p>
        </p:txBody>
      </p:sp>
      <p:sp>
        <p:nvSpPr>
          <p:cNvPr id="6" name="Footer Placeholder 5"/>
          <p:cNvSpPr>
            <a:spLocks noGrp="1"/>
          </p:cNvSpPr>
          <p:nvPr>
            <p:ph type="ftr" sz="quarter" idx="11"/>
          </p:nvPr>
        </p:nvSpPr>
        <p:spPr/>
        <p:txBody>
          <a:bodyPr/>
          <a:lstStyle/>
          <a:p>
            <a:endParaRPr lang="fi-FI" altLang="fi-FI"/>
          </a:p>
        </p:txBody>
      </p:sp>
      <p:sp>
        <p:nvSpPr>
          <p:cNvPr id="7" name="Slide Number Placeholder 6"/>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2043117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fi-FI"/>
              <a:t>Muokkaa ots. perustyyl. napsautt.</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endParaRPr lang="fi-FI" altLang="fi-FI"/>
          </a:p>
        </p:txBody>
      </p:sp>
      <p:sp>
        <p:nvSpPr>
          <p:cNvPr id="5" name="Footer Placeholder 4"/>
          <p:cNvSpPr>
            <a:spLocks noGrp="1"/>
          </p:cNvSpPr>
          <p:nvPr>
            <p:ph type="ftr" sz="quarter" idx="11"/>
          </p:nvPr>
        </p:nvSpPr>
        <p:spPr/>
        <p:txBody>
          <a:bodyPr/>
          <a:lstStyle/>
          <a:p>
            <a:endParaRPr lang="fi-FI" altLang="fi-FI"/>
          </a:p>
        </p:txBody>
      </p:sp>
      <p:sp>
        <p:nvSpPr>
          <p:cNvPr id="6" name="Slide Number Placeholder 5"/>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2671167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fi-FI"/>
              <a:t>Muokkaa ots. perustyyl. napsautt.</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a:t>Muokkaa tekstin perustyylejä napsauttamalla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endParaRPr lang="fi-FI" altLang="fi-FI"/>
          </a:p>
        </p:txBody>
      </p:sp>
      <p:sp>
        <p:nvSpPr>
          <p:cNvPr id="5" name="Footer Placeholder 4"/>
          <p:cNvSpPr>
            <a:spLocks noGrp="1"/>
          </p:cNvSpPr>
          <p:nvPr>
            <p:ph type="ftr" sz="quarter" idx="11"/>
          </p:nvPr>
        </p:nvSpPr>
        <p:spPr/>
        <p:txBody>
          <a:bodyPr/>
          <a:lstStyle/>
          <a:p>
            <a:endParaRPr lang="fi-FI" altLang="fi-FI"/>
          </a:p>
        </p:txBody>
      </p:sp>
      <p:sp>
        <p:nvSpPr>
          <p:cNvPr id="6" name="Slide Number Placeholder 5"/>
          <p:cNvSpPr>
            <a:spLocks noGrp="1"/>
          </p:cNvSpPr>
          <p:nvPr>
            <p:ph type="sldNum" sz="quarter" idx="12"/>
          </p:nvPr>
        </p:nvSpPr>
        <p:spPr/>
        <p:txBody>
          <a:bodyPr/>
          <a:lstStyle/>
          <a:p>
            <a:fld id="{FB6DC687-BC04-4768-BF20-9E9E868E7E35}" type="slidenum">
              <a:rPr lang="fi-FI" altLang="fi-FI" smtClean="0"/>
              <a:pPr/>
              <a:t>‹#›</a:t>
            </a:fld>
            <a:endParaRPr lang="fi-FI" altLang="fi-FI"/>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3907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CB856C-4C26-460C-9E5E-15822247A4E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B1ACFA5-315C-4687-9AC4-4FA436B35AC9}"/>
              </a:ext>
            </a:extLst>
          </p:cNvPr>
          <p:cNvSpPr>
            <a:spLocks noGrp="1"/>
          </p:cNvSpPr>
          <p:nvPr>
            <p:ph type="dt" sz="half" idx="10"/>
          </p:nvPr>
        </p:nvSpPr>
        <p:spPr/>
        <p:txBody>
          <a:bodyPr/>
          <a:lstStyle>
            <a:lvl1pPr>
              <a:defRPr/>
            </a:lvl1pPr>
          </a:lstStyle>
          <a:p>
            <a:endParaRPr lang="fi-FI" altLang="fi-FI"/>
          </a:p>
        </p:txBody>
      </p:sp>
      <p:sp>
        <p:nvSpPr>
          <p:cNvPr id="4" name="Alatunnisteen paikkamerkki 3">
            <a:extLst>
              <a:ext uri="{FF2B5EF4-FFF2-40B4-BE49-F238E27FC236}">
                <a16:creationId xmlns:a16="http://schemas.microsoft.com/office/drawing/2014/main" id="{286744B8-22F3-4E9F-9545-05E4194A515D}"/>
              </a:ext>
            </a:extLst>
          </p:cNvPr>
          <p:cNvSpPr>
            <a:spLocks noGrp="1"/>
          </p:cNvSpPr>
          <p:nvPr>
            <p:ph type="ftr" sz="quarter" idx="11"/>
          </p:nvPr>
        </p:nvSpPr>
        <p:spPr/>
        <p:txBody>
          <a:bodyPr/>
          <a:lstStyle>
            <a:lvl1pPr>
              <a:defRPr/>
            </a:lvl1pPr>
          </a:lstStyle>
          <a:p>
            <a:endParaRPr lang="fi-FI" altLang="fi-FI"/>
          </a:p>
        </p:txBody>
      </p:sp>
      <p:sp>
        <p:nvSpPr>
          <p:cNvPr id="5" name="Dian numeron paikkamerkki 4">
            <a:extLst>
              <a:ext uri="{FF2B5EF4-FFF2-40B4-BE49-F238E27FC236}">
                <a16:creationId xmlns:a16="http://schemas.microsoft.com/office/drawing/2014/main" id="{17C3739F-357F-4201-A34D-8CC8823D21CE}"/>
              </a:ext>
            </a:extLst>
          </p:cNvPr>
          <p:cNvSpPr>
            <a:spLocks noGrp="1"/>
          </p:cNvSpPr>
          <p:nvPr>
            <p:ph type="sldNum" sz="quarter" idx="12"/>
          </p:nvPr>
        </p:nvSpPr>
        <p:spPr/>
        <p:txBody>
          <a:bodyPr/>
          <a:lstStyle>
            <a:lvl1pPr>
              <a:defRPr/>
            </a:lvl1pPr>
          </a:lstStyle>
          <a:p>
            <a:fld id="{E4361FCD-3570-4532-8A21-28188BCE6AD7}" type="slidenum">
              <a:rPr lang="fi-FI" altLang="fi-FI"/>
              <a:pPr/>
              <a:t>‹#›</a:t>
            </a:fld>
            <a:endParaRPr lang="fi-FI" altLang="fi-FI"/>
          </a:p>
        </p:txBody>
      </p:sp>
    </p:spTree>
    <p:extLst>
      <p:ext uri="{BB962C8B-B14F-4D97-AF65-F5344CB8AC3E}">
        <p14:creationId xmlns:p14="http://schemas.microsoft.com/office/powerpoint/2010/main" val="10791193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endParaRPr lang="fi-FI" altLang="fi-FI"/>
          </a:p>
        </p:txBody>
      </p:sp>
      <p:sp>
        <p:nvSpPr>
          <p:cNvPr id="5" name="Footer Placeholder 4"/>
          <p:cNvSpPr>
            <a:spLocks noGrp="1"/>
          </p:cNvSpPr>
          <p:nvPr>
            <p:ph type="ftr" sz="quarter" idx="11"/>
          </p:nvPr>
        </p:nvSpPr>
        <p:spPr/>
        <p:txBody>
          <a:bodyPr/>
          <a:lstStyle/>
          <a:p>
            <a:endParaRPr lang="fi-FI" altLang="fi-FI"/>
          </a:p>
        </p:txBody>
      </p:sp>
      <p:sp>
        <p:nvSpPr>
          <p:cNvPr id="6" name="Slide Number Placeholder 5"/>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3544897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fi-FI" altLang="fi-FI"/>
          </a:p>
        </p:txBody>
      </p:sp>
      <p:sp>
        <p:nvSpPr>
          <p:cNvPr id="4" name="Footer Placeholder 4"/>
          <p:cNvSpPr>
            <a:spLocks noGrp="1"/>
          </p:cNvSpPr>
          <p:nvPr>
            <p:ph type="ftr" sz="quarter" idx="11"/>
          </p:nvPr>
        </p:nvSpPr>
        <p:spPr/>
        <p:txBody>
          <a:bodyPr/>
          <a:lstStyle/>
          <a:p>
            <a:endParaRPr lang="fi-FI" altLang="fi-FI"/>
          </a:p>
        </p:txBody>
      </p:sp>
      <p:sp>
        <p:nvSpPr>
          <p:cNvPr id="6" name="Slide Number Placeholder 5"/>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7965665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fi-FI" altLang="fi-FI"/>
          </a:p>
        </p:txBody>
      </p:sp>
      <p:sp>
        <p:nvSpPr>
          <p:cNvPr id="4" name="Footer Placeholder 4"/>
          <p:cNvSpPr>
            <a:spLocks noGrp="1"/>
          </p:cNvSpPr>
          <p:nvPr>
            <p:ph type="ftr" sz="quarter" idx="11"/>
          </p:nvPr>
        </p:nvSpPr>
        <p:spPr/>
        <p:txBody>
          <a:bodyPr/>
          <a:lstStyle/>
          <a:p>
            <a:endParaRPr lang="fi-FI" altLang="fi-FI"/>
          </a:p>
        </p:txBody>
      </p:sp>
      <p:sp>
        <p:nvSpPr>
          <p:cNvPr id="6" name="Slide Number Placeholder 5"/>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38060584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fi-FI" altLang="fi-FI"/>
          </a:p>
        </p:txBody>
      </p:sp>
      <p:sp>
        <p:nvSpPr>
          <p:cNvPr id="5" name="Footer Placeholder 4"/>
          <p:cNvSpPr>
            <a:spLocks noGrp="1"/>
          </p:cNvSpPr>
          <p:nvPr>
            <p:ph type="ftr" sz="quarter" idx="11"/>
          </p:nvPr>
        </p:nvSpPr>
        <p:spPr/>
        <p:txBody>
          <a:bodyPr/>
          <a:lstStyle/>
          <a:p>
            <a:endParaRPr lang="fi-FI" altLang="fi-FI"/>
          </a:p>
        </p:txBody>
      </p:sp>
      <p:sp>
        <p:nvSpPr>
          <p:cNvPr id="6" name="Slide Number Placeholder 5"/>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34949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fi-FI" altLang="fi-FI"/>
          </a:p>
        </p:txBody>
      </p:sp>
      <p:sp>
        <p:nvSpPr>
          <p:cNvPr id="5" name="Footer Placeholder 4"/>
          <p:cNvSpPr>
            <a:spLocks noGrp="1"/>
          </p:cNvSpPr>
          <p:nvPr>
            <p:ph type="ftr" sz="quarter" idx="11"/>
          </p:nvPr>
        </p:nvSpPr>
        <p:spPr/>
        <p:txBody>
          <a:bodyPr/>
          <a:lstStyle/>
          <a:p>
            <a:endParaRPr lang="fi-FI" altLang="fi-FI"/>
          </a:p>
        </p:txBody>
      </p:sp>
      <p:sp>
        <p:nvSpPr>
          <p:cNvPr id="6" name="Slide Number Placeholder 5"/>
          <p:cNvSpPr>
            <a:spLocks noGrp="1"/>
          </p:cNvSpPr>
          <p:nvPr>
            <p:ph type="sldNum" sz="quarter" idx="12"/>
          </p:nvPr>
        </p:nvSpPr>
        <p:spPr/>
        <p:txBody>
          <a:bodyPr/>
          <a:lstStyle/>
          <a:p>
            <a:fld id="{FB6DC687-BC04-4768-BF20-9E9E868E7E35}" type="slidenum">
              <a:rPr lang="fi-FI" altLang="fi-FI" smtClean="0"/>
              <a:pPr/>
              <a:t>‹#›</a:t>
            </a:fld>
            <a:endParaRPr lang="fi-FI" altLang="fi-FI"/>
          </a:p>
        </p:txBody>
      </p:sp>
    </p:spTree>
    <p:extLst>
      <p:ext uri="{BB962C8B-B14F-4D97-AF65-F5344CB8AC3E}">
        <p14:creationId xmlns:p14="http://schemas.microsoft.com/office/powerpoint/2010/main" val="97778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B00B45C-3B42-4616-B2AB-3B1954399A69}"/>
              </a:ext>
            </a:extLst>
          </p:cNvPr>
          <p:cNvSpPr>
            <a:spLocks noGrp="1"/>
          </p:cNvSpPr>
          <p:nvPr>
            <p:ph type="dt" sz="half" idx="10"/>
          </p:nvPr>
        </p:nvSpPr>
        <p:spPr/>
        <p:txBody>
          <a:bodyPr/>
          <a:lstStyle>
            <a:lvl1pPr>
              <a:defRPr/>
            </a:lvl1pPr>
          </a:lstStyle>
          <a:p>
            <a:endParaRPr lang="fi-FI" altLang="fi-FI"/>
          </a:p>
        </p:txBody>
      </p:sp>
      <p:sp>
        <p:nvSpPr>
          <p:cNvPr id="3" name="Alatunnisteen paikkamerkki 2">
            <a:extLst>
              <a:ext uri="{FF2B5EF4-FFF2-40B4-BE49-F238E27FC236}">
                <a16:creationId xmlns:a16="http://schemas.microsoft.com/office/drawing/2014/main" id="{347F0936-7293-40B3-9DAB-E0CC2CBF183B}"/>
              </a:ext>
            </a:extLst>
          </p:cNvPr>
          <p:cNvSpPr>
            <a:spLocks noGrp="1"/>
          </p:cNvSpPr>
          <p:nvPr>
            <p:ph type="ftr" sz="quarter" idx="11"/>
          </p:nvPr>
        </p:nvSpPr>
        <p:spPr/>
        <p:txBody>
          <a:bodyPr/>
          <a:lstStyle>
            <a:lvl1pPr>
              <a:defRPr/>
            </a:lvl1pPr>
          </a:lstStyle>
          <a:p>
            <a:endParaRPr lang="fi-FI" altLang="fi-FI"/>
          </a:p>
        </p:txBody>
      </p:sp>
      <p:sp>
        <p:nvSpPr>
          <p:cNvPr id="4" name="Dian numeron paikkamerkki 3">
            <a:extLst>
              <a:ext uri="{FF2B5EF4-FFF2-40B4-BE49-F238E27FC236}">
                <a16:creationId xmlns:a16="http://schemas.microsoft.com/office/drawing/2014/main" id="{EE02EB98-D2E7-4C24-99A2-4A9232E2377F}"/>
              </a:ext>
            </a:extLst>
          </p:cNvPr>
          <p:cNvSpPr>
            <a:spLocks noGrp="1"/>
          </p:cNvSpPr>
          <p:nvPr>
            <p:ph type="sldNum" sz="quarter" idx="12"/>
          </p:nvPr>
        </p:nvSpPr>
        <p:spPr/>
        <p:txBody>
          <a:bodyPr/>
          <a:lstStyle>
            <a:lvl1pPr>
              <a:defRPr/>
            </a:lvl1pPr>
          </a:lstStyle>
          <a:p>
            <a:fld id="{2A4A26A0-F551-484A-97FF-1131B0AE7AB7}" type="slidenum">
              <a:rPr lang="fi-FI" altLang="fi-FI"/>
              <a:pPr/>
              <a:t>‹#›</a:t>
            </a:fld>
            <a:endParaRPr lang="fi-FI" altLang="fi-FI"/>
          </a:p>
        </p:txBody>
      </p:sp>
    </p:spTree>
    <p:extLst>
      <p:ext uri="{BB962C8B-B14F-4D97-AF65-F5344CB8AC3E}">
        <p14:creationId xmlns:p14="http://schemas.microsoft.com/office/powerpoint/2010/main" val="276235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F9540F-928F-4124-84DC-D8E0E9D18D81}"/>
              </a:ext>
            </a:extLst>
          </p:cNvPr>
          <p:cNvSpPr>
            <a:spLocks noGrp="1"/>
          </p:cNvSpPr>
          <p:nvPr>
            <p:ph type="title"/>
          </p:nvPr>
        </p:nvSpPr>
        <p:spPr>
          <a:xfrm>
            <a:off x="630238" y="457200"/>
            <a:ext cx="2949575"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B61E7B0-5426-4140-B39F-23A6CD9A336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2E7DA2E-A92B-4B5E-8D2F-4E3BC4A357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F96E60A-FE3E-45B5-AF52-BD915E27E7BB}"/>
              </a:ext>
            </a:extLst>
          </p:cNvPr>
          <p:cNvSpPr>
            <a:spLocks noGrp="1"/>
          </p:cNvSpPr>
          <p:nvPr>
            <p:ph type="dt" sz="half" idx="10"/>
          </p:nvPr>
        </p:nvSpPr>
        <p:spPr/>
        <p:txBody>
          <a:bodyPr/>
          <a:lstStyle>
            <a:lvl1pPr>
              <a:defRPr/>
            </a:lvl1pPr>
          </a:lstStyle>
          <a:p>
            <a:endParaRPr lang="fi-FI" altLang="fi-FI"/>
          </a:p>
        </p:txBody>
      </p:sp>
      <p:sp>
        <p:nvSpPr>
          <p:cNvPr id="6" name="Alatunnisteen paikkamerkki 5">
            <a:extLst>
              <a:ext uri="{FF2B5EF4-FFF2-40B4-BE49-F238E27FC236}">
                <a16:creationId xmlns:a16="http://schemas.microsoft.com/office/drawing/2014/main" id="{6F7B6EF7-89B5-4393-AFD3-81982759B92D}"/>
              </a:ext>
            </a:extLst>
          </p:cNvPr>
          <p:cNvSpPr>
            <a:spLocks noGrp="1"/>
          </p:cNvSpPr>
          <p:nvPr>
            <p:ph type="ftr" sz="quarter" idx="11"/>
          </p:nvPr>
        </p:nvSpPr>
        <p:spPr/>
        <p:txBody>
          <a:bodyPr/>
          <a:lstStyle>
            <a:lvl1pPr>
              <a:defRPr/>
            </a:lvl1pPr>
          </a:lstStyle>
          <a:p>
            <a:endParaRPr lang="fi-FI" altLang="fi-FI"/>
          </a:p>
        </p:txBody>
      </p:sp>
      <p:sp>
        <p:nvSpPr>
          <p:cNvPr id="7" name="Dian numeron paikkamerkki 6">
            <a:extLst>
              <a:ext uri="{FF2B5EF4-FFF2-40B4-BE49-F238E27FC236}">
                <a16:creationId xmlns:a16="http://schemas.microsoft.com/office/drawing/2014/main" id="{9B55834A-7356-4D2D-8D9F-90BF607E5EAC}"/>
              </a:ext>
            </a:extLst>
          </p:cNvPr>
          <p:cNvSpPr>
            <a:spLocks noGrp="1"/>
          </p:cNvSpPr>
          <p:nvPr>
            <p:ph type="sldNum" sz="quarter" idx="12"/>
          </p:nvPr>
        </p:nvSpPr>
        <p:spPr/>
        <p:txBody>
          <a:bodyPr/>
          <a:lstStyle>
            <a:lvl1pPr>
              <a:defRPr/>
            </a:lvl1pPr>
          </a:lstStyle>
          <a:p>
            <a:fld id="{C057AC04-EE88-4AD2-842D-1A67CD335217}" type="slidenum">
              <a:rPr lang="fi-FI" altLang="fi-FI"/>
              <a:pPr/>
              <a:t>‹#›</a:t>
            </a:fld>
            <a:endParaRPr lang="fi-FI" altLang="fi-FI"/>
          </a:p>
        </p:txBody>
      </p:sp>
    </p:spTree>
    <p:extLst>
      <p:ext uri="{BB962C8B-B14F-4D97-AF65-F5344CB8AC3E}">
        <p14:creationId xmlns:p14="http://schemas.microsoft.com/office/powerpoint/2010/main" val="267414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1B4075-2DBE-424E-B03C-16CA06B8F4B6}"/>
              </a:ext>
            </a:extLst>
          </p:cNvPr>
          <p:cNvSpPr>
            <a:spLocks noGrp="1"/>
          </p:cNvSpPr>
          <p:nvPr>
            <p:ph type="title"/>
          </p:nvPr>
        </p:nvSpPr>
        <p:spPr>
          <a:xfrm>
            <a:off x="630238" y="457200"/>
            <a:ext cx="2949575"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E7DA13A-BDF7-4C87-AB2C-38CD4F5A356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C599EAF-2756-45A6-BBF6-B3DE182848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5E0FDB5-0930-48AA-931E-6885AAF90296}"/>
              </a:ext>
            </a:extLst>
          </p:cNvPr>
          <p:cNvSpPr>
            <a:spLocks noGrp="1"/>
          </p:cNvSpPr>
          <p:nvPr>
            <p:ph type="dt" sz="half" idx="10"/>
          </p:nvPr>
        </p:nvSpPr>
        <p:spPr/>
        <p:txBody>
          <a:bodyPr/>
          <a:lstStyle>
            <a:lvl1pPr>
              <a:defRPr/>
            </a:lvl1pPr>
          </a:lstStyle>
          <a:p>
            <a:endParaRPr lang="fi-FI" altLang="fi-FI"/>
          </a:p>
        </p:txBody>
      </p:sp>
      <p:sp>
        <p:nvSpPr>
          <p:cNvPr id="6" name="Alatunnisteen paikkamerkki 5">
            <a:extLst>
              <a:ext uri="{FF2B5EF4-FFF2-40B4-BE49-F238E27FC236}">
                <a16:creationId xmlns:a16="http://schemas.microsoft.com/office/drawing/2014/main" id="{0A3BDC54-6954-4520-8F5B-F6A63568C472}"/>
              </a:ext>
            </a:extLst>
          </p:cNvPr>
          <p:cNvSpPr>
            <a:spLocks noGrp="1"/>
          </p:cNvSpPr>
          <p:nvPr>
            <p:ph type="ftr" sz="quarter" idx="11"/>
          </p:nvPr>
        </p:nvSpPr>
        <p:spPr/>
        <p:txBody>
          <a:bodyPr/>
          <a:lstStyle>
            <a:lvl1pPr>
              <a:defRPr/>
            </a:lvl1pPr>
          </a:lstStyle>
          <a:p>
            <a:endParaRPr lang="fi-FI" altLang="fi-FI"/>
          </a:p>
        </p:txBody>
      </p:sp>
      <p:sp>
        <p:nvSpPr>
          <p:cNvPr id="7" name="Dian numeron paikkamerkki 6">
            <a:extLst>
              <a:ext uri="{FF2B5EF4-FFF2-40B4-BE49-F238E27FC236}">
                <a16:creationId xmlns:a16="http://schemas.microsoft.com/office/drawing/2014/main" id="{A03F7A7B-0443-44C5-8439-F47755106BC7}"/>
              </a:ext>
            </a:extLst>
          </p:cNvPr>
          <p:cNvSpPr>
            <a:spLocks noGrp="1"/>
          </p:cNvSpPr>
          <p:nvPr>
            <p:ph type="sldNum" sz="quarter" idx="12"/>
          </p:nvPr>
        </p:nvSpPr>
        <p:spPr/>
        <p:txBody>
          <a:bodyPr/>
          <a:lstStyle>
            <a:lvl1pPr>
              <a:defRPr/>
            </a:lvl1pPr>
          </a:lstStyle>
          <a:p>
            <a:fld id="{EB2D1D1F-99BC-45B5-8857-854182C2C27A}" type="slidenum">
              <a:rPr lang="fi-FI" altLang="fi-FI"/>
              <a:pPr/>
              <a:t>‹#›</a:t>
            </a:fld>
            <a:endParaRPr lang="fi-FI" altLang="fi-FI"/>
          </a:p>
        </p:txBody>
      </p:sp>
    </p:spTree>
    <p:extLst>
      <p:ext uri="{BB962C8B-B14F-4D97-AF65-F5344CB8AC3E}">
        <p14:creationId xmlns:p14="http://schemas.microsoft.com/office/powerpoint/2010/main" val="288044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2.png"/><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3.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2.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FFC35C0-15B3-4AE0-8502-48F2175E2D2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20483" name="Rectangle 3">
            <a:extLst>
              <a:ext uri="{FF2B5EF4-FFF2-40B4-BE49-F238E27FC236}">
                <a16:creationId xmlns:a16="http://schemas.microsoft.com/office/drawing/2014/main" id="{A804750D-F091-4034-B7D7-BE4AC3B1912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20484" name="Rectangle 4">
            <a:extLst>
              <a:ext uri="{FF2B5EF4-FFF2-40B4-BE49-F238E27FC236}">
                <a16:creationId xmlns:a16="http://schemas.microsoft.com/office/drawing/2014/main" id="{37CE2C40-B95C-4361-B430-2BC09B6A527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i-FI" altLang="fi-FI"/>
          </a:p>
        </p:txBody>
      </p:sp>
      <p:sp>
        <p:nvSpPr>
          <p:cNvPr id="20485" name="Rectangle 5">
            <a:extLst>
              <a:ext uri="{FF2B5EF4-FFF2-40B4-BE49-F238E27FC236}">
                <a16:creationId xmlns:a16="http://schemas.microsoft.com/office/drawing/2014/main" id="{2BE709C8-0C4E-4D49-818B-014221E5DAD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i-FI" altLang="fi-FI"/>
          </a:p>
        </p:txBody>
      </p:sp>
      <p:sp>
        <p:nvSpPr>
          <p:cNvPr id="20486" name="Rectangle 6">
            <a:extLst>
              <a:ext uri="{FF2B5EF4-FFF2-40B4-BE49-F238E27FC236}">
                <a16:creationId xmlns:a16="http://schemas.microsoft.com/office/drawing/2014/main" id="{EBADAC1B-E9CC-43D8-A976-3D557096011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FD43CE-8B29-44F3-BF92-A6C4EF57D681}" type="slidenum">
              <a:rPr lang="fi-FI" altLang="fi-FI"/>
              <a:pPr/>
              <a:t>‹#›</a:t>
            </a:fld>
            <a:endParaRPr lang="fi-FI" alt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i="1" kern="1200">
          <a:solidFill>
            <a:schemeClr val="tx1"/>
          </a:solidFill>
          <a:latin typeface="+mn-lt"/>
          <a:ea typeface="+mn-ea"/>
          <a:cs typeface="+mn-cs"/>
        </a:defRPr>
      </a:lvl1pPr>
      <a:lvl2pPr marL="742950" indent="-285750" algn="l" rtl="0" fontAlgn="base">
        <a:spcBef>
          <a:spcPct val="20000"/>
        </a:spcBef>
        <a:spcAft>
          <a:spcPct val="0"/>
        </a:spcAft>
        <a:buChar char="–"/>
        <a:defRPr sz="2800" i="1" kern="1200">
          <a:solidFill>
            <a:schemeClr val="tx1"/>
          </a:solidFill>
          <a:latin typeface="+mn-lt"/>
          <a:ea typeface="+mn-ea"/>
          <a:cs typeface="+mn-cs"/>
        </a:defRPr>
      </a:lvl2pPr>
      <a:lvl3pPr marL="1143000" indent="-228600" algn="l" rtl="0" fontAlgn="base">
        <a:spcBef>
          <a:spcPct val="20000"/>
        </a:spcBef>
        <a:spcAft>
          <a:spcPct val="0"/>
        </a:spcAft>
        <a:buChar char="•"/>
        <a:defRPr sz="2800" i="1" kern="1200">
          <a:solidFill>
            <a:schemeClr val="tx1"/>
          </a:solidFill>
          <a:latin typeface="+mn-lt"/>
          <a:ea typeface="+mn-ea"/>
          <a:cs typeface="+mn-cs"/>
        </a:defRPr>
      </a:lvl3pPr>
      <a:lvl4pPr marL="1600200" indent="-228600" algn="l" rtl="0" fontAlgn="base">
        <a:spcBef>
          <a:spcPct val="20000"/>
        </a:spcBef>
        <a:spcAft>
          <a:spcPct val="0"/>
        </a:spcAft>
        <a:buChar char="–"/>
        <a:defRPr sz="2800" i="1" kern="1200">
          <a:solidFill>
            <a:schemeClr val="tx1"/>
          </a:solidFill>
          <a:latin typeface="+mn-lt"/>
          <a:ea typeface="+mn-ea"/>
          <a:cs typeface="+mn-cs"/>
        </a:defRPr>
      </a:lvl4pPr>
      <a:lvl5pPr marL="2057400" indent="-228600" algn="l" rtl="0" fontAlgn="base">
        <a:spcBef>
          <a:spcPct val="20000"/>
        </a:spcBef>
        <a:spcAft>
          <a:spcPct val="0"/>
        </a:spcAft>
        <a:buChar char="»"/>
        <a:defRPr sz="2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007604" y="476250"/>
            <a:ext cx="7776827"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356728" y="1773239"/>
            <a:ext cx="8424863"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7758354" y="6381329"/>
            <a:ext cx="702078" cy="216471"/>
          </a:xfrm>
          <a:prstGeom prst="rect">
            <a:avLst/>
          </a:prstGeom>
        </p:spPr>
        <p:txBody>
          <a:bodyPr vert="horz" lIns="0" tIns="0" rIns="0" bIns="0" rtlCol="0" anchor="ctr" anchorCtr="0">
            <a:noAutofit/>
          </a:bodyPr>
          <a:lstStyle>
            <a:lvl1pPr algn="r">
              <a:defRPr sz="675" b="0" i="0" cap="all" spc="38" baseline="0">
                <a:solidFill>
                  <a:schemeClr val="tx2"/>
                </a:solidFill>
                <a:latin typeface="+mj-lt"/>
              </a:defRPr>
            </a:lvl1pPr>
          </a:lstStyle>
          <a:p>
            <a:endParaRPr lang="fi-FI" alt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4572000" y="6381329"/>
            <a:ext cx="3186354" cy="216471"/>
          </a:xfrm>
          <a:prstGeom prst="rect">
            <a:avLst/>
          </a:prstGeom>
        </p:spPr>
        <p:txBody>
          <a:bodyPr vert="horz" lIns="0" tIns="0" rIns="0" bIns="0" rtlCol="0" anchor="ctr" anchorCtr="0">
            <a:noAutofit/>
          </a:bodyPr>
          <a:lstStyle>
            <a:lvl1pPr algn="r">
              <a:defRPr sz="675" b="0" i="0" cap="all" spc="38" baseline="0">
                <a:solidFill>
                  <a:schemeClr val="tx2"/>
                </a:solidFill>
                <a:latin typeface="+mj-lt"/>
              </a:defRPr>
            </a:lvl1pPr>
          </a:lstStyle>
          <a:p>
            <a:endParaRPr lang="fi-FI" alt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8460432" y="6381552"/>
            <a:ext cx="323999" cy="215801"/>
          </a:xfrm>
          <a:prstGeom prst="rect">
            <a:avLst/>
          </a:prstGeom>
        </p:spPr>
        <p:txBody>
          <a:bodyPr vert="horz" lIns="0" tIns="0" rIns="0" bIns="0" rtlCol="0" anchor="ctr" anchorCtr="0">
            <a:noAutofit/>
          </a:bodyPr>
          <a:lstStyle>
            <a:lvl1pPr algn="r">
              <a:defRPr sz="675" b="0" i="0" cap="all" spc="38" baseline="0">
                <a:solidFill>
                  <a:schemeClr val="tx2"/>
                </a:solidFill>
                <a:latin typeface="+mj-lt"/>
              </a:defRPr>
            </a:lvl1pPr>
          </a:lstStyle>
          <a:p>
            <a:fld id="{FB6DC687-BC04-4768-BF20-9E9E868E7E35}" type="slidenum">
              <a:rPr lang="fi-FI" altLang="fi-FI" smtClean="0"/>
              <a:pPr/>
              <a:t>‹#›</a:t>
            </a:fld>
            <a:endParaRPr lang="fi-FI" altLang="fi-FI"/>
          </a:p>
        </p:txBody>
      </p:sp>
      <p:sp>
        <p:nvSpPr>
          <p:cNvPr id="9" name="Rectangle 8">
            <a:extLst>
              <a:ext uri="{C183D7F6-B498-43B3-948B-1728B52AA6E4}">
                <adec:decorative xmlns:adec="http://schemas.microsoft.com/office/drawing/2017/decorative" val="1"/>
              </a:ext>
            </a:extLst>
          </p:cNvPr>
          <p:cNvSpPr/>
          <p:nvPr/>
        </p:nvSpPr>
        <p:spPr>
          <a:xfrm>
            <a:off x="0" y="6669361"/>
            <a:ext cx="9144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359532" y="0"/>
            <a:ext cx="431976"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9019655" y="6877510"/>
            <a:ext cx="121829" cy="23083"/>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50" dirty="0">
                <a:solidFill>
                  <a:schemeClr val="bg1"/>
                </a:solidFill>
                <a:latin typeface="+mn-lt"/>
              </a:rPr>
              <a:t>©grow. for</a:t>
            </a:r>
            <a:r>
              <a:rPr lang="fi-FI" sz="150" baseline="0" dirty="0">
                <a:solidFill>
                  <a:schemeClr val="bg1"/>
                </a:solidFill>
                <a:latin typeface="+mn-lt"/>
              </a:rPr>
              <a:t> jyo</a:t>
            </a:r>
            <a:endParaRPr lang="en-GB" sz="15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517" y="-50286"/>
            <a:ext cx="45196" cy="1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a:extLst>
              <a:ext uri="{FF2B5EF4-FFF2-40B4-BE49-F238E27FC236}">
                <a16:creationId xmlns:a16="http://schemas.microsoft.com/office/drawing/2014/main" id="{4CD6DD80-3690-4F94-A43B-1F0D71078C30}"/>
              </a:ext>
            </a:extLst>
          </p:cNvPr>
          <p:cNvPicPr>
            <a:picLocks noChangeAspect="1" noChangeArrowheads="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57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2400" b="1" kern="1200" spc="-15" baseline="0">
          <a:solidFill>
            <a:schemeClr val="accent2"/>
          </a:solidFill>
          <a:latin typeface="+mj-lt"/>
          <a:ea typeface="+mj-ea"/>
          <a:cs typeface="+mj-cs"/>
        </a:defRPr>
      </a:lvl1pPr>
    </p:titleStyle>
    <p:bodyStyle>
      <a:lvl1pPr marL="202406" indent="-202406" algn="l" defTabSz="685800" rtl="0" eaLnBrk="1" latinLnBrk="0" hangingPunct="1">
        <a:lnSpc>
          <a:spcPct val="120000"/>
        </a:lnSpc>
        <a:spcBef>
          <a:spcPts val="300"/>
        </a:spcBef>
        <a:buClr>
          <a:schemeClr val="accent1"/>
        </a:buClr>
        <a:buFont typeface="Wingdings" panose="05000000000000000000" pitchFamily="2" charset="2"/>
        <a:buChar char=""/>
        <a:defRPr sz="1350" kern="1200" spc="-15" baseline="0">
          <a:solidFill>
            <a:schemeClr val="tx1"/>
          </a:solidFill>
          <a:latin typeface="+mn-lt"/>
          <a:ea typeface="+mn-ea"/>
          <a:cs typeface="+mn-cs"/>
        </a:defRPr>
      </a:lvl1pPr>
      <a:lvl2pPr marL="406004" indent="-203597" algn="l" defTabSz="685800" rtl="0" eaLnBrk="1" latinLnBrk="0" hangingPunct="1">
        <a:lnSpc>
          <a:spcPct val="120000"/>
        </a:lnSpc>
        <a:spcBef>
          <a:spcPts val="300"/>
        </a:spcBef>
        <a:buClr>
          <a:schemeClr val="accent1"/>
        </a:buClr>
        <a:buFont typeface="Lato" panose="020F0502020204030203" pitchFamily="34" charset="0"/>
        <a:buChar char="–"/>
        <a:defRPr sz="1350" kern="1200" spc="-15" baseline="0">
          <a:solidFill>
            <a:schemeClr val="tx1"/>
          </a:solidFill>
          <a:latin typeface="+mn-lt"/>
          <a:ea typeface="+mn-ea"/>
          <a:cs typeface="+mn-cs"/>
        </a:defRPr>
      </a:lvl2pPr>
      <a:lvl3pPr marL="602456" indent="-196454" algn="l" defTabSz="685800" rtl="0" eaLnBrk="1" latinLnBrk="0" hangingPunct="1">
        <a:lnSpc>
          <a:spcPct val="120000"/>
        </a:lnSpc>
        <a:spcBef>
          <a:spcPts val="300"/>
        </a:spcBef>
        <a:buClr>
          <a:schemeClr val="accent1"/>
        </a:buClr>
        <a:buFont typeface="Wingdings" panose="05000000000000000000" pitchFamily="2" charset="2"/>
        <a:buChar char=""/>
        <a:defRPr sz="1350" kern="1200" spc="-15" baseline="0">
          <a:solidFill>
            <a:schemeClr val="tx1"/>
          </a:solidFill>
          <a:latin typeface="+mn-lt"/>
          <a:ea typeface="+mn-ea"/>
          <a:cs typeface="+mn-cs"/>
        </a:defRPr>
      </a:lvl3pPr>
      <a:lvl4pPr marL="804863" indent="-202406" algn="l" defTabSz="685800" rtl="0" eaLnBrk="1" latinLnBrk="0" hangingPunct="1">
        <a:lnSpc>
          <a:spcPct val="120000"/>
        </a:lnSpc>
        <a:spcBef>
          <a:spcPts val="300"/>
        </a:spcBef>
        <a:buClr>
          <a:schemeClr val="accent1"/>
        </a:buClr>
        <a:buFont typeface="Wingdings" panose="05000000000000000000" pitchFamily="2" charset="2"/>
        <a:buChar char=""/>
        <a:defRPr sz="1350" kern="1200" spc="-15" baseline="0">
          <a:solidFill>
            <a:schemeClr val="tx1"/>
          </a:solidFill>
          <a:latin typeface="+mn-lt"/>
          <a:ea typeface="+mn-ea"/>
          <a:cs typeface="+mn-cs"/>
        </a:defRPr>
      </a:lvl4pPr>
      <a:lvl5pPr marL="1007269" indent="-202406" algn="l" defTabSz="685800" rtl="0" eaLnBrk="1" latinLnBrk="0" hangingPunct="1">
        <a:lnSpc>
          <a:spcPct val="120000"/>
        </a:lnSpc>
        <a:spcBef>
          <a:spcPts val="300"/>
        </a:spcBef>
        <a:buClr>
          <a:schemeClr val="accent1"/>
        </a:buClr>
        <a:buFont typeface="Wingdings" panose="05000000000000000000" pitchFamily="2" charset="2"/>
        <a:buChar char=""/>
        <a:defRPr sz="1350" kern="1200" spc="-15" baseline="0">
          <a:solidFill>
            <a:schemeClr val="tx1"/>
          </a:solidFill>
          <a:latin typeface="+mn-lt"/>
          <a:ea typeface="+mn-ea"/>
          <a:cs typeface="+mn-cs"/>
        </a:defRPr>
      </a:lvl5pPr>
      <a:lvl6pPr marL="1210866" indent="-203597" algn="l" defTabSz="685800" rtl="0" eaLnBrk="1" latinLnBrk="0" hangingPunct="1">
        <a:lnSpc>
          <a:spcPct val="120000"/>
        </a:lnSpc>
        <a:spcBef>
          <a:spcPts val="300"/>
        </a:spcBef>
        <a:buClr>
          <a:schemeClr val="accent1"/>
        </a:buClr>
        <a:buFont typeface="Wingdings" panose="05000000000000000000" pitchFamily="2" charset="2"/>
        <a:buChar char=""/>
        <a:defRPr sz="1350" kern="1200" spc="-15" baseline="0">
          <a:solidFill>
            <a:schemeClr val="tx1"/>
          </a:solidFill>
          <a:latin typeface="+mn-lt"/>
          <a:ea typeface="+mn-ea"/>
          <a:cs typeface="+mn-cs"/>
        </a:defRPr>
      </a:lvl6pPr>
      <a:lvl7pPr marL="1413272" indent="-202406" algn="l" defTabSz="685800" rtl="0" eaLnBrk="1" latinLnBrk="0" hangingPunct="1">
        <a:lnSpc>
          <a:spcPct val="120000"/>
        </a:lnSpc>
        <a:spcBef>
          <a:spcPts val="300"/>
        </a:spcBef>
        <a:buClr>
          <a:schemeClr val="accent1"/>
        </a:buClr>
        <a:buFont typeface="Wingdings" panose="05000000000000000000" pitchFamily="2" charset="2"/>
        <a:buChar char=""/>
        <a:defRPr sz="1350" kern="1200" spc="-15" baseline="0">
          <a:solidFill>
            <a:schemeClr val="tx1"/>
          </a:solidFill>
          <a:latin typeface="+mn-lt"/>
          <a:ea typeface="+mn-ea"/>
          <a:cs typeface="+mn-cs"/>
        </a:defRPr>
      </a:lvl7pPr>
      <a:lvl8pPr marL="1615679" indent="-202406" algn="l" defTabSz="685800" rtl="0" eaLnBrk="1" latinLnBrk="0" hangingPunct="1">
        <a:lnSpc>
          <a:spcPct val="120000"/>
        </a:lnSpc>
        <a:spcBef>
          <a:spcPts val="300"/>
        </a:spcBef>
        <a:buClr>
          <a:schemeClr val="accent1"/>
        </a:buClr>
        <a:buFont typeface="Wingdings" panose="05000000000000000000" pitchFamily="2" charset="2"/>
        <a:buChar char=""/>
        <a:defRPr sz="1350" kern="1200" spc="-15" baseline="0">
          <a:solidFill>
            <a:schemeClr val="tx1"/>
          </a:solidFill>
          <a:latin typeface="+mn-lt"/>
          <a:ea typeface="+mn-ea"/>
          <a:cs typeface="+mn-cs"/>
        </a:defRPr>
      </a:lvl8pPr>
      <a:lvl9pPr marL="1813322" indent="-197644" algn="l" defTabSz="685800" rtl="0" eaLnBrk="1" latinLnBrk="0" hangingPunct="1">
        <a:lnSpc>
          <a:spcPct val="120000"/>
        </a:lnSpc>
        <a:spcBef>
          <a:spcPts val="300"/>
        </a:spcBef>
        <a:buClr>
          <a:schemeClr val="accent1"/>
        </a:buClr>
        <a:buFont typeface="Wingdings" panose="05000000000000000000" pitchFamily="2" charset="2"/>
        <a:buChar char=""/>
        <a:defRPr sz="1350" kern="1200" spc="-15" baseline="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fi-FI"/>
              <a:t>Muokkaa ots. perustyyl. napsautt.</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fi-FI" altLang="fi-FI"/>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i-FI" altLang="fi-FI"/>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9FD43CE-8B29-44F3-BF92-A6C4EF57D681}" type="slidenum">
              <a:rPr lang="fi-FI" altLang="fi-FI" smtClean="0"/>
              <a:pPr/>
              <a:t>‹#›</a:t>
            </a:fld>
            <a:endParaRPr lang="fi-FI" altLang="fi-FI"/>
          </a:p>
        </p:txBody>
      </p:sp>
      <p:pic>
        <p:nvPicPr>
          <p:cNvPr id="13" name="Picture 7">
            <a:extLst>
              <a:ext uri="{FF2B5EF4-FFF2-40B4-BE49-F238E27FC236}">
                <a16:creationId xmlns:a16="http://schemas.microsoft.com/office/drawing/2014/main" id="{3C6E47E2-4E83-475A-B34A-C661B2A9A119}"/>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07193"/>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2A0BFDD-C419-44ED-8C5B-14B473037686}"/>
              </a:ext>
            </a:extLst>
          </p:cNvPr>
          <p:cNvSpPr>
            <a:spLocks noGrp="1" noChangeArrowheads="1"/>
          </p:cNvSpPr>
          <p:nvPr>
            <p:ph type="ctrTitle"/>
          </p:nvPr>
        </p:nvSpPr>
        <p:spPr>
          <a:xfrm>
            <a:off x="866213" y="764704"/>
            <a:ext cx="5231186" cy="3329581"/>
          </a:xfrm>
        </p:spPr>
        <p:txBody>
          <a:bodyPr>
            <a:normAutofit/>
          </a:bodyPr>
          <a:lstStyle/>
          <a:p>
            <a:pPr>
              <a:lnSpc>
                <a:spcPct val="90000"/>
              </a:lnSpc>
            </a:pPr>
            <a:r>
              <a:rPr lang="fi-FI" altLang="fi-FI" sz="5000" i="1" dirty="0">
                <a:solidFill>
                  <a:schemeClr val="tx2">
                    <a:lumMod val="25000"/>
                  </a:schemeClr>
                </a:solidFill>
                <a:latin typeface="Palatino Linotype" panose="02040502050505030304" pitchFamily="18" charset="0"/>
              </a:rPr>
              <a:t>Nelikenttä käsityönopetuksen käytännön työvälineenä</a:t>
            </a:r>
          </a:p>
        </p:txBody>
      </p:sp>
      <p:sp>
        <p:nvSpPr>
          <p:cNvPr id="2051" name="Rectangle 3">
            <a:extLst>
              <a:ext uri="{FF2B5EF4-FFF2-40B4-BE49-F238E27FC236}">
                <a16:creationId xmlns:a16="http://schemas.microsoft.com/office/drawing/2014/main" id="{51768A54-6E70-4FE6-904B-39B338C60DEF}"/>
              </a:ext>
            </a:extLst>
          </p:cNvPr>
          <p:cNvSpPr>
            <a:spLocks noGrp="1" noChangeArrowheads="1"/>
          </p:cNvSpPr>
          <p:nvPr>
            <p:ph type="subTitle" idx="1"/>
          </p:nvPr>
        </p:nvSpPr>
        <p:spPr>
          <a:xfrm>
            <a:off x="866216" y="4777380"/>
            <a:ext cx="5231183" cy="861420"/>
          </a:xfrm>
        </p:spPr>
        <p:txBody>
          <a:bodyPr>
            <a:normAutofit/>
          </a:bodyPr>
          <a:lstStyle/>
          <a:p>
            <a:r>
              <a:rPr lang="fi-FI" altLang="fi-FI" i="1" dirty="0">
                <a:solidFill>
                  <a:schemeClr val="tx2">
                    <a:lumMod val="25000"/>
                  </a:schemeClr>
                </a:solidFill>
                <a:latin typeface="Palatino Linotype" panose="02040502050505030304" pitchFamily="18" charset="0"/>
              </a:rPr>
              <a:t>Riitta Huovila ja Riitta Rautio</a:t>
            </a:r>
            <a:br>
              <a:rPr lang="fi-FI" altLang="fi-FI" i="1" dirty="0">
                <a:solidFill>
                  <a:schemeClr val="tx1">
                    <a:lumMod val="85000"/>
                    <a:lumOff val="15000"/>
                  </a:schemeClr>
                </a:solidFill>
                <a:latin typeface="Palatino Linotype" panose="02040502050505030304" pitchFamily="18" charset="0"/>
              </a:rPr>
            </a:br>
            <a:endParaRPr lang="fi-FI" altLang="fi-FI" i="1" dirty="0">
              <a:solidFill>
                <a:schemeClr val="tx1">
                  <a:lumMod val="85000"/>
                  <a:lumOff val="15000"/>
                </a:schemeClr>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E46555A9-7140-4170-ADEC-E71C9F3D9F78}"/>
              </a:ext>
            </a:extLst>
          </p:cNvPr>
          <p:cNvSpPr>
            <a:spLocks noChangeArrowheads="1"/>
          </p:cNvSpPr>
          <p:nvPr/>
        </p:nvSpPr>
        <p:spPr bwMode="auto">
          <a:xfrm>
            <a:off x="250825" y="1412875"/>
            <a:ext cx="85693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zh-CN" sz="2600" i="1">
                <a:solidFill>
                  <a:srgbClr val="333333"/>
                </a:solidFill>
                <a:latin typeface="Palatino Linotype" panose="02040502050505030304" pitchFamily="18" charset="0"/>
                <a:ea typeface="SimSun" panose="02010600030101010101" pitchFamily="2" charset="-122"/>
              </a:rPr>
              <a:t>Käsityönopetuksen tavoitteena on toiminta, jossa oppilas kokee iloa ja tyydytystä työstään ja hänen itsetuntonsa kasvaa. </a:t>
            </a:r>
          </a:p>
        </p:txBody>
      </p:sp>
      <p:sp>
        <p:nvSpPr>
          <p:cNvPr id="12293" name="Rectangle 5">
            <a:extLst>
              <a:ext uri="{FF2B5EF4-FFF2-40B4-BE49-F238E27FC236}">
                <a16:creationId xmlns:a16="http://schemas.microsoft.com/office/drawing/2014/main" id="{D11B93AF-4403-433E-81E1-4F7274DFC1D8}"/>
              </a:ext>
            </a:extLst>
          </p:cNvPr>
          <p:cNvSpPr>
            <a:spLocks noGrp="1" noChangeArrowheads="1"/>
          </p:cNvSpPr>
          <p:nvPr>
            <p:ph type="title"/>
          </p:nvPr>
        </p:nvSpPr>
        <p:spPr/>
        <p:txBody>
          <a:bodyPr/>
          <a:lstStyle/>
          <a:p>
            <a:pPr algn="l"/>
            <a:r>
              <a:rPr lang="fi-FI" altLang="zh-CN" i="1">
                <a:solidFill>
                  <a:srgbClr val="333333"/>
                </a:solidFill>
                <a:latin typeface="Palatino Linotype" panose="02040502050505030304" pitchFamily="18" charset="0"/>
                <a:ea typeface="SimSun" panose="02010600030101010101" pitchFamily="2" charset="-122"/>
              </a:rPr>
              <a:t>Kasvatukselliset tavoitteet</a:t>
            </a:r>
            <a:endParaRPr lang="fi-FI" altLang="fi-FI" i="1">
              <a:solidFill>
                <a:srgbClr val="333333"/>
              </a:solidFill>
              <a:latin typeface="Palatino Linotype" panose="02040502050505030304" pitchFamily="18" charset="0"/>
            </a:endParaRPr>
          </a:p>
        </p:txBody>
      </p:sp>
      <p:pic>
        <p:nvPicPr>
          <p:cNvPr id="12295" name="Picture 7">
            <a:extLst>
              <a:ext uri="{FF2B5EF4-FFF2-40B4-BE49-F238E27FC236}">
                <a16:creationId xmlns:a16="http://schemas.microsoft.com/office/drawing/2014/main" id="{C0E8D174-31EC-47D8-840F-AF33E0FAD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420938"/>
            <a:ext cx="2232025" cy="1711325"/>
          </a:xfrm>
          <a:prstGeom prst="rect">
            <a:avLst/>
          </a:prstGeom>
          <a:noFill/>
          <a:extLst>
            <a:ext uri="{909E8E84-426E-40DD-AFC4-6F175D3DCCD1}">
              <a14:hiddenFill xmlns:a14="http://schemas.microsoft.com/office/drawing/2010/main">
                <a:solidFill>
                  <a:srgbClr val="FFFFFF"/>
                </a:solidFill>
              </a14:hiddenFill>
            </a:ext>
          </a:extLst>
        </p:spPr>
      </p:pic>
      <p:sp>
        <p:nvSpPr>
          <p:cNvPr id="12296" name="Text Box 8">
            <a:extLst>
              <a:ext uri="{FF2B5EF4-FFF2-40B4-BE49-F238E27FC236}">
                <a16:creationId xmlns:a16="http://schemas.microsoft.com/office/drawing/2014/main" id="{F8045CFB-E9C6-40D2-B108-50756E5F5464}"/>
              </a:ext>
            </a:extLst>
          </p:cNvPr>
          <p:cNvSpPr txBox="1">
            <a:spLocks noChangeArrowheads="1"/>
          </p:cNvSpPr>
          <p:nvPr/>
        </p:nvSpPr>
        <p:spPr bwMode="auto">
          <a:xfrm>
            <a:off x="3203575" y="2781300"/>
            <a:ext cx="561657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zh-CN" sz="2400" i="1">
                <a:solidFill>
                  <a:srgbClr val="333333"/>
                </a:solidFill>
                <a:latin typeface="Palatino Linotype" panose="02040502050505030304" pitchFamily="18" charset="0"/>
                <a:ea typeface="SimSun" panose="02010600030101010101" pitchFamily="2" charset="-122"/>
              </a:rPr>
              <a:t>Oppilas ymmärtää itsensä osaksi ympäröivää yhteiskuntaa, sen kulttuuria, historiaa ja tulevaisuutta.</a:t>
            </a:r>
            <a:r>
              <a:rPr lang="fi-FI" altLang="zh-CN" sz="2800" i="1">
                <a:solidFill>
                  <a:srgbClr val="333333"/>
                </a:solidFill>
                <a:latin typeface="Palatino Linotype" panose="02040502050505030304" pitchFamily="18" charset="0"/>
                <a:ea typeface="SimSun" panose="02010600030101010101" pitchFamily="2" charset="-122"/>
              </a:rPr>
              <a:t> </a:t>
            </a:r>
            <a:endParaRPr lang="fi-FI" altLang="fi-FI" sz="2800">
              <a:solidFill>
                <a:srgbClr val="333333"/>
              </a:solidFill>
              <a:latin typeface="Palatino Linotype" panose="02040502050505030304" pitchFamily="18" charset="0"/>
            </a:endParaRPr>
          </a:p>
        </p:txBody>
      </p:sp>
      <p:sp>
        <p:nvSpPr>
          <p:cNvPr id="12297" name="Text Box 9">
            <a:extLst>
              <a:ext uri="{FF2B5EF4-FFF2-40B4-BE49-F238E27FC236}">
                <a16:creationId xmlns:a16="http://schemas.microsoft.com/office/drawing/2014/main" id="{09332242-40A2-47C1-85AF-A5EB3182B876}"/>
              </a:ext>
            </a:extLst>
          </p:cNvPr>
          <p:cNvSpPr txBox="1">
            <a:spLocks noChangeArrowheads="1"/>
          </p:cNvSpPr>
          <p:nvPr/>
        </p:nvSpPr>
        <p:spPr bwMode="auto">
          <a:xfrm>
            <a:off x="323850" y="4292600"/>
            <a:ext cx="85693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zh-CN" sz="2400" i="1">
                <a:solidFill>
                  <a:srgbClr val="333333"/>
                </a:solidFill>
                <a:latin typeface="Palatino Linotype" panose="02040502050505030304" pitchFamily="18" charset="0"/>
                <a:ea typeface="SimSun" panose="02010600030101010101" pitchFamily="2" charset="-122"/>
              </a:rPr>
              <a:t>Käsitöissä oppilasta ohjataan kestävän kehityksen periaatteen mukaisesti kantamaan vastuuta kuluttamisesta ja ympäristöstä. Hän oppii arvostamaan työn ja materiaalin laatua, ja hänen vastuuntuntonsa työstä ja materiaalin käyttämisestä lisääntyy. Oppilas suhtautuu arvioiden ja kriittisesti sekä omiin valintoihinsa että tarjolla oleviin virikkeisiin, tuotteisiin ja palveluihin. </a:t>
            </a:r>
            <a:endParaRPr lang="fi-FI" altLang="fi-FI" sz="2400">
              <a:solidFill>
                <a:srgbClr val="333333"/>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4B0D66DE-E93F-486D-9966-219A5FF7A688}"/>
              </a:ext>
            </a:extLst>
          </p:cNvPr>
          <p:cNvSpPr>
            <a:spLocks noChangeArrowheads="1"/>
          </p:cNvSpPr>
          <p:nvPr/>
        </p:nvSpPr>
        <p:spPr bwMode="auto">
          <a:xfrm>
            <a:off x="684213" y="1989138"/>
            <a:ext cx="7561262"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i-FI" altLang="fi-FI" sz="3600" i="1">
                <a:solidFill>
                  <a:srgbClr val="333333"/>
                </a:solidFill>
                <a:latin typeface="Palatino Linotype" panose="02040502050505030304" pitchFamily="18" charset="0"/>
              </a:rPr>
              <a:t>Kuinka nelikenttä jäsentää opettajaharjoittelijoiden ajattelussa käsityön opetussuunnitelmaa ja käsityön teoreettista ajattelua sekä käsityönopetuksen suunnittelua ja toteutusta?</a:t>
            </a:r>
          </a:p>
        </p:txBody>
      </p:sp>
      <p:sp>
        <p:nvSpPr>
          <p:cNvPr id="13317" name="Rectangle 5">
            <a:extLst>
              <a:ext uri="{FF2B5EF4-FFF2-40B4-BE49-F238E27FC236}">
                <a16:creationId xmlns:a16="http://schemas.microsoft.com/office/drawing/2014/main" id="{2ABFEABE-2B48-4EF4-B918-E8F9DB79F22A}"/>
              </a:ext>
            </a:extLst>
          </p:cNvPr>
          <p:cNvSpPr>
            <a:spLocks noGrp="1" noChangeArrowheads="1"/>
          </p:cNvSpPr>
          <p:nvPr>
            <p:ph type="title"/>
          </p:nvPr>
        </p:nvSpPr>
        <p:spPr>
          <a:xfrm>
            <a:off x="684213" y="274638"/>
            <a:ext cx="8002587" cy="1143000"/>
          </a:xfrm>
        </p:spPr>
        <p:txBody>
          <a:bodyPr/>
          <a:lstStyle/>
          <a:p>
            <a:pPr algn="l"/>
            <a:r>
              <a:rPr lang="fi-FI" altLang="fi-FI" i="1">
                <a:solidFill>
                  <a:srgbClr val="333333"/>
                </a:solidFill>
                <a:latin typeface="Palatino Linotype" panose="02040502050505030304" pitchFamily="18" charset="0"/>
              </a:rPr>
              <a:t>Tutkimusongelma</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1480C8F5-6258-4E33-9101-232D7D92ED04}"/>
              </a:ext>
            </a:extLst>
          </p:cNvPr>
          <p:cNvSpPr>
            <a:spLocks noChangeArrowheads="1"/>
          </p:cNvSpPr>
          <p:nvPr/>
        </p:nvSpPr>
        <p:spPr bwMode="auto">
          <a:xfrm>
            <a:off x="684213" y="1187450"/>
            <a:ext cx="770413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i-FI" altLang="fi-FI" sz="3600" i="1">
                <a:solidFill>
                  <a:srgbClr val="333333"/>
                </a:solidFill>
                <a:latin typeface="Palatino Linotype" panose="02040502050505030304" pitchFamily="18" charset="0"/>
              </a:rPr>
              <a:t>”Olin niin kiinni valmistettavassa tuotteessa, että kasvamisen taidot pääsivät suunnitelmasta unohtumaan.”</a:t>
            </a:r>
          </a:p>
          <a:p>
            <a:br>
              <a:rPr lang="fi-FI" altLang="fi-FI" sz="3600" i="1">
                <a:solidFill>
                  <a:srgbClr val="333333"/>
                </a:solidFill>
                <a:latin typeface="Palatino Linotype" panose="02040502050505030304" pitchFamily="18" charset="0"/>
              </a:rPr>
            </a:br>
            <a:r>
              <a:rPr lang="fi-FI" altLang="fi-FI" sz="3600" i="1">
                <a:solidFill>
                  <a:srgbClr val="333333"/>
                </a:solidFill>
                <a:latin typeface="Palatino Linotype" panose="02040502050505030304" pitchFamily="18" charset="0"/>
              </a:rPr>
              <a:t>”Pyrin puhumaan näitä tavoitteita ääneen myös lapsille, koska joskus tuntuu, että kasvatustavoitteet jäävät helposti opettajan omiksi tavoitteiksi.”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a:extLst>
              <a:ext uri="{FF2B5EF4-FFF2-40B4-BE49-F238E27FC236}">
                <a16:creationId xmlns:a16="http://schemas.microsoft.com/office/drawing/2014/main" id="{3FD05EC5-E7A8-4847-82B6-EFAF8E89E0E5}"/>
              </a:ext>
            </a:extLst>
          </p:cNvPr>
          <p:cNvSpPr>
            <a:spLocks noChangeArrowheads="1"/>
          </p:cNvSpPr>
          <p:nvPr/>
        </p:nvSpPr>
        <p:spPr bwMode="auto">
          <a:xfrm>
            <a:off x="539750" y="1268413"/>
            <a:ext cx="7993063"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i-FI" altLang="fi-FI" sz="3600" i="1">
                <a:solidFill>
                  <a:srgbClr val="333333"/>
                </a:solidFill>
                <a:latin typeface="Palatino Linotype" panose="02040502050505030304" pitchFamily="18" charset="0"/>
              </a:rPr>
              <a:t>”Jos joku tulisi kesken tunnin kysymään, miksi teen näin, osaisin perustella tekemiseni heti ja se olisi myös linjassa ops:n oman toimintani kanssa. Ops:n tavoitelauselmat unohtuvat helposti tai jäävät korulauseenomaisiksi. Opettajan ratkaisut voivat olla myös enemmän tiedostamattomia ilman nelikentän apua.”</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6E59BDB3-831B-46C6-BA46-D43DCC1380A6}"/>
              </a:ext>
            </a:extLst>
          </p:cNvPr>
          <p:cNvSpPr>
            <a:spLocks noChangeArrowheads="1"/>
          </p:cNvSpPr>
          <p:nvPr/>
        </p:nvSpPr>
        <p:spPr bwMode="auto">
          <a:xfrm>
            <a:off x="539750" y="1196975"/>
            <a:ext cx="80645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i-FI" altLang="fi-FI" sz="3600" i="1">
                <a:solidFill>
                  <a:srgbClr val="333333"/>
                </a:solidFill>
                <a:latin typeface="Palatino Linotype" panose="02040502050505030304" pitchFamily="18" charset="0"/>
              </a:rPr>
              <a:t>”Nelikenttä on mielestäni ikään kuin prisma, jossa eri puolet painottuu eri tavoin, mm. oppilaiden iän, työskentely-vaiheen ja opettajankin mukaan. </a:t>
            </a:r>
            <a:br>
              <a:rPr lang="fi-FI" altLang="fi-FI" sz="3600" i="1">
                <a:solidFill>
                  <a:srgbClr val="333333"/>
                </a:solidFill>
                <a:latin typeface="Palatino Linotype" panose="02040502050505030304" pitchFamily="18" charset="0"/>
              </a:rPr>
            </a:br>
            <a:r>
              <a:rPr lang="fi-FI" altLang="fi-FI" sz="3600" i="1">
                <a:solidFill>
                  <a:srgbClr val="333333"/>
                </a:solidFill>
                <a:latin typeface="Palatino Linotype" panose="02040502050505030304" pitchFamily="18" charset="0"/>
              </a:rPr>
              <a:t>Nelikentän pohtiminen auttaa mieltämään, millainen opettaja on. Onko ensisijassa taitojen välittäjä, kasvattaja, työskentelykulttuurin edistäjä jne.?”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77CE5F6-35A7-4F32-BFAD-92585CA21A52}"/>
              </a:ext>
            </a:extLst>
          </p:cNvPr>
          <p:cNvSpPr>
            <a:spLocks noGrp="1" noChangeArrowheads="1"/>
          </p:cNvSpPr>
          <p:nvPr>
            <p:ph type="title"/>
          </p:nvPr>
        </p:nvSpPr>
        <p:spPr>
          <a:xfrm>
            <a:off x="457200" y="274638"/>
            <a:ext cx="8147050" cy="1143000"/>
          </a:xfrm>
        </p:spPr>
        <p:txBody>
          <a:bodyPr/>
          <a:lstStyle/>
          <a:p>
            <a:pPr algn="l"/>
            <a:r>
              <a:rPr lang="fi-FI" altLang="fi-FI" i="1">
                <a:solidFill>
                  <a:srgbClr val="5F5F5F"/>
                </a:solidFill>
                <a:latin typeface="Palatino Linotype" panose="02040502050505030304" pitchFamily="18" charset="0"/>
              </a:rPr>
              <a:t>Opettajan nelikenttä</a:t>
            </a:r>
          </a:p>
        </p:txBody>
      </p:sp>
      <p:sp>
        <p:nvSpPr>
          <p:cNvPr id="38916" name="Rectangle 4">
            <a:extLst>
              <a:ext uri="{FF2B5EF4-FFF2-40B4-BE49-F238E27FC236}">
                <a16:creationId xmlns:a16="http://schemas.microsoft.com/office/drawing/2014/main" id="{77FEA822-401A-4F41-AF00-3E245AE9663F}"/>
              </a:ext>
            </a:extLst>
          </p:cNvPr>
          <p:cNvSpPr>
            <a:spLocks noChangeArrowheads="1"/>
          </p:cNvSpPr>
          <p:nvPr/>
        </p:nvSpPr>
        <p:spPr bwMode="auto">
          <a:xfrm>
            <a:off x="468313" y="1484313"/>
            <a:ext cx="8062912" cy="4824412"/>
          </a:xfrm>
          <a:prstGeom prst="rect">
            <a:avLst/>
          </a:prstGeom>
          <a:solidFill>
            <a:schemeClr val="tx1">
              <a:lumMod val="75000"/>
            </a:schemeClr>
          </a:solidFill>
          <a:ln w="9525">
            <a:solidFill>
              <a:schemeClr val="tx1"/>
            </a:solidFill>
            <a:miter lim="800000"/>
            <a:headEnd/>
            <a:tailEnd/>
          </a:ln>
          <a:effectLst/>
        </p:spPr>
        <p:txBody>
          <a:bodyPr wrap="none" anchor="ctr"/>
          <a:lstStyle/>
          <a:p>
            <a:pPr algn="ctr"/>
            <a:endParaRPr lang="fi-FI" altLang="fi-FI">
              <a:latin typeface="Verdana" panose="020B0604030504040204" pitchFamily="34" charset="0"/>
            </a:endParaRPr>
          </a:p>
        </p:txBody>
      </p:sp>
      <p:sp>
        <p:nvSpPr>
          <p:cNvPr id="38917" name="Line 5">
            <a:extLst>
              <a:ext uri="{FF2B5EF4-FFF2-40B4-BE49-F238E27FC236}">
                <a16:creationId xmlns:a16="http://schemas.microsoft.com/office/drawing/2014/main" id="{F9B2700F-47DC-4509-832C-F934BC7BD3A5}"/>
              </a:ext>
            </a:extLst>
          </p:cNvPr>
          <p:cNvSpPr>
            <a:spLocks noChangeShapeType="1"/>
          </p:cNvSpPr>
          <p:nvPr/>
        </p:nvSpPr>
        <p:spPr bwMode="auto">
          <a:xfrm>
            <a:off x="4572000" y="1484313"/>
            <a:ext cx="0" cy="4824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918" name="Line 6">
            <a:extLst>
              <a:ext uri="{FF2B5EF4-FFF2-40B4-BE49-F238E27FC236}">
                <a16:creationId xmlns:a16="http://schemas.microsoft.com/office/drawing/2014/main" id="{0CE22737-C4F8-460A-B4EE-30F8F2FDF5B2}"/>
              </a:ext>
            </a:extLst>
          </p:cNvPr>
          <p:cNvSpPr>
            <a:spLocks noChangeShapeType="1"/>
          </p:cNvSpPr>
          <p:nvPr/>
        </p:nvSpPr>
        <p:spPr bwMode="auto">
          <a:xfrm>
            <a:off x="468313" y="3789363"/>
            <a:ext cx="8064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919" name="Line 7">
            <a:extLst>
              <a:ext uri="{FF2B5EF4-FFF2-40B4-BE49-F238E27FC236}">
                <a16:creationId xmlns:a16="http://schemas.microsoft.com/office/drawing/2014/main" id="{CE5AEBA1-EC56-48B9-A38A-0F3AA8069632}"/>
              </a:ext>
            </a:extLst>
          </p:cNvPr>
          <p:cNvSpPr>
            <a:spLocks noChangeShapeType="1"/>
          </p:cNvSpPr>
          <p:nvPr/>
        </p:nvSpPr>
        <p:spPr bwMode="auto">
          <a:xfrm>
            <a:off x="1258888" y="1484313"/>
            <a:ext cx="0" cy="4824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920" name="Line 8">
            <a:extLst>
              <a:ext uri="{FF2B5EF4-FFF2-40B4-BE49-F238E27FC236}">
                <a16:creationId xmlns:a16="http://schemas.microsoft.com/office/drawing/2014/main" id="{289057AD-F5E9-4042-985D-ECE52235F853}"/>
              </a:ext>
            </a:extLst>
          </p:cNvPr>
          <p:cNvSpPr>
            <a:spLocks noChangeShapeType="1"/>
          </p:cNvSpPr>
          <p:nvPr/>
        </p:nvSpPr>
        <p:spPr bwMode="auto">
          <a:xfrm>
            <a:off x="7812088" y="1412875"/>
            <a:ext cx="0" cy="4895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921" name="Line 9">
            <a:extLst>
              <a:ext uri="{FF2B5EF4-FFF2-40B4-BE49-F238E27FC236}">
                <a16:creationId xmlns:a16="http://schemas.microsoft.com/office/drawing/2014/main" id="{D76BCF69-3828-4CA2-B216-EA02C646C7CD}"/>
              </a:ext>
            </a:extLst>
          </p:cNvPr>
          <p:cNvSpPr>
            <a:spLocks noChangeShapeType="1"/>
          </p:cNvSpPr>
          <p:nvPr/>
        </p:nvSpPr>
        <p:spPr bwMode="auto">
          <a:xfrm>
            <a:off x="1258888" y="2205038"/>
            <a:ext cx="655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922" name="Line 10">
            <a:extLst>
              <a:ext uri="{FF2B5EF4-FFF2-40B4-BE49-F238E27FC236}">
                <a16:creationId xmlns:a16="http://schemas.microsoft.com/office/drawing/2014/main" id="{DD58F803-288D-4699-A600-FB13DCD2BBFD}"/>
              </a:ext>
            </a:extLst>
          </p:cNvPr>
          <p:cNvSpPr>
            <a:spLocks noChangeShapeType="1"/>
          </p:cNvSpPr>
          <p:nvPr/>
        </p:nvSpPr>
        <p:spPr bwMode="auto">
          <a:xfrm>
            <a:off x="1258888" y="5589588"/>
            <a:ext cx="655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923" name="Text Box 11">
            <a:extLst>
              <a:ext uri="{FF2B5EF4-FFF2-40B4-BE49-F238E27FC236}">
                <a16:creationId xmlns:a16="http://schemas.microsoft.com/office/drawing/2014/main" id="{6ADC7445-B329-4E1A-B13B-088935807A74}"/>
              </a:ext>
            </a:extLst>
          </p:cNvPr>
          <p:cNvSpPr txBox="1">
            <a:spLocks noChangeArrowheads="1"/>
          </p:cNvSpPr>
          <p:nvPr/>
        </p:nvSpPr>
        <p:spPr bwMode="auto">
          <a:xfrm>
            <a:off x="1547813" y="2425700"/>
            <a:ext cx="266382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i-FI" altLang="fi-FI" b="1">
                <a:solidFill>
                  <a:srgbClr val="333333"/>
                </a:solidFill>
                <a:latin typeface="Palatino Linotype" panose="02040502050505030304" pitchFamily="18" charset="0"/>
              </a:rPr>
              <a:t>OPETTAJUUDEN TAIDOT</a:t>
            </a:r>
            <a:endParaRPr lang="fi-FI" altLang="fi-FI">
              <a:solidFill>
                <a:srgbClr val="333333"/>
              </a:solidFill>
              <a:latin typeface="Palatino Linotype" panose="02040502050505030304" pitchFamily="18" charset="0"/>
            </a:endParaRPr>
          </a:p>
          <a:p>
            <a:pPr algn="ctr"/>
            <a:r>
              <a:rPr lang="fi-FI" altLang="fi-FI" b="1">
                <a:solidFill>
                  <a:srgbClr val="333333"/>
                </a:solidFill>
                <a:latin typeface="Palatino Linotype" panose="02040502050505030304" pitchFamily="18" charset="0"/>
              </a:rPr>
              <a:t>AINEENHALLINNAN</a:t>
            </a:r>
            <a:br>
              <a:rPr lang="fi-FI" altLang="fi-FI" b="1">
                <a:solidFill>
                  <a:srgbClr val="333333"/>
                </a:solidFill>
                <a:latin typeface="Palatino Linotype" panose="02040502050505030304" pitchFamily="18" charset="0"/>
              </a:rPr>
            </a:br>
            <a:r>
              <a:rPr lang="fi-FI" altLang="fi-FI" b="1">
                <a:solidFill>
                  <a:srgbClr val="333333"/>
                </a:solidFill>
                <a:latin typeface="Palatino Linotype" panose="02040502050505030304" pitchFamily="18" charset="0"/>
              </a:rPr>
              <a:t>TIEDOT JA TAIDOT</a:t>
            </a:r>
            <a:br>
              <a:rPr lang="fi-FI" altLang="fi-FI" b="1">
                <a:latin typeface="Palatino Linotype" panose="02040502050505030304" pitchFamily="18" charset="0"/>
              </a:rPr>
            </a:br>
            <a:endParaRPr lang="fi-FI" altLang="fi-FI" b="1">
              <a:latin typeface="Palatino Linotype" panose="02040502050505030304" pitchFamily="18" charset="0"/>
            </a:endParaRPr>
          </a:p>
        </p:txBody>
      </p:sp>
      <p:sp>
        <p:nvSpPr>
          <p:cNvPr id="38924" name="Text Box 12">
            <a:extLst>
              <a:ext uri="{FF2B5EF4-FFF2-40B4-BE49-F238E27FC236}">
                <a16:creationId xmlns:a16="http://schemas.microsoft.com/office/drawing/2014/main" id="{16B5B3AC-8C5B-4E85-8497-4329A00A109F}"/>
              </a:ext>
            </a:extLst>
          </p:cNvPr>
          <p:cNvSpPr txBox="1">
            <a:spLocks noChangeArrowheads="1"/>
          </p:cNvSpPr>
          <p:nvPr/>
        </p:nvSpPr>
        <p:spPr bwMode="auto">
          <a:xfrm>
            <a:off x="4716463" y="2636838"/>
            <a:ext cx="29003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i-FI" altLang="fi-FI" b="1">
                <a:solidFill>
                  <a:srgbClr val="333333"/>
                </a:solidFill>
                <a:latin typeface="Palatino Linotype" panose="02040502050505030304" pitchFamily="18" charset="0"/>
              </a:rPr>
              <a:t>OPETUKSEN</a:t>
            </a:r>
            <a:br>
              <a:rPr lang="fi-FI" altLang="fi-FI" b="1">
                <a:solidFill>
                  <a:srgbClr val="333333"/>
                </a:solidFill>
                <a:latin typeface="Palatino Linotype" panose="02040502050505030304" pitchFamily="18" charset="0"/>
              </a:rPr>
            </a:br>
            <a:r>
              <a:rPr lang="fi-FI" altLang="fi-FI" b="1">
                <a:solidFill>
                  <a:srgbClr val="333333"/>
                </a:solidFill>
                <a:latin typeface="Palatino Linotype" panose="02040502050505030304" pitchFamily="18" charset="0"/>
              </a:rPr>
              <a:t>SUUNNITTELUN TAIDOT</a:t>
            </a:r>
          </a:p>
        </p:txBody>
      </p:sp>
      <p:sp>
        <p:nvSpPr>
          <p:cNvPr id="38925" name="Text Box 13">
            <a:extLst>
              <a:ext uri="{FF2B5EF4-FFF2-40B4-BE49-F238E27FC236}">
                <a16:creationId xmlns:a16="http://schemas.microsoft.com/office/drawing/2014/main" id="{BE97C667-21DE-479B-8605-73D857FFB6FA}"/>
              </a:ext>
            </a:extLst>
          </p:cNvPr>
          <p:cNvSpPr txBox="1">
            <a:spLocks noChangeArrowheads="1"/>
          </p:cNvSpPr>
          <p:nvPr/>
        </p:nvSpPr>
        <p:spPr bwMode="auto">
          <a:xfrm>
            <a:off x="1476375" y="4076700"/>
            <a:ext cx="28082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r>
              <a:rPr lang="fi-FI" altLang="fi-FI" b="1">
                <a:solidFill>
                  <a:srgbClr val="333333"/>
                </a:solidFill>
              </a:rPr>
            </a:br>
            <a:r>
              <a:rPr lang="fi-FI" altLang="fi-FI" b="1">
                <a:solidFill>
                  <a:srgbClr val="333333"/>
                </a:solidFill>
                <a:latin typeface="Palatino Linotype" panose="02040502050505030304" pitchFamily="18" charset="0"/>
              </a:rPr>
              <a:t>OPETUKSEN TOTEUTTAMISEN TAIDOT</a:t>
            </a:r>
          </a:p>
        </p:txBody>
      </p:sp>
      <p:sp>
        <p:nvSpPr>
          <p:cNvPr id="38926" name="Text Box 14">
            <a:extLst>
              <a:ext uri="{FF2B5EF4-FFF2-40B4-BE49-F238E27FC236}">
                <a16:creationId xmlns:a16="http://schemas.microsoft.com/office/drawing/2014/main" id="{86D5B368-2CF0-46CE-A8FC-C5FC346782E8}"/>
              </a:ext>
            </a:extLst>
          </p:cNvPr>
          <p:cNvSpPr txBox="1">
            <a:spLocks noChangeArrowheads="1"/>
          </p:cNvSpPr>
          <p:nvPr/>
        </p:nvSpPr>
        <p:spPr bwMode="auto">
          <a:xfrm>
            <a:off x="4932363" y="4005263"/>
            <a:ext cx="273526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i-FI" altLang="fi-FI" b="1">
                <a:solidFill>
                  <a:srgbClr val="333333"/>
                </a:solidFill>
                <a:latin typeface="Palatino Linotype" panose="02040502050505030304" pitchFamily="18" charset="0"/>
              </a:rPr>
              <a:t>OPETTAJANA KASVAMINEN</a:t>
            </a:r>
            <a:endParaRPr lang="fi-FI" altLang="fi-FI">
              <a:solidFill>
                <a:srgbClr val="333333"/>
              </a:solidFill>
              <a:latin typeface="Palatino Linotype" panose="02040502050505030304" pitchFamily="18" charset="0"/>
            </a:endParaRPr>
          </a:p>
          <a:p>
            <a:pPr algn="ctr"/>
            <a:r>
              <a:rPr lang="fi-FI" altLang="fi-FI" b="1">
                <a:solidFill>
                  <a:srgbClr val="333333"/>
                </a:solidFill>
                <a:latin typeface="Palatino Linotype" panose="02040502050505030304" pitchFamily="18" charset="0"/>
              </a:rPr>
              <a:t> </a:t>
            </a:r>
            <a:endParaRPr lang="fi-FI" altLang="fi-FI">
              <a:solidFill>
                <a:srgbClr val="333333"/>
              </a:solidFill>
              <a:latin typeface="Palatino Linotype" panose="02040502050505030304" pitchFamily="18" charset="0"/>
            </a:endParaRPr>
          </a:p>
          <a:p>
            <a:pPr algn="ctr"/>
            <a:r>
              <a:rPr lang="fi-FI" altLang="fi-FI" b="1">
                <a:solidFill>
                  <a:srgbClr val="333333"/>
                </a:solidFill>
                <a:latin typeface="Palatino Linotype" panose="02040502050505030304" pitchFamily="18" charset="0"/>
              </a:rPr>
              <a:t>KASVATUKSELLISET TOIMINTATAIDOT</a:t>
            </a:r>
            <a:endParaRPr lang="fi-FI" altLang="fi-FI">
              <a:solidFill>
                <a:srgbClr val="333333"/>
              </a:solidFill>
              <a:latin typeface="Palatino Linotype" panose="02040502050505030304" pitchFamily="18" charset="0"/>
            </a:endParaRPr>
          </a:p>
        </p:txBody>
      </p:sp>
      <p:sp>
        <p:nvSpPr>
          <p:cNvPr id="38927" name="Text Box 15">
            <a:extLst>
              <a:ext uri="{FF2B5EF4-FFF2-40B4-BE49-F238E27FC236}">
                <a16:creationId xmlns:a16="http://schemas.microsoft.com/office/drawing/2014/main" id="{E48EC258-874D-4477-AE01-65D94389EADB}"/>
              </a:ext>
            </a:extLst>
          </p:cNvPr>
          <p:cNvSpPr txBox="1">
            <a:spLocks noChangeArrowheads="1"/>
          </p:cNvSpPr>
          <p:nvPr/>
        </p:nvSpPr>
        <p:spPr bwMode="auto">
          <a:xfrm>
            <a:off x="2268538" y="1676400"/>
            <a:ext cx="120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a:solidFill>
                  <a:srgbClr val="333333"/>
                </a:solidFill>
                <a:latin typeface="Palatino Linotype" panose="02040502050505030304" pitchFamily="18" charset="0"/>
              </a:rPr>
              <a:t>Tavoitteet</a:t>
            </a:r>
          </a:p>
        </p:txBody>
      </p:sp>
      <p:sp>
        <p:nvSpPr>
          <p:cNvPr id="38928" name="Text Box 16">
            <a:extLst>
              <a:ext uri="{FF2B5EF4-FFF2-40B4-BE49-F238E27FC236}">
                <a16:creationId xmlns:a16="http://schemas.microsoft.com/office/drawing/2014/main" id="{572ADB60-FFB7-4F37-9233-6962986C03D1}"/>
              </a:ext>
            </a:extLst>
          </p:cNvPr>
          <p:cNvSpPr txBox="1">
            <a:spLocks noChangeArrowheads="1"/>
          </p:cNvSpPr>
          <p:nvPr/>
        </p:nvSpPr>
        <p:spPr bwMode="auto">
          <a:xfrm>
            <a:off x="5724525" y="1676400"/>
            <a:ext cx="1201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a:solidFill>
                  <a:srgbClr val="333333"/>
                </a:solidFill>
                <a:latin typeface="Palatino Linotype" panose="02040502050505030304" pitchFamily="18" charset="0"/>
              </a:rPr>
              <a:t>Tavoitteet</a:t>
            </a:r>
          </a:p>
        </p:txBody>
      </p:sp>
      <p:sp>
        <p:nvSpPr>
          <p:cNvPr id="38929" name="Text Box 17">
            <a:extLst>
              <a:ext uri="{FF2B5EF4-FFF2-40B4-BE49-F238E27FC236}">
                <a16:creationId xmlns:a16="http://schemas.microsoft.com/office/drawing/2014/main" id="{5E7896C2-536A-4223-9318-FEB92D9C135D}"/>
              </a:ext>
            </a:extLst>
          </p:cNvPr>
          <p:cNvSpPr txBox="1">
            <a:spLocks noChangeArrowheads="1"/>
          </p:cNvSpPr>
          <p:nvPr/>
        </p:nvSpPr>
        <p:spPr bwMode="auto">
          <a:xfrm>
            <a:off x="2124075" y="5770563"/>
            <a:ext cx="1087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sz="1600">
                <a:solidFill>
                  <a:srgbClr val="333333"/>
                </a:solidFill>
                <a:latin typeface="Palatino Linotype" panose="02040502050505030304" pitchFamily="18" charset="0"/>
              </a:rPr>
              <a:t>Tavoitteet</a:t>
            </a:r>
          </a:p>
        </p:txBody>
      </p:sp>
      <p:sp>
        <p:nvSpPr>
          <p:cNvPr id="38930" name="Text Box 18">
            <a:extLst>
              <a:ext uri="{FF2B5EF4-FFF2-40B4-BE49-F238E27FC236}">
                <a16:creationId xmlns:a16="http://schemas.microsoft.com/office/drawing/2014/main" id="{EC6A6D71-6464-4BBC-805B-F2BB4D31C81B}"/>
              </a:ext>
            </a:extLst>
          </p:cNvPr>
          <p:cNvSpPr txBox="1">
            <a:spLocks noChangeArrowheads="1"/>
          </p:cNvSpPr>
          <p:nvPr/>
        </p:nvSpPr>
        <p:spPr bwMode="auto">
          <a:xfrm>
            <a:off x="5724525" y="5805488"/>
            <a:ext cx="1087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sz="1600">
                <a:solidFill>
                  <a:srgbClr val="333333"/>
                </a:solidFill>
                <a:latin typeface="Palatino Linotype" panose="02040502050505030304" pitchFamily="18" charset="0"/>
              </a:rPr>
              <a:t>Tavoitteet</a:t>
            </a:r>
          </a:p>
        </p:txBody>
      </p:sp>
      <p:sp>
        <p:nvSpPr>
          <p:cNvPr id="38931" name="Text Box 19">
            <a:extLst>
              <a:ext uri="{FF2B5EF4-FFF2-40B4-BE49-F238E27FC236}">
                <a16:creationId xmlns:a16="http://schemas.microsoft.com/office/drawing/2014/main" id="{509BDDB9-DD55-4BFA-B184-C28009BAE7FD}"/>
              </a:ext>
            </a:extLst>
          </p:cNvPr>
          <p:cNvSpPr txBox="1">
            <a:spLocks noChangeArrowheads="1"/>
          </p:cNvSpPr>
          <p:nvPr/>
        </p:nvSpPr>
        <p:spPr bwMode="auto">
          <a:xfrm rot="16200000">
            <a:off x="298450" y="2660650"/>
            <a:ext cx="1135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bg2"/>
              </a:buClr>
              <a:buSzPct val="75000"/>
              <a:buFont typeface="Wingdings" panose="05000000000000000000" pitchFamily="2" charset="2"/>
              <a:buNone/>
            </a:pPr>
            <a:r>
              <a:rPr lang="fi-FI" altLang="fi-FI">
                <a:solidFill>
                  <a:srgbClr val="333333"/>
                </a:solidFill>
                <a:latin typeface="Palatino Linotype" panose="02040502050505030304" pitchFamily="18" charset="0"/>
              </a:rPr>
              <a:t>Arviointi</a:t>
            </a:r>
          </a:p>
        </p:txBody>
      </p:sp>
      <p:sp>
        <p:nvSpPr>
          <p:cNvPr id="38932" name="Text Box 20">
            <a:extLst>
              <a:ext uri="{FF2B5EF4-FFF2-40B4-BE49-F238E27FC236}">
                <a16:creationId xmlns:a16="http://schemas.microsoft.com/office/drawing/2014/main" id="{B4CE423C-854C-484F-99E6-154BD05FDDE6}"/>
              </a:ext>
            </a:extLst>
          </p:cNvPr>
          <p:cNvSpPr txBox="1">
            <a:spLocks noChangeArrowheads="1"/>
          </p:cNvSpPr>
          <p:nvPr/>
        </p:nvSpPr>
        <p:spPr bwMode="auto">
          <a:xfrm rot="16200000">
            <a:off x="323056" y="4544220"/>
            <a:ext cx="1114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a:solidFill>
                  <a:srgbClr val="333333"/>
                </a:solidFill>
                <a:latin typeface="Palatino Linotype" panose="02040502050505030304" pitchFamily="18" charset="0"/>
              </a:rPr>
              <a:t>Arviointi</a:t>
            </a:r>
          </a:p>
        </p:txBody>
      </p:sp>
      <p:sp>
        <p:nvSpPr>
          <p:cNvPr id="38933" name="Text Box 21">
            <a:extLst>
              <a:ext uri="{FF2B5EF4-FFF2-40B4-BE49-F238E27FC236}">
                <a16:creationId xmlns:a16="http://schemas.microsoft.com/office/drawing/2014/main" id="{9D1141AB-FD53-4462-8E40-B31846227865}"/>
              </a:ext>
            </a:extLst>
          </p:cNvPr>
          <p:cNvSpPr txBox="1">
            <a:spLocks noChangeArrowheads="1"/>
          </p:cNvSpPr>
          <p:nvPr/>
        </p:nvSpPr>
        <p:spPr bwMode="auto">
          <a:xfrm rot="5400000">
            <a:off x="7641431" y="2651920"/>
            <a:ext cx="1114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a:solidFill>
                  <a:srgbClr val="333333"/>
                </a:solidFill>
                <a:latin typeface="Palatino Linotype" panose="02040502050505030304" pitchFamily="18" charset="0"/>
              </a:rPr>
              <a:t>Arviointi</a:t>
            </a:r>
          </a:p>
        </p:txBody>
      </p:sp>
      <p:sp>
        <p:nvSpPr>
          <p:cNvPr id="38934" name="Text Box 22">
            <a:extLst>
              <a:ext uri="{FF2B5EF4-FFF2-40B4-BE49-F238E27FC236}">
                <a16:creationId xmlns:a16="http://schemas.microsoft.com/office/drawing/2014/main" id="{8C955018-83B8-4FBE-8503-14AAB71A0BF1}"/>
              </a:ext>
            </a:extLst>
          </p:cNvPr>
          <p:cNvSpPr txBox="1">
            <a:spLocks noChangeArrowheads="1"/>
          </p:cNvSpPr>
          <p:nvPr/>
        </p:nvSpPr>
        <p:spPr bwMode="auto">
          <a:xfrm rot="5400000">
            <a:off x="7641431" y="4525170"/>
            <a:ext cx="1114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a:solidFill>
                  <a:srgbClr val="333333"/>
                </a:solidFill>
                <a:latin typeface="Palatino Linotype" panose="02040502050505030304" pitchFamily="18" charset="0"/>
              </a:rPr>
              <a:t>Arviointi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a:extLst>
              <a:ext uri="{FF2B5EF4-FFF2-40B4-BE49-F238E27FC236}">
                <a16:creationId xmlns:a16="http://schemas.microsoft.com/office/drawing/2014/main" id="{EDD6C206-A64C-46F4-9B24-ACDF40C796D9}"/>
              </a:ext>
            </a:extLst>
          </p:cNvPr>
          <p:cNvSpPr>
            <a:spLocks noGrp="1" noChangeArrowheads="1"/>
          </p:cNvSpPr>
          <p:nvPr>
            <p:ph type="title"/>
          </p:nvPr>
        </p:nvSpPr>
        <p:spPr>
          <a:xfrm>
            <a:off x="827484" y="452718"/>
            <a:ext cx="6710641" cy="1400530"/>
          </a:xfrm>
        </p:spPr>
        <p:txBody>
          <a:bodyPr anchor="ctr">
            <a:normAutofit/>
          </a:bodyPr>
          <a:lstStyle/>
          <a:p>
            <a:r>
              <a:rPr lang="fi-FI" altLang="zh-CN" i="1" dirty="0">
                <a:solidFill>
                  <a:schemeClr val="tx2">
                    <a:lumMod val="50000"/>
                  </a:schemeClr>
                </a:solidFill>
                <a:latin typeface="Palatino Linotype" panose="02040502050505030304" pitchFamily="18" charset="0"/>
                <a:ea typeface="SimSun" panose="02010600030101010101" pitchFamily="2" charset="-122"/>
              </a:rPr>
              <a:t>Opetussuunnitelman tavoitteet käytännön toimiksi</a:t>
            </a:r>
            <a:endParaRPr lang="fi-FI" altLang="fi-FI" i="1" dirty="0">
              <a:solidFill>
                <a:schemeClr val="tx2">
                  <a:lumMod val="50000"/>
                </a:schemeClr>
              </a:solidFill>
              <a:latin typeface="Palatino Linotype" panose="02040502050505030304" pitchFamily="18" charset="0"/>
              <a:ea typeface="SimSun" panose="02010600030101010101" pitchFamily="2" charset="-122"/>
            </a:endParaRPr>
          </a:p>
        </p:txBody>
      </p:sp>
      <p:sp>
        <p:nvSpPr>
          <p:cNvPr id="4099" name="Rectangle 3">
            <a:extLst>
              <a:ext uri="{FF2B5EF4-FFF2-40B4-BE49-F238E27FC236}">
                <a16:creationId xmlns:a16="http://schemas.microsoft.com/office/drawing/2014/main" id="{690C066B-9256-4D7E-9920-02DC636D036E}"/>
              </a:ext>
            </a:extLst>
          </p:cNvPr>
          <p:cNvSpPr>
            <a:spLocks noGrp="1" noChangeArrowheads="1"/>
          </p:cNvSpPr>
          <p:nvPr>
            <p:ph idx="1"/>
          </p:nvPr>
        </p:nvSpPr>
        <p:spPr>
          <a:xfrm>
            <a:off x="792213" y="2132856"/>
            <a:ext cx="6709905" cy="3484879"/>
          </a:xfrm>
        </p:spPr>
        <p:txBody>
          <a:bodyPr>
            <a:normAutofit lnSpcReduction="10000"/>
          </a:bodyPr>
          <a:lstStyle/>
          <a:p>
            <a:pPr>
              <a:buSzPct val="70000"/>
              <a:buFontTx/>
              <a:buChar char="o"/>
            </a:pPr>
            <a:r>
              <a:rPr lang="fi-FI" altLang="zh-CN" sz="2400" i="1" dirty="0">
                <a:latin typeface="Palatino Linotype" panose="02040502050505030304" pitchFamily="18" charset="0"/>
                <a:ea typeface="SimSun" panose="02010600030101010101" pitchFamily="2" charset="-122"/>
              </a:rPr>
              <a:t>laajuuden ja hallitsemattomuuden tunne syntyy helposti kokeneellekin opettajalle monikerroksisten tavoitteiden edessä</a:t>
            </a:r>
          </a:p>
          <a:p>
            <a:pPr>
              <a:buSzPct val="70000"/>
              <a:buFontTx/>
              <a:buChar char="o"/>
            </a:pPr>
            <a:r>
              <a:rPr lang="fi-FI" altLang="zh-CN" sz="2400" i="1" dirty="0">
                <a:latin typeface="Palatino Linotype" panose="02040502050505030304" pitchFamily="18" charset="0"/>
                <a:ea typeface="SimSun" panose="02010600030101010101" pitchFamily="2" charset="-122"/>
              </a:rPr>
              <a:t>tarvitaan jäsentävä työväline, joka toimii tavoitteiden, sisältöjen ja didaktisten ratkaisujen ohjaajana</a:t>
            </a:r>
          </a:p>
          <a:p>
            <a:pPr>
              <a:buSzPct val="70000"/>
              <a:buFontTx/>
              <a:buChar char="o"/>
            </a:pPr>
            <a:r>
              <a:rPr lang="fi-FI" altLang="zh-CN" sz="2400" i="1" dirty="0">
                <a:latin typeface="Palatino Linotype" panose="02040502050505030304" pitchFamily="18" charset="0"/>
                <a:ea typeface="SimSun" panose="02010600030101010101" pitchFamily="2" charset="-122"/>
              </a:rPr>
              <a:t>käsityönopetuksellinen prosessi pilkotaan loogisesti hahmotettaviin ja didaktisesti jäsenneltäviin kokonaisuuksiin</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1E5CA3C6-6E5F-49DB-ABFA-D9D9FD40B5B8}"/>
              </a:ext>
            </a:extLst>
          </p:cNvPr>
          <p:cNvSpPr>
            <a:spLocks noGrp="1" noChangeArrowheads="1"/>
          </p:cNvSpPr>
          <p:nvPr>
            <p:ph type="title"/>
          </p:nvPr>
        </p:nvSpPr>
        <p:spPr>
          <a:xfrm>
            <a:off x="827484" y="452718"/>
            <a:ext cx="6710641" cy="1400530"/>
          </a:xfrm>
        </p:spPr>
        <p:txBody>
          <a:bodyPr anchor="ctr">
            <a:normAutofit/>
          </a:bodyPr>
          <a:lstStyle/>
          <a:p>
            <a:r>
              <a:rPr lang="fi-FI" altLang="fi-FI" i="1" dirty="0">
                <a:solidFill>
                  <a:schemeClr val="tx2">
                    <a:lumMod val="50000"/>
                  </a:schemeClr>
                </a:solidFill>
                <a:latin typeface="Palatino Linotype" panose="02040502050505030304" pitchFamily="18" charset="0"/>
                <a:ea typeface="SimSun" panose="02010600030101010101" pitchFamily="2" charset="-122"/>
              </a:rPr>
              <a:t>Nelikenttä auttaa</a:t>
            </a:r>
          </a:p>
        </p:txBody>
      </p:sp>
      <p:sp>
        <p:nvSpPr>
          <p:cNvPr id="5123" name="Rectangle 3">
            <a:extLst>
              <a:ext uri="{FF2B5EF4-FFF2-40B4-BE49-F238E27FC236}">
                <a16:creationId xmlns:a16="http://schemas.microsoft.com/office/drawing/2014/main" id="{8FB9F452-A243-40AD-B0B4-51E329188B80}"/>
              </a:ext>
            </a:extLst>
          </p:cNvPr>
          <p:cNvSpPr>
            <a:spLocks noGrp="1" noChangeArrowheads="1"/>
          </p:cNvSpPr>
          <p:nvPr>
            <p:ph idx="1"/>
          </p:nvPr>
        </p:nvSpPr>
        <p:spPr>
          <a:xfrm>
            <a:off x="813993" y="1988840"/>
            <a:ext cx="6709905" cy="3816424"/>
          </a:xfrm>
        </p:spPr>
        <p:txBody>
          <a:bodyPr>
            <a:normAutofit fontScale="92500" lnSpcReduction="10000"/>
          </a:bodyPr>
          <a:lstStyle/>
          <a:p>
            <a:pPr>
              <a:lnSpc>
                <a:spcPct val="90000"/>
              </a:lnSpc>
              <a:buSzPct val="70000"/>
              <a:buFontTx/>
              <a:buChar char="o"/>
            </a:pPr>
            <a:r>
              <a:rPr lang="fi-FI" altLang="zh-CN" sz="2400" i="1" dirty="0">
                <a:latin typeface="Palatino Linotype" panose="02040502050505030304" pitchFamily="18" charset="0"/>
                <a:ea typeface="SimSun" panose="02010600030101010101" pitchFamily="2" charset="-122"/>
              </a:rPr>
              <a:t>jaottelemaan opetussuunnitelman hallittavissa oleviksi annospaloiksi, joiden tarkoituksena on jäsentää opettajan ajattelua ja työskentelyä</a:t>
            </a:r>
          </a:p>
          <a:p>
            <a:pPr>
              <a:lnSpc>
                <a:spcPct val="90000"/>
              </a:lnSpc>
              <a:buSzPct val="70000"/>
              <a:buFontTx/>
              <a:buChar char="o"/>
            </a:pPr>
            <a:r>
              <a:rPr lang="fi-FI" altLang="zh-CN" sz="2400" i="1" dirty="0">
                <a:latin typeface="Palatino Linotype" panose="02040502050505030304" pitchFamily="18" charset="0"/>
                <a:ea typeface="SimSun" panose="02010600030101010101" pitchFamily="2" charset="-122"/>
              </a:rPr>
              <a:t>luokittelemaan käsityön tavoitteet opettajan ja oppilaan toimintaa suuntaaviksi kokonaisuuksiksi</a:t>
            </a:r>
          </a:p>
          <a:p>
            <a:pPr>
              <a:lnSpc>
                <a:spcPct val="90000"/>
              </a:lnSpc>
              <a:buSzPct val="70000"/>
              <a:buFontTx/>
              <a:buChar char="o"/>
            </a:pPr>
            <a:r>
              <a:rPr lang="fi-FI" altLang="zh-CN" sz="2400" i="1" dirty="0">
                <a:latin typeface="Palatino Linotype" panose="02040502050505030304" pitchFamily="18" charset="0"/>
                <a:ea typeface="SimSun" panose="02010600030101010101" pitchFamily="2" charset="-122"/>
              </a:rPr>
              <a:t>selkiinnyttämään sekä opettajan että oppilaan ajatteluprosessia, jotta oppiaineen niin tiedolliset, taidolliset kuin kasvatuksellisetkin mahdollisuudet varmemmin toteutuvat</a:t>
            </a:r>
          </a:p>
          <a:p>
            <a:pPr>
              <a:lnSpc>
                <a:spcPct val="90000"/>
              </a:lnSpc>
              <a:buSzPct val="70000"/>
              <a:buFontTx/>
              <a:buChar char="o"/>
            </a:pPr>
            <a:r>
              <a:rPr lang="fi-FI" altLang="zh-CN" sz="2400" i="1" dirty="0">
                <a:latin typeface="Palatino Linotype" panose="02040502050505030304" pitchFamily="18" charset="0"/>
                <a:ea typeface="SimSun" panose="02010600030101010101" pitchFamily="2" charset="-122"/>
              </a:rPr>
              <a:t>näkemään ja toteuttamaan sisältökokonaisuuksia, joissa toteutuu käsityönopetuksen tavoitteet täyttävä laaja-alainen tuotesuunnittelu- ja valmistusprosessi</a:t>
            </a:r>
            <a:endParaRPr lang="fi-FI" altLang="fi-FI" sz="2400" i="1" dirty="0">
              <a:latin typeface="Palatino Linotype" panose="02040502050505030304" pitchFamily="18" charset="0"/>
              <a:ea typeface="SimSun"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3A3950B6-3201-4090-A094-22B6E3F5308D}"/>
              </a:ext>
            </a:extLst>
          </p:cNvPr>
          <p:cNvSpPr>
            <a:spLocks noGrp="1" noChangeArrowheads="1"/>
          </p:cNvSpPr>
          <p:nvPr>
            <p:ph type="body" idx="4294967295"/>
          </p:nvPr>
        </p:nvSpPr>
        <p:spPr>
          <a:xfrm>
            <a:off x="1115616" y="1646238"/>
            <a:ext cx="8028384" cy="4470400"/>
          </a:xfrm>
        </p:spPr>
        <p:txBody>
          <a:bodyPr vert="horz" lIns="91440" tIns="45720" rIns="91440" bIns="45720" rtlCol="0">
            <a:normAutofit/>
          </a:bodyPr>
          <a:lstStyle/>
          <a:p>
            <a:pPr defTabSz="457200"/>
            <a:endParaRPr lang="en-US" altLang="fi-FI" dirty="0"/>
          </a:p>
          <a:p>
            <a:pPr marL="0" indent="0" defTabSz="457200">
              <a:buNone/>
            </a:pPr>
            <a:r>
              <a:rPr lang="en-US" altLang="fi-FI" sz="3600" i="1" dirty="0" err="1">
                <a:latin typeface="Palatino Linotype" panose="02040502050505030304" pitchFamily="18" charset="0"/>
              </a:rPr>
              <a:t>Nelijakoisuuden</a:t>
            </a:r>
            <a:r>
              <a:rPr lang="en-US" altLang="fi-FI" sz="3600" i="1" dirty="0">
                <a:latin typeface="Palatino Linotype" panose="02040502050505030304" pitchFamily="18" charset="0"/>
              </a:rPr>
              <a:t> </a:t>
            </a:r>
            <a:r>
              <a:rPr lang="en-US" altLang="fi-FI" sz="3600" i="1" dirty="0" err="1">
                <a:latin typeface="Palatino Linotype" panose="02040502050505030304" pitchFamily="18" charset="0"/>
              </a:rPr>
              <a:t>taustalla</a:t>
            </a:r>
            <a:r>
              <a:rPr lang="en-US" altLang="fi-FI" sz="3600" i="1" dirty="0">
                <a:latin typeface="Palatino Linotype" panose="02040502050505030304" pitchFamily="18" charset="0"/>
              </a:rPr>
              <a:t> on </a:t>
            </a:r>
          </a:p>
          <a:p>
            <a:pPr marL="0" indent="0" defTabSz="457200">
              <a:buNone/>
            </a:pPr>
            <a:r>
              <a:rPr lang="en-US" altLang="fi-FI" sz="3600" i="1" dirty="0" err="1">
                <a:latin typeface="Palatino Linotype" panose="02040502050505030304" pitchFamily="18" charset="0"/>
              </a:rPr>
              <a:t>toisaalta</a:t>
            </a:r>
            <a:r>
              <a:rPr lang="en-US" altLang="fi-FI" sz="3600" i="1" dirty="0">
                <a:latin typeface="Palatino Linotype" panose="02040502050505030304" pitchFamily="18" charset="0"/>
              </a:rPr>
              <a:t> </a:t>
            </a:r>
            <a:r>
              <a:rPr lang="en-US" altLang="fi-FI" sz="3600" i="1" dirty="0" err="1">
                <a:latin typeface="Palatino Linotype" panose="02040502050505030304" pitchFamily="18" charset="0"/>
              </a:rPr>
              <a:t>aineen</a:t>
            </a:r>
            <a:r>
              <a:rPr lang="en-US" altLang="fi-FI" sz="3600" i="1" dirty="0">
                <a:latin typeface="Palatino Linotype" panose="02040502050505030304" pitchFamily="18" charset="0"/>
              </a:rPr>
              <a:t> </a:t>
            </a:r>
            <a:r>
              <a:rPr lang="en-US" altLang="fi-FI" sz="3600" i="1" dirty="0" err="1">
                <a:latin typeface="Palatino Linotype" panose="02040502050505030304" pitchFamily="18" charset="0"/>
              </a:rPr>
              <a:t>käsityöllinen</a:t>
            </a:r>
            <a:r>
              <a:rPr lang="en-US" altLang="fi-FI" sz="3600" i="1" dirty="0">
                <a:latin typeface="Palatino Linotype" panose="02040502050505030304" pitchFamily="18" charset="0"/>
              </a:rPr>
              <a:t> </a:t>
            </a:r>
            <a:r>
              <a:rPr lang="en-US" altLang="fi-FI" sz="3600" i="1" dirty="0" err="1">
                <a:latin typeface="Palatino Linotype" panose="02040502050505030304" pitchFamily="18" charset="0"/>
              </a:rPr>
              <a:t>toiminta</a:t>
            </a:r>
            <a:r>
              <a:rPr lang="en-US" altLang="fi-FI" sz="3600" i="1" dirty="0">
                <a:latin typeface="Palatino Linotype" panose="02040502050505030304" pitchFamily="18" charset="0"/>
              </a:rPr>
              <a:t> ja </a:t>
            </a:r>
            <a:r>
              <a:rPr lang="en-US" altLang="fi-FI" sz="3600" i="1" dirty="0" err="1">
                <a:latin typeface="Palatino Linotype" panose="02040502050505030304" pitchFamily="18" charset="0"/>
              </a:rPr>
              <a:t>käsityöllinen</a:t>
            </a:r>
            <a:r>
              <a:rPr lang="en-US" altLang="fi-FI" sz="3600" i="1" dirty="0">
                <a:latin typeface="Palatino Linotype" panose="02040502050505030304" pitchFamily="18" charset="0"/>
              </a:rPr>
              <a:t> </a:t>
            </a:r>
            <a:r>
              <a:rPr lang="en-US" altLang="fi-FI" sz="3600" i="1" dirty="0" err="1">
                <a:latin typeface="Palatino Linotype" panose="02040502050505030304" pitchFamily="18" charset="0"/>
              </a:rPr>
              <a:t>taitaminen</a:t>
            </a:r>
            <a:r>
              <a:rPr lang="en-US" altLang="fi-FI" sz="3600" i="1" dirty="0">
                <a:latin typeface="Palatino Linotype" panose="02040502050505030304" pitchFamily="18" charset="0"/>
              </a:rPr>
              <a:t>, </a:t>
            </a:r>
          </a:p>
          <a:p>
            <a:pPr marL="0" indent="0" defTabSz="457200">
              <a:buNone/>
            </a:pPr>
            <a:r>
              <a:rPr lang="en-US" altLang="fi-FI" sz="3600" i="1" dirty="0" err="1">
                <a:latin typeface="Palatino Linotype" panose="02040502050505030304" pitchFamily="18" charset="0"/>
              </a:rPr>
              <a:t>toisaalta</a:t>
            </a:r>
            <a:r>
              <a:rPr lang="en-US" altLang="fi-FI" sz="3600" i="1" dirty="0">
                <a:latin typeface="Palatino Linotype" panose="02040502050505030304" pitchFamily="18" charset="0"/>
              </a:rPr>
              <a:t> </a:t>
            </a:r>
            <a:r>
              <a:rPr lang="en-US" altLang="fi-FI" sz="3600" i="1" dirty="0" err="1">
                <a:latin typeface="Palatino Linotype" panose="02040502050505030304" pitchFamily="18" charset="0"/>
              </a:rPr>
              <a:t>opetuksen</a:t>
            </a:r>
            <a:r>
              <a:rPr lang="en-US" altLang="fi-FI" sz="3600" i="1" dirty="0">
                <a:latin typeface="Palatino Linotype" panose="02040502050505030304" pitchFamily="18" charset="0"/>
              </a:rPr>
              <a:t> </a:t>
            </a:r>
            <a:r>
              <a:rPr lang="en-US" altLang="fi-FI" sz="3600" i="1" dirty="0" err="1">
                <a:latin typeface="Palatino Linotype" panose="02040502050505030304" pitchFamily="18" charset="0"/>
              </a:rPr>
              <a:t>tavoitteellinen</a:t>
            </a:r>
            <a:r>
              <a:rPr lang="en-US" altLang="fi-FI" sz="3600" i="1" dirty="0">
                <a:latin typeface="Palatino Linotype" panose="02040502050505030304" pitchFamily="18" charset="0"/>
              </a:rPr>
              <a:t> </a:t>
            </a:r>
            <a:r>
              <a:rPr lang="en-US" altLang="fi-FI" sz="3600" i="1" dirty="0" err="1">
                <a:latin typeface="Palatino Linotype" panose="02040502050505030304" pitchFamily="18" charset="0"/>
              </a:rPr>
              <a:t>kasvatustehtävä</a:t>
            </a:r>
            <a:r>
              <a:rPr lang="en-US" altLang="fi-FI" sz="3600" i="1" dirty="0">
                <a:latin typeface="Palatino Linotype" panose="02040502050505030304" pitchFamily="18" charset="0"/>
              </a:rPr>
              <a: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BC079D1-6BC4-4999-A572-A02281C138D9}"/>
              </a:ext>
            </a:extLst>
          </p:cNvPr>
          <p:cNvSpPr>
            <a:spLocks noGrp="1" noChangeArrowheads="1"/>
          </p:cNvSpPr>
          <p:nvPr>
            <p:ph type="title"/>
          </p:nvPr>
        </p:nvSpPr>
        <p:spPr>
          <a:xfrm>
            <a:off x="468313" y="260350"/>
            <a:ext cx="8135937" cy="1084263"/>
          </a:xfrm>
        </p:spPr>
        <p:txBody>
          <a:bodyPr/>
          <a:lstStyle/>
          <a:p>
            <a:pPr algn="l"/>
            <a:r>
              <a:rPr lang="fi-FI" altLang="fi-FI" i="1">
                <a:solidFill>
                  <a:srgbClr val="333333"/>
                </a:solidFill>
                <a:latin typeface="Palatino Linotype" panose="02040502050505030304" pitchFamily="18" charset="0"/>
              </a:rPr>
              <a:t>Käsityönopetuksen nelikenttä</a:t>
            </a:r>
          </a:p>
        </p:txBody>
      </p:sp>
      <p:sp>
        <p:nvSpPr>
          <p:cNvPr id="32772" name="Rectangle 4">
            <a:extLst>
              <a:ext uri="{FF2B5EF4-FFF2-40B4-BE49-F238E27FC236}">
                <a16:creationId xmlns:a16="http://schemas.microsoft.com/office/drawing/2014/main" id="{4A9CB5C7-FCCD-46D2-8205-7ED4102BAC61}"/>
              </a:ext>
            </a:extLst>
          </p:cNvPr>
          <p:cNvSpPr>
            <a:spLocks noChangeArrowheads="1"/>
          </p:cNvSpPr>
          <p:nvPr/>
        </p:nvSpPr>
        <p:spPr bwMode="auto">
          <a:xfrm>
            <a:off x="468313" y="1484313"/>
            <a:ext cx="8064500" cy="482441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latin typeface="Verdana" panose="020B0604030504040204" pitchFamily="34" charset="0"/>
            </a:endParaRPr>
          </a:p>
        </p:txBody>
      </p:sp>
      <p:sp>
        <p:nvSpPr>
          <p:cNvPr id="32773" name="Line 5">
            <a:extLst>
              <a:ext uri="{FF2B5EF4-FFF2-40B4-BE49-F238E27FC236}">
                <a16:creationId xmlns:a16="http://schemas.microsoft.com/office/drawing/2014/main" id="{94585A41-3D8F-402D-9B28-109A12F4A141}"/>
              </a:ext>
            </a:extLst>
          </p:cNvPr>
          <p:cNvSpPr>
            <a:spLocks noChangeShapeType="1"/>
          </p:cNvSpPr>
          <p:nvPr/>
        </p:nvSpPr>
        <p:spPr bwMode="auto">
          <a:xfrm>
            <a:off x="4572000" y="1484313"/>
            <a:ext cx="0" cy="482441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2774" name="Line 6">
            <a:extLst>
              <a:ext uri="{FF2B5EF4-FFF2-40B4-BE49-F238E27FC236}">
                <a16:creationId xmlns:a16="http://schemas.microsoft.com/office/drawing/2014/main" id="{3B03169E-B42F-4F07-B8A6-03BADBE64684}"/>
              </a:ext>
            </a:extLst>
          </p:cNvPr>
          <p:cNvSpPr>
            <a:spLocks noChangeShapeType="1"/>
          </p:cNvSpPr>
          <p:nvPr/>
        </p:nvSpPr>
        <p:spPr bwMode="auto">
          <a:xfrm>
            <a:off x="468313" y="3789363"/>
            <a:ext cx="80645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2775" name="Text Box 7">
            <a:extLst>
              <a:ext uri="{FF2B5EF4-FFF2-40B4-BE49-F238E27FC236}">
                <a16:creationId xmlns:a16="http://schemas.microsoft.com/office/drawing/2014/main" id="{1D61FBF6-2D1D-4EAC-9D9F-F2FC0B262C6C}"/>
              </a:ext>
            </a:extLst>
          </p:cNvPr>
          <p:cNvSpPr txBox="1">
            <a:spLocks noChangeArrowheads="1"/>
          </p:cNvSpPr>
          <p:nvPr/>
        </p:nvSpPr>
        <p:spPr bwMode="auto">
          <a:xfrm>
            <a:off x="900113" y="1773238"/>
            <a:ext cx="31686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i-FI" altLang="fi-FI" sz="2000" b="1">
                <a:solidFill>
                  <a:srgbClr val="333333"/>
                </a:solidFill>
                <a:latin typeface="Palatino Linotype" panose="02040502050505030304" pitchFamily="18" charset="0"/>
              </a:rPr>
              <a:t>Tiedot ja taidot</a:t>
            </a:r>
            <a:br>
              <a:rPr lang="fi-FI" altLang="fi-FI" sz="2000" b="1">
                <a:solidFill>
                  <a:srgbClr val="333333"/>
                </a:solidFill>
                <a:latin typeface="Palatino Linotype" panose="02040502050505030304" pitchFamily="18" charset="0"/>
              </a:rPr>
            </a:br>
            <a:endParaRPr lang="fi-FI" altLang="fi-FI" sz="2000" b="1">
              <a:solidFill>
                <a:srgbClr val="333333"/>
              </a:solidFill>
              <a:latin typeface="Palatino Linotype" panose="02040502050505030304" pitchFamily="18" charset="0"/>
            </a:endParaRPr>
          </a:p>
          <a:p>
            <a:pPr algn="ctr"/>
            <a:r>
              <a:rPr lang="fi-FI" altLang="fi-FI" sz="2000">
                <a:solidFill>
                  <a:srgbClr val="333333"/>
                </a:solidFill>
                <a:latin typeface="Palatino Linotype" panose="02040502050505030304" pitchFamily="18" charset="0"/>
              </a:rPr>
              <a:t>Materiaalit</a:t>
            </a:r>
          </a:p>
          <a:p>
            <a:pPr algn="ctr"/>
            <a:r>
              <a:rPr lang="fi-FI" altLang="fi-FI" sz="2000">
                <a:solidFill>
                  <a:srgbClr val="333333"/>
                </a:solidFill>
                <a:latin typeface="Palatino Linotype" panose="02040502050505030304" pitchFamily="18" charset="0"/>
              </a:rPr>
              <a:t>Tekniikat</a:t>
            </a:r>
          </a:p>
          <a:p>
            <a:pPr algn="ctr"/>
            <a:r>
              <a:rPr lang="fi-FI" altLang="fi-FI" sz="2000">
                <a:solidFill>
                  <a:srgbClr val="333333"/>
                </a:solidFill>
                <a:latin typeface="Palatino Linotype" panose="02040502050505030304" pitchFamily="18" charset="0"/>
              </a:rPr>
              <a:t>työvälineet</a:t>
            </a:r>
            <a:endParaRPr lang="fi-FI" altLang="fi-FI" sz="2000" b="1">
              <a:solidFill>
                <a:srgbClr val="333333"/>
              </a:solidFill>
              <a:latin typeface="Palatino Linotype" panose="02040502050505030304" pitchFamily="18" charset="0"/>
            </a:endParaRPr>
          </a:p>
        </p:txBody>
      </p:sp>
      <p:sp>
        <p:nvSpPr>
          <p:cNvPr id="32776" name="Text Box 8">
            <a:extLst>
              <a:ext uri="{FF2B5EF4-FFF2-40B4-BE49-F238E27FC236}">
                <a16:creationId xmlns:a16="http://schemas.microsoft.com/office/drawing/2014/main" id="{F9377F22-5625-4D7C-ABBF-9646F676BA9A}"/>
              </a:ext>
            </a:extLst>
          </p:cNvPr>
          <p:cNvSpPr txBox="1">
            <a:spLocks noChangeArrowheads="1"/>
          </p:cNvSpPr>
          <p:nvPr/>
        </p:nvSpPr>
        <p:spPr bwMode="auto">
          <a:xfrm>
            <a:off x="4787900" y="1773238"/>
            <a:ext cx="34051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i-FI" altLang="fi-FI" sz="2000" b="1">
                <a:solidFill>
                  <a:srgbClr val="333333"/>
                </a:solidFill>
                <a:latin typeface="Palatino Linotype" panose="02040502050505030304" pitchFamily="18" charset="0"/>
              </a:rPr>
              <a:t>Suunnittelun taidot</a:t>
            </a:r>
            <a:br>
              <a:rPr lang="fi-FI" altLang="fi-FI" sz="2000" b="1">
                <a:solidFill>
                  <a:srgbClr val="333333"/>
                </a:solidFill>
                <a:latin typeface="Palatino Linotype" panose="02040502050505030304" pitchFamily="18" charset="0"/>
              </a:rPr>
            </a:br>
            <a:endParaRPr lang="fi-FI" altLang="fi-FI" sz="2000" b="1">
              <a:solidFill>
                <a:srgbClr val="333333"/>
              </a:solidFill>
              <a:latin typeface="Palatino Linotype" panose="02040502050505030304" pitchFamily="18" charset="0"/>
            </a:endParaRPr>
          </a:p>
          <a:p>
            <a:pPr algn="ctr"/>
            <a:r>
              <a:rPr lang="fi-FI" altLang="fi-FI" sz="2000">
                <a:solidFill>
                  <a:srgbClr val="333333"/>
                </a:solidFill>
                <a:latin typeface="Palatino Linotype" panose="02040502050505030304" pitchFamily="18" charset="0"/>
              </a:rPr>
              <a:t>Esteettinen suunnittelu</a:t>
            </a:r>
          </a:p>
          <a:p>
            <a:pPr algn="ctr"/>
            <a:r>
              <a:rPr lang="fi-FI" altLang="fi-FI" sz="2000">
                <a:solidFill>
                  <a:srgbClr val="333333"/>
                </a:solidFill>
                <a:latin typeface="Palatino Linotype" panose="02040502050505030304" pitchFamily="18" charset="0"/>
              </a:rPr>
              <a:t>Tekninen suunnittelu</a:t>
            </a:r>
            <a:endParaRPr lang="fi-FI" altLang="fi-FI" sz="2000" b="1">
              <a:solidFill>
                <a:srgbClr val="333333"/>
              </a:solidFill>
              <a:latin typeface="Palatino Linotype" panose="02040502050505030304" pitchFamily="18" charset="0"/>
            </a:endParaRPr>
          </a:p>
        </p:txBody>
      </p:sp>
      <p:sp>
        <p:nvSpPr>
          <p:cNvPr id="32777" name="Text Box 9">
            <a:extLst>
              <a:ext uri="{FF2B5EF4-FFF2-40B4-BE49-F238E27FC236}">
                <a16:creationId xmlns:a16="http://schemas.microsoft.com/office/drawing/2014/main" id="{BF2EE479-F647-4D46-AC01-C5625A222067}"/>
              </a:ext>
            </a:extLst>
          </p:cNvPr>
          <p:cNvSpPr txBox="1">
            <a:spLocks noChangeArrowheads="1"/>
          </p:cNvSpPr>
          <p:nvPr/>
        </p:nvSpPr>
        <p:spPr bwMode="auto">
          <a:xfrm>
            <a:off x="900113" y="4076700"/>
            <a:ext cx="316706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i-FI" altLang="fi-FI" sz="2000" b="1">
                <a:solidFill>
                  <a:srgbClr val="333333"/>
                </a:solidFill>
                <a:latin typeface="Palatino Linotype" panose="02040502050505030304" pitchFamily="18" charset="0"/>
              </a:rPr>
              <a:t>Työskentelyn taidot</a:t>
            </a:r>
            <a:br>
              <a:rPr lang="fi-FI" altLang="fi-FI" sz="2000" b="1">
                <a:solidFill>
                  <a:srgbClr val="333333"/>
                </a:solidFill>
                <a:latin typeface="Palatino Linotype" panose="02040502050505030304" pitchFamily="18" charset="0"/>
              </a:rPr>
            </a:br>
            <a:endParaRPr lang="fi-FI" altLang="fi-FI" sz="2000" b="1">
              <a:solidFill>
                <a:srgbClr val="333333"/>
              </a:solidFill>
              <a:latin typeface="Palatino Linotype" panose="02040502050505030304" pitchFamily="18" charset="0"/>
            </a:endParaRPr>
          </a:p>
          <a:p>
            <a:pPr algn="ctr"/>
            <a:r>
              <a:rPr lang="fi-FI" altLang="fi-FI" sz="2000">
                <a:solidFill>
                  <a:srgbClr val="333333"/>
                </a:solidFill>
                <a:latin typeface="Palatino Linotype" panose="02040502050505030304" pitchFamily="18" charset="0"/>
              </a:rPr>
              <a:t>Esim. oman ja muiden työn arvostaminen,</a:t>
            </a:r>
          </a:p>
          <a:p>
            <a:pPr algn="ctr"/>
            <a:r>
              <a:rPr lang="fi-FI" altLang="fi-FI" sz="2000">
                <a:solidFill>
                  <a:srgbClr val="333333"/>
                </a:solidFill>
                <a:latin typeface="Palatino Linotype" panose="02040502050505030304" pitchFamily="18" charset="0"/>
              </a:rPr>
              <a:t>pitkäjänteisyys </a:t>
            </a:r>
            <a:endParaRPr lang="fi-FI" altLang="fi-FI" sz="2000" b="1">
              <a:solidFill>
                <a:srgbClr val="333333"/>
              </a:solidFill>
              <a:latin typeface="Palatino Linotype" panose="02040502050505030304" pitchFamily="18" charset="0"/>
            </a:endParaRPr>
          </a:p>
        </p:txBody>
      </p:sp>
      <p:sp>
        <p:nvSpPr>
          <p:cNvPr id="32778" name="Text Box 10">
            <a:extLst>
              <a:ext uri="{FF2B5EF4-FFF2-40B4-BE49-F238E27FC236}">
                <a16:creationId xmlns:a16="http://schemas.microsoft.com/office/drawing/2014/main" id="{81BE265E-9824-410E-B6D5-9C2F460C21E4}"/>
              </a:ext>
            </a:extLst>
          </p:cNvPr>
          <p:cNvSpPr txBox="1">
            <a:spLocks noChangeArrowheads="1"/>
          </p:cNvSpPr>
          <p:nvPr/>
        </p:nvSpPr>
        <p:spPr bwMode="auto">
          <a:xfrm>
            <a:off x="4859338" y="4076700"/>
            <a:ext cx="30972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i-FI" altLang="fi-FI" sz="2000" b="1">
                <a:solidFill>
                  <a:srgbClr val="333333"/>
                </a:solidFill>
                <a:latin typeface="Palatino Linotype" panose="02040502050505030304" pitchFamily="18" charset="0"/>
              </a:rPr>
              <a:t>Kasvamisen taidot</a:t>
            </a:r>
            <a:br>
              <a:rPr lang="fi-FI" altLang="fi-FI" sz="2000" b="1">
                <a:solidFill>
                  <a:srgbClr val="333333"/>
                </a:solidFill>
                <a:latin typeface="Palatino Linotype" panose="02040502050505030304" pitchFamily="18" charset="0"/>
              </a:rPr>
            </a:br>
            <a:endParaRPr lang="fi-FI" altLang="fi-FI" sz="2000" b="1">
              <a:solidFill>
                <a:srgbClr val="333333"/>
              </a:solidFill>
              <a:latin typeface="Palatino Linotype" panose="02040502050505030304" pitchFamily="18" charset="0"/>
            </a:endParaRPr>
          </a:p>
          <a:p>
            <a:pPr algn="ctr">
              <a:spcBef>
                <a:spcPct val="20000"/>
              </a:spcBef>
              <a:buClr>
                <a:schemeClr val="bg2"/>
              </a:buClr>
              <a:buSzPct val="75000"/>
              <a:buFont typeface="Wingdings" panose="05000000000000000000" pitchFamily="2" charset="2"/>
              <a:buNone/>
            </a:pPr>
            <a:r>
              <a:rPr lang="fi-FI" altLang="fi-FI" sz="2000">
                <a:solidFill>
                  <a:srgbClr val="333333"/>
                </a:solidFill>
                <a:latin typeface="Palatino Linotype" panose="02040502050505030304" pitchFamily="18" charset="0"/>
              </a:rPr>
              <a:t>Esim. itsetunto, </a:t>
            </a:r>
            <a:br>
              <a:rPr lang="fi-FI" altLang="fi-FI" sz="2000">
                <a:solidFill>
                  <a:srgbClr val="333333"/>
                </a:solidFill>
                <a:latin typeface="Palatino Linotype" panose="02040502050505030304" pitchFamily="18" charset="0"/>
              </a:rPr>
            </a:br>
            <a:r>
              <a:rPr lang="fi-FI" altLang="fi-FI" sz="2000">
                <a:solidFill>
                  <a:srgbClr val="333333"/>
                </a:solidFill>
                <a:latin typeface="Palatino Linotype" panose="02040502050505030304" pitchFamily="18" charset="0"/>
              </a:rPr>
              <a:t>sosiaaliset taidot </a:t>
            </a:r>
          </a:p>
        </p:txBody>
      </p:sp>
      <p:sp>
        <p:nvSpPr>
          <p:cNvPr id="32779" name="Text Box 11">
            <a:extLst>
              <a:ext uri="{FF2B5EF4-FFF2-40B4-BE49-F238E27FC236}">
                <a16:creationId xmlns:a16="http://schemas.microsoft.com/office/drawing/2014/main" id="{98F2EB88-94B8-4758-A99B-4A82A398C6EA}"/>
              </a:ext>
            </a:extLst>
          </p:cNvPr>
          <p:cNvSpPr txBox="1">
            <a:spLocks noChangeArrowheads="1"/>
          </p:cNvSpPr>
          <p:nvPr/>
        </p:nvSpPr>
        <p:spPr bwMode="auto">
          <a:xfrm>
            <a:off x="1547813" y="1700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endParaRPr lang="fi-FI" altLang="fi-FI">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F8795A6-62DC-4B9A-9196-3BF6844421C0}"/>
              </a:ext>
            </a:extLst>
          </p:cNvPr>
          <p:cNvSpPr>
            <a:spLocks noGrp="1" noChangeArrowheads="1"/>
          </p:cNvSpPr>
          <p:nvPr>
            <p:ph type="title"/>
          </p:nvPr>
        </p:nvSpPr>
        <p:spPr>
          <a:xfrm>
            <a:off x="468313" y="274638"/>
            <a:ext cx="8135937" cy="1066800"/>
          </a:xfrm>
        </p:spPr>
        <p:txBody>
          <a:bodyPr/>
          <a:lstStyle/>
          <a:p>
            <a:pPr algn="l"/>
            <a:r>
              <a:rPr lang="fi-FI" altLang="fi-FI" i="1">
                <a:solidFill>
                  <a:srgbClr val="333333"/>
                </a:solidFill>
                <a:latin typeface="Palatino Linotype" panose="02040502050505030304" pitchFamily="18" charset="0"/>
              </a:rPr>
              <a:t>Käsityönopetuksen nelikenttä</a:t>
            </a:r>
          </a:p>
        </p:txBody>
      </p:sp>
      <p:sp>
        <p:nvSpPr>
          <p:cNvPr id="35843" name="Rectangle 3">
            <a:extLst>
              <a:ext uri="{FF2B5EF4-FFF2-40B4-BE49-F238E27FC236}">
                <a16:creationId xmlns:a16="http://schemas.microsoft.com/office/drawing/2014/main" id="{5E7991AF-BA4A-4F46-A7FE-3F1ED82D62C5}"/>
              </a:ext>
            </a:extLst>
          </p:cNvPr>
          <p:cNvSpPr>
            <a:spLocks noGrp="1" noChangeArrowheads="1"/>
          </p:cNvSpPr>
          <p:nvPr>
            <p:ph idx="1"/>
          </p:nvPr>
        </p:nvSpPr>
        <p:spPr/>
        <p:txBody>
          <a:bodyPr/>
          <a:lstStyle/>
          <a:p>
            <a:endParaRPr lang="fi-FI" altLang="fi-FI" dirty="0"/>
          </a:p>
        </p:txBody>
      </p:sp>
      <p:sp>
        <p:nvSpPr>
          <p:cNvPr id="35844" name="Rectangle 4">
            <a:extLst>
              <a:ext uri="{FF2B5EF4-FFF2-40B4-BE49-F238E27FC236}">
                <a16:creationId xmlns:a16="http://schemas.microsoft.com/office/drawing/2014/main" id="{C24B6352-3C5C-4014-A8F1-51E1F7B4931D}"/>
              </a:ext>
            </a:extLst>
          </p:cNvPr>
          <p:cNvSpPr>
            <a:spLocks noChangeArrowheads="1"/>
          </p:cNvSpPr>
          <p:nvPr/>
        </p:nvSpPr>
        <p:spPr bwMode="auto">
          <a:xfrm>
            <a:off x="539750" y="1484313"/>
            <a:ext cx="8062913" cy="4824412"/>
          </a:xfrm>
          <a:prstGeom prst="rect">
            <a:avLst/>
          </a:prstGeom>
          <a:noFill/>
          <a:ln w="9525">
            <a:solidFill>
              <a:schemeClr val="bg1"/>
            </a:solidFill>
            <a:miter lim="800000"/>
            <a:headEnd/>
            <a:tailEnd/>
          </a:ln>
          <a:effectLst/>
        </p:spPr>
        <p:txBody>
          <a:bodyPr wrap="none" anchor="ctr"/>
          <a:lstStyle/>
          <a:p>
            <a:pPr algn="ctr"/>
            <a:endParaRPr lang="fi-FI" altLang="fi-FI">
              <a:latin typeface="Palatino Linotype" panose="02040502050505030304" pitchFamily="18" charset="0"/>
            </a:endParaRPr>
          </a:p>
        </p:txBody>
      </p:sp>
      <p:sp>
        <p:nvSpPr>
          <p:cNvPr id="35845" name="Line 5">
            <a:extLst>
              <a:ext uri="{FF2B5EF4-FFF2-40B4-BE49-F238E27FC236}">
                <a16:creationId xmlns:a16="http://schemas.microsoft.com/office/drawing/2014/main" id="{014F6ACA-0761-4E33-9D19-6B9ABA514BC5}"/>
              </a:ext>
            </a:extLst>
          </p:cNvPr>
          <p:cNvSpPr>
            <a:spLocks noChangeShapeType="1"/>
          </p:cNvSpPr>
          <p:nvPr/>
        </p:nvSpPr>
        <p:spPr bwMode="auto">
          <a:xfrm>
            <a:off x="4572000" y="1484313"/>
            <a:ext cx="0" cy="482441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5846" name="Line 6">
            <a:extLst>
              <a:ext uri="{FF2B5EF4-FFF2-40B4-BE49-F238E27FC236}">
                <a16:creationId xmlns:a16="http://schemas.microsoft.com/office/drawing/2014/main" id="{FF6A9FF1-FBE4-4C54-8B80-B288E8AA7E6A}"/>
              </a:ext>
            </a:extLst>
          </p:cNvPr>
          <p:cNvSpPr>
            <a:spLocks noChangeShapeType="1"/>
          </p:cNvSpPr>
          <p:nvPr/>
        </p:nvSpPr>
        <p:spPr bwMode="auto">
          <a:xfrm>
            <a:off x="539750" y="3789363"/>
            <a:ext cx="80645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5847" name="Line 7">
            <a:extLst>
              <a:ext uri="{FF2B5EF4-FFF2-40B4-BE49-F238E27FC236}">
                <a16:creationId xmlns:a16="http://schemas.microsoft.com/office/drawing/2014/main" id="{C4E169B9-5232-491A-A34B-2174B1839104}"/>
              </a:ext>
            </a:extLst>
          </p:cNvPr>
          <p:cNvSpPr>
            <a:spLocks noChangeShapeType="1"/>
          </p:cNvSpPr>
          <p:nvPr/>
        </p:nvSpPr>
        <p:spPr bwMode="auto">
          <a:xfrm>
            <a:off x="1258888" y="1484313"/>
            <a:ext cx="0" cy="482441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5848" name="Line 8">
            <a:extLst>
              <a:ext uri="{FF2B5EF4-FFF2-40B4-BE49-F238E27FC236}">
                <a16:creationId xmlns:a16="http://schemas.microsoft.com/office/drawing/2014/main" id="{754993D1-417E-4CD0-BE23-DECB4C21B4DF}"/>
              </a:ext>
            </a:extLst>
          </p:cNvPr>
          <p:cNvSpPr>
            <a:spLocks noChangeShapeType="1"/>
          </p:cNvSpPr>
          <p:nvPr/>
        </p:nvSpPr>
        <p:spPr bwMode="auto">
          <a:xfrm>
            <a:off x="7812088" y="1484313"/>
            <a:ext cx="0" cy="482441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5849" name="Line 9">
            <a:extLst>
              <a:ext uri="{FF2B5EF4-FFF2-40B4-BE49-F238E27FC236}">
                <a16:creationId xmlns:a16="http://schemas.microsoft.com/office/drawing/2014/main" id="{FB357529-98FB-4C7E-AB8F-8FF9AAE04B0E}"/>
              </a:ext>
            </a:extLst>
          </p:cNvPr>
          <p:cNvSpPr>
            <a:spLocks noChangeShapeType="1"/>
          </p:cNvSpPr>
          <p:nvPr/>
        </p:nvSpPr>
        <p:spPr bwMode="auto">
          <a:xfrm>
            <a:off x="1258888" y="2205038"/>
            <a:ext cx="6553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5850" name="Line 10">
            <a:extLst>
              <a:ext uri="{FF2B5EF4-FFF2-40B4-BE49-F238E27FC236}">
                <a16:creationId xmlns:a16="http://schemas.microsoft.com/office/drawing/2014/main" id="{449A5380-878E-47F3-B6E0-75C68741ABEA}"/>
              </a:ext>
            </a:extLst>
          </p:cNvPr>
          <p:cNvSpPr>
            <a:spLocks noChangeShapeType="1"/>
          </p:cNvSpPr>
          <p:nvPr/>
        </p:nvSpPr>
        <p:spPr bwMode="auto">
          <a:xfrm>
            <a:off x="1258888" y="5589588"/>
            <a:ext cx="6553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5851" name="Text Box 11">
            <a:extLst>
              <a:ext uri="{FF2B5EF4-FFF2-40B4-BE49-F238E27FC236}">
                <a16:creationId xmlns:a16="http://schemas.microsoft.com/office/drawing/2014/main" id="{800E22A7-48C4-4F6C-B493-ABE95E301C44}"/>
              </a:ext>
            </a:extLst>
          </p:cNvPr>
          <p:cNvSpPr txBox="1">
            <a:spLocks noChangeArrowheads="1"/>
          </p:cNvSpPr>
          <p:nvPr/>
        </p:nvSpPr>
        <p:spPr bwMode="auto">
          <a:xfrm>
            <a:off x="1574800" y="2411413"/>
            <a:ext cx="2298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fi-FI" sz="2000" b="1">
                <a:solidFill>
                  <a:srgbClr val="333333"/>
                </a:solidFill>
                <a:latin typeface="Palatino Linotype" panose="02040502050505030304" pitchFamily="18" charset="0"/>
              </a:rPr>
              <a:t>Tiedot ja taidot</a:t>
            </a:r>
            <a:br>
              <a:rPr lang="fi-FI" altLang="fi-FI" sz="2000" b="1">
                <a:solidFill>
                  <a:srgbClr val="333333"/>
                </a:solidFill>
                <a:latin typeface="Palatino Linotype" panose="02040502050505030304" pitchFamily="18" charset="0"/>
              </a:rPr>
            </a:br>
            <a:endParaRPr lang="fi-FI" altLang="fi-FI" sz="2000" b="1">
              <a:solidFill>
                <a:srgbClr val="333333"/>
              </a:solidFill>
              <a:latin typeface="Palatino Linotype" panose="02040502050505030304" pitchFamily="18" charset="0"/>
            </a:endParaRPr>
          </a:p>
          <a:p>
            <a:pPr algn="ctr"/>
            <a:r>
              <a:rPr lang="fi-FI" altLang="fi-FI" sz="2000">
                <a:solidFill>
                  <a:srgbClr val="333333"/>
                </a:solidFill>
                <a:latin typeface="Palatino Linotype" panose="02040502050505030304" pitchFamily="18" charset="0"/>
              </a:rPr>
              <a:t>Oppilaan toiminta</a:t>
            </a:r>
          </a:p>
          <a:p>
            <a:pPr algn="ctr"/>
            <a:r>
              <a:rPr lang="fi-FI" altLang="fi-FI" sz="2000">
                <a:solidFill>
                  <a:srgbClr val="333333"/>
                </a:solidFill>
                <a:latin typeface="Palatino Linotype" panose="02040502050505030304" pitchFamily="18" charset="0"/>
              </a:rPr>
              <a:t>Opettajan toiminta</a:t>
            </a:r>
          </a:p>
        </p:txBody>
      </p:sp>
      <p:sp>
        <p:nvSpPr>
          <p:cNvPr id="35852" name="Text Box 12">
            <a:extLst>
              <a:ext uri="{FF2B5EF4-FFF2-40B4-BE49-F238E27FC236}">
                <a16:creationId xmlns:a16="http://schemas.microsoft.com/office/drawing/2014/main" id="{5295CEE0-B338-4C14-9BF9-4787184EFE35}"/>
              </a:ext>
            </a:extLst>
          </p:cNvPr>
          <p:cNvSpPr txBox="1">
            <a:spLocks noChangeArrowheads="1"/>
          </p:cNvSpPr>
          <p:nvPr/>
        </p:nvSpPr>
        <p:spPr bwMode="auto">
          <a:xfrm>
            <a:off x="4716463" y="2420938"/>
            <a:ext cx="29003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i-FI" altLang="fi-FI" sz="2000" b="1">
                <a:solidFill>
                  <a:srgbClr val="333333"/>
                </a:solidFill>
                <a:latin typeface="Palatino Linotype" panose="02040502050505030304" pitchFamily="18" charset="0"/>
              </a:rPr>
              <a:t>Suunnittelun taidot</a:t>
            </a:r>
            <a:br>
              <a:rPr lang="fi-FI" altLang="fi-FI" sz="2000" b="1">
                <a:solidFill>
                  <a:srgbClr val="333333"/>
                </a:solidFill>
                <a:latin typeface="Palatino Linotype" panose="02040502050505030304" pitchFamily="18" charset="0"/>
              </a:rPr>
            </a:br>
            <a:endParaRPr lang="fi-FI" altLang="fi-FI" sz="2000" b="1">
              <a:solidFill>
                <a:srgbClr val="333333"/>
              </a:solidFill>
              <a:latin typeface="Palatino Linotype" panose="02040502050505030304" pitchFamily="18" charset="0"/>
            </a:endParaRPr>
          </a:p>
          <a:p>
            <a:pPr algn="ctr"/>
            <a:r>
              <a:rPr lang="fi-FI" altLang="fi-FI" sz="2000">
                <a:solidFill>
                  <a:srgbClr val="333333"/>
                </a:solidFill>
                <a:latin typeface="Palatino Linotype" panose="02040502050505030304" pitchFamily="18" charset="0"/>
              </a:rPr>
              <a:t>Oppilaan toiminta</a:t>
            </a:r>
          </a:p>
          <a:p>
            <a:pPr algn="ctr"/>
            <a:r>
              <a:rPr lang="fi-FI" altLang="fi-FI" sz="2000">
                <a:solidFill>
                  <a:srgbClr val="333333"/>
                </a:solidFill>
                <a:latin typeface="Palatino Linotype" panose="02040502050505030304" pitchFamily="18" charset="0"/>
              </a:rPr>
              <a:t>Opettajan toiminta</a:t>
            </a:r>
          </a:p>
        </p:txBody>
      </p:sp>
      <p:sp>
        <p:nvSpPr>
          <p:cNvPr id="35853" name="Text Box 13">
            <a:extLst>
              <a:ext uri="{FF2B5EF4-FFF2-40B4-BE49-F238E27FC236}">
                <a16:creationId xmlns:a16="http://schemas.microsoft.com/office/drawing/2014/main" id="{0E208385-6C61-42FB-B402-F7CB5F4B6B76}"/>
              </a:ext>
            </a:extLst>
          </p:cNvPr>
          <p:cNvSpPr txBox="1">
            <a:spLocks noChangeArrowheads="1"/>
          </p:cNvSpPr>
          <p:nvPr/>
        </p:nvSpPr>
        <p:spPr bwMode="auto">
          <a:xfrm>
            <a:off x="1655763" y="3995738"/>
            <a:ext cx="25193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fi-FI" sz="2000" b="1">
                <a:solidFill>
                  <a:srgbClr val="333333"/>
                </a:solidFill>
                <a:latin typeface="Palatino Linotype" panose="02040502050505030304" pitchFamily="18" charset="0"/>
              </a:rPr>
              <a:t>Työskentelyn taidot</a:t>
            </a:r>
            <a:br>
              <a:rPr lang="fi-FI" altLang="fi-FI" sz="2000" b="1">
                <a:solidFill>
                  <a:srgbClr val="333333"/>
                </a:solidFill>
                <a:latin typeface="Palatino Linotype" panose="02040502050505030304" pitchFamily="18" charset="0"/>
              </a:rPr>
            </a:br>
            <a:br>
              <a:rPr lang="fi-FI" altLang="fi-FI" sz="2000" b="1">
                <a:solidFill>
                  <a:srgbClr val="333333"/>
                </a:solidFill>
                <a:latin typeface="Palatino Linotype" panose="02040502050505030304" pitchFamily="18" charset="0"/>
              </a:rPr>
            </a:br>
            <a:r>
              <a:rPr lang="fi-FI" altLang="fi-FI" sz="2000">
                <a:solidFill>
                  <a:srgbClr val="333333"/>
                </a:solidFill>
                <a:latin typeface="Palatino Linotype" panose="02040502050505030304" pitchFamily="18" charset="0"/>
              </a:rPr>
              <a:t>Oppilaan toiminta</a:t>
            </a:r>
          </a:p>
          <a:p>
            <a:pPr algn="ctr"/>
            <a:r>
              <a:rPr lang="fi-FI" altLang="fi-FI" sz="2000">
                <a:solidFill>
                  <a:srgbClr val="333333"/>
                </a:solidFill>
                <a:latin typeface="Palatino Linotype" panose="02040502050505030304" pitchFamily="18" charset="0"/>
              </a:rPr>
              <a:t>Opettajan toiminta</a:t>
            </a:r>
          </a:p>
        </p:txBody>
      </p:sp>
      <p:sp>
        <p:nvSpPr>
          <p:cNvPr id="35854" name="Text Box 14">
            <a:extLst>
              <a:ext uri="{FF2B5EF4-FFF2-40B4-BE49-F238E27FC236}">
                <a16:creationId xmlns:a16="http://schemas.microsoft.com/office/drawing/2014/main" id="{D9B8839B-926B-46E4-B550-8079F337F518}"/>
              </a:ext>
            </a:extLst>
          </p:cNvPr>
          <p:cNvSpPr txBox="1">
            <a:spLocks noChangeArrowheads="1"/>
          </p:cNvSpPr>
          <p:nvPr/>
        </p:nvSpPr>
        <p:spPr bwMode="auto">
          <a:xfrm>
            <a:off x="5114925" y="3995738"/>
            <a:ext cx="23320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fi-FI" sz="2000" b="1">
                <a:solidFill>
                  <a:srgbClr val="333333"/>
                </a:solidFill>
                <a:latin typeface="Palatino Linotype" panose="02040502050505030304" pitchFamily="18" charset="0"/>
              </a:rPr>
              <a:t>Kasvamisen taidot</a:t>
            </a:r>
            <a:br>
              <a:rPr lang="fi-FI" altLang="fi-FI" sz="2000" b="1">
                <a:solidFill>
                  <a:srgbClr val="333333"/>
                </a:solidFill>
                <a:latin typeface="Palatino Linotype" panose="02040502050505030304" pitchFamily="18" charset="0"/>
              </a:rPr>
            </a:br>
            <a:endParaRPr lang="fi-FI" altLang="fi-FI" sz="2000" b="1">
              <a:solidFill>
                <a:srgbClr val="333333"/>
              </a:solidFill>
              <a:latin typeface="Palatino Linotype" panose="02040502050505030304" pitchFamily="18" charset="0"/>
            </a:endParaRPr>
          </a:p>
          <a:p>
            <a:pPr algn="ctr"/>
            <a:r>
              <a:rPr lang="fi-FI" altLang="fi-FI" sz="2000">
                <a:solidFill>
                  <a:srgbClr val="333333"/>
                </a:solidFill>
                <a:latin typeface="Palatino Linotype" panose="02040502050505030304" pitchFamily="18" charset="0"/>
              </a:rPr>
              <a:t>Oppilaan toiminta</a:t>
            </a:r>
          </a:p>
          <a:p>
            <a:pPr algn="ctr"/>
            <a:r>
              <a:rPr lang="fi-FI" altLang="fi-FI" sz="2000">
                <a:solidFill>
                  <a:srgbClr val="333333"/>
                </a:solidFill>
                <a:latin typeface="Palatino Linotype" panose="02040502050505030304" pitchFamily="18" charset="0"/>
              </a:rPr>
              <a:t>Opettajan toiminta</a:t>
            </a:r>
          </a:p>
        </p:txBody>
      </p:sp>
      <p:sp>
        <p:nvSpPr>
          <p:cNvPr id="35855" name="Text Box 15">
            <a:extLst>
              <a:ext uri="{FF2B5EF4-FFF2-40B4-BE49-F238E27FC236}">
                <a16:creationId xmlns:a16="http://schemas.microsoft.com/office/drawing/2014/main" id="{6A40F977-7EC3-43B0-8CE6-111269146DEA}"/>
              </a:ext>
            </a:extLst>
          </p:cNvPr>
          <p:cNvSpPr txBox="1">
            <a:spLocks noChangeArrowheads="1"/>
          </p:cNvSpPr>
          <p:nvPr/>
        </p:nvSpPr>
        <p:spPr bwMode="auto">
          <a:xfrm>
            <a:off x="2124075" y="1700213"/>
            <a:ext cx="1314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sz="2000">
                <a:solidFill>
                  <a:srgbClr val="333333"/>
                </a:solidFill>
                <a:latin typeface="Palatino Linotype" panose="02040502050505030304" pitchFamily="18" charset="0"/>
              </a:rPr>
              <a:t>Tavoitteet</a:t>
            </a:r>
          </a:p>
        </p:txBody>
      </p:sp>
      <p:sp>
        <p:nvSpPr>
          <p:cNvPr id="35856" name="Text Box 16">
            <a:extLst>
              <a:ext uri="{FF2B5EF4-FFF2-40B4-BE49-F238E27FC236}">
                <a16:creationId xmlns:a16="http://schemas.microsoft.com/office/drawing/2014/main" id="{9B1DB86E-A4BC-4D3C-BA50-A59D384A93C5}"/>
              </a:ext>
            </a:extLst>
          </p:cNvPr>
          <p:cNvSpPr txBox="1">
            <a:spLocks noChangeArrowheads="1"/>
          </p:cNvSpPr>
          <p:nvPr/>
        </p:nvSpPr>
        <p:spPr bwMode="auto">
          <a:xfrm>
            <a:off x="5580063" y="1690688"/>
            <a:ext cx="1314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sz="2000">
                <a:solidFill>
                  <a:srgbClr val="333333"/>
                </a:solidFill>
                <a:latin typeface="Palatino Linotype" panose="02040502050505030304" pitchFamily="18" charset="0"/>
              </a:rPr>
              <a:t>Tavoitteet</a:t>
            </a:r>
          </a:p>
        </p:txBody>
      </p:sp>
      <p:sp>
        <p:nvSpPr>
          <p:cNvPr id="35857" name="Text Box 17">
            <a:extLst>
              <a:ext uri="{FF2B5EF4-FFF2-40B4-BE49-F238E27FC236}">
                <a16:creationId xmlns:a16="http://schemas.microsoft.com/office/drawing/2014/main" id="{A5EB8273-4ABF-4324-B80F-FAF31609A79E}"/>
              </a:ext>
            </a:extLst>
          </p:cNvPr>
          <p:cNvSpPr txBox="1">
            <a:spLocks noChangeArrowheads="1"/>
          </p:cNvSpPr>
          <p:nvPr/>
        </p:nvSpPr>
        <p:spPr bwMode="auto">
          <a:xfrm>
            <a:off x="2124075" y="5724525"/>
            <a:ext cx="1314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sz="2000">
                <a:solidFill>
                  <a:srgbClr val="333333"/>
                </a:solidFill>
                <a:latin typeface="Palatino Linotype" panose="02040502050505030304" pitchFamily="18" charset="0"/>
              </a:rPr>
              <a:t>Tavoitteet</a:t>
            </a:r>
          </a:p>
        </p:txBody>
      </p:sp>
      <p:sp>
        <p:nvSpPr>
          <p:cNvPr id="35858" name="Text Box 18">
            <a:extLst>
              <a:ext uri="{FF2B5EF4-FFF2-40B4-BE49-F238E27FC236}">
                <a16:creationId xmlns:a16="http://schemas.microsoft.com/office/drawing/2014/main" id="{69126A5A-E93C-436A-A11E-74E5DA8F8E96}"/>
              </a:ext>
            </a:extLst>
          </p:cNvPr>
          <p:cNvSpPr txBox="1">
            <a:spLocks noChangeArrowheads="1"/>
          </p:cNvSpPr>
          <p:nvPr/>
        </p:nvSpPr>
        <p:spPr bwMode="auto">
          <a:xfrm>
            <a:off x="5508625" y="5724525"/>
            <a:ext cx="1314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sz="2000">
                <a:solidFill>
                  <a:srgbClr val="333333"/>
                </a:solidFill>
                <a:latin typeface="Palatino Linotype" panose="02040502050505030304" pitchFamily="18" charset="0"/>
              </a:rPr>
              <a:t>Tavoitteet</a:t>
            </a:r>
          </a:p>
        </p:txBody>
      </p:sp>
      <p:sp>
        <p:nvSpPr>
          <p:cNvPr id="35859" name="Text Box 19">
            <a:extLst>
              <a:ext uri="{FF2B5EF4-FFF2-40B4-BE49-F238E27FC236}">
                <a16:creationId xmlns:a16="http://schemas.microsoft.com/office/drawing/2014/main" id="{74AA81E2-1BB5-4C56-AE6E-BB79BB3AFB8D}"/>
              </a:ext>
            </a:extLst>
          </p:cNvPr>
          <p:cNvSpPr txBox="1">
            <a:spLocks noChangeArrowheads="1"/>
          </p:cNvSpPr>
          <p:nvPr/>
        </p:nvSpPr>
        <p:spPr bwMode="auto">
          <a:xfrm rot="16200000">
            <a:off x="243682" y="2574131"/>
            <a:ext cx="1277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bg2"/>
              </a:buClr>
              <a:buSzPct val="75000"/>
              <a:buFont typeface="Wingdings" panose="05000000000000000000" pitchFamily="2" charset="2"/>
              <a:buNone/>
            </a:pPr>
            <a:r>
              <a:rPr lang="fi-FI" altLang="fi-FI" sz="2000">
                <a:solidFill>
                  <a:srgbClr val="333333"/>
                </a:solidFill>
                <a:latin typeface="Palatino Linotype" panose="02040502050505030304" pitchFamily="18" charset="0"/>
              </a:rPr>
              <a:t>Arviointi</a:t>
            </a:r>
          </a:p>
        </p:txBody>
      </p:sp>
      <p:sp>
        <p:nvSpPr>
          <p:cNvPr id="35860" name="Text Box 20">
            <a:extLst>
              <a:ext uri="{FF2B5EF4-FFF2-40B4-BE49-F238E27FC236}">
                <a16:creationId xmlns:a16="http://schemas.microsoft.com/office/drawing/2014/main" id="{885DF322-990B-492F-8B85-A208B7EE5BCF}"/>
              </a:ext>
            </a:extLst>
          </p:cNvPr>
          <p:cNvSpPr txBox="1">
            <a:spLocks noChangeArrowheads="1"/>
          </p:cNvSpPr>
          <p:nvPr/>
        </p:nvSpPr>
        <p:spPr bwMode="auto">
          <a:xfrm rot="16200000">
            <a:off x="265113" y="4478338"/>
            <a:ext cx="121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sz="2000">
                <a:solidFill>
                  <a:srgbClr val="333333"/>
                </a:solidFill>
                <a:latin typeface="Palatino Linotype" panose="02040502050505030304" pitchFamily="18" charset="0"/>
              </a:rPr>
              <a:t>Arviointi</a:t>
            </a:r>
          </a:p>
        </p:txBody>
      </p:sp>
      <p:sp>
        <p:nvSpPr>
          <p:cNvPr id="35861" name="Text Box 21">
            <a:extLst>
              <a:ext uri="{FF2B5EF4-FFF2-40B4-BE49-F238E27FC236}">
                <a16:creationId xmlns:a16="http://schemas.microsoft.com/office/drawing/2014/main" id="{49FE5F37-E29E-4ABE-91CD-A2A456819817}"/>
              </a:ext>
            </a:extLst>
          </p:cNvPr>
          <p:cNvSpPr txBox="1">
            <a:spLocks noChangeArrowheads="1"/>
          </p:cNvSpPr>
          <p:nvPr/>
        </p:nvSpPr>
        <p:spPr bwMode="auto">
          <a:xfrm rot="5400000">
            <a:off x="7670800" y="2687638"/>
            <a:ext cx="121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sz="2000">
                <a:solidFill>
                  <a:srgbClr val="333333"/>
                </a:solidFill>
                <a:latin typeface="Palatino Linotype" panose="02040502050505030304" pitchFamily="18" charset="0"/>
              </a:rPr>
              <a:t>Arviointi</a:t>
            </a:r>
          </a:p>
        </p:txBody>
      </p:sp>
      <p:sp>
        <p:nvSpPr>
          <p:cNvPr id="35862" name="Text Box 22">
            <a:extLst>
              <a:ext uri="{FF2B5EF4-FFF2-40B4-BE49-F238E27FC236}">
                <a16:creationId xmlns:a16="http://schemas.microsoft.com/office/drawing/2014/main" id="{DBE27E99-7A20-4F41-A383-52C663E8395D}"/>
              </a:ext>
            </a:extLst>
          </p:cNvPr>
          <p:cNvSpPr txBox="1">
            <a:spLocks noChangeArrowheads="1"/>
          </p:cNvSpPr>
          <p:nvPr/>
        </p:nvSpPr>
        <p:spPr bwMode="auto">
          <a:xfrm rot="5400000">
            <a:off x="7670800" y="4560888"/>
            <a:ext cx="121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fi-FI" altLang="fi-FI" sz="2000">
                <a:solidFill>
                  <a:srgbClr val="333333"/>
                </a:solidFill>
                <a:latin typeface="Palatino Linotype" panose="02040502050505030304" pitchFamily="18" charset="0"/>
              </a:rPr>
              <a:t>Arviointi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7" name="Rectangle 111">
            <a:extLst>
              <a:ext uri="{FF2B5EF4-FFF2-40B4-BE49-F238E27FC236}">
                <a16:creationId xmlns:a16="http://schemas.microsoft.com/office/drawing/2014/main" id="{CE8E1783-5DD9-4329-BC51-D5BF00CE6513}"/>
              </a:ext>
            </a:extLst>
          </p:cNvPr>
          <p:cNvSpPr>
            <a:spLocks noChangeArrowheads="1"/>
          </p:cNvSpPr>
          <p:nvPr/>
        </p:nvSpPr>
        <p:spPr bwMode="auto">
          <a:xfrm>
            <a:off x="611188" y="1412875"/>
            <a:ext cx="74882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i-FI" altLang="zh-CN" sz="2800" i="1">
                <a:solidFill>
                  <a:srgbClr val="333333"/>
                </a:solidFill>
                <a:latin typeface="Palatino Linotype" panose="02040502050505030304" pitchFamily="18" charset="0"/>
                <a:ea typeface="SimSun" panose="02010600030101010101" pitchFamily="2" charset="-122"/>
              </a:rPr>
              <a:t>Käsityönopetuksen tehtävänä on opettaa oppilaalle käsityötaitoja teknisen työn ja tekstiilityön sisältöalueilta käyttäen molempien osa-alueiden materiaaleja ja tekniikoita. </a:t>
            </a:r>
          </a:p>
        </p:txBody>
      </p:sp>
      <p:sp>
        <p:nvSpPr>
          <p:cNvPr id="9328" name="Rectangle 112">
            <a:extLst>
              <a:ext uri="{FF2B5EF4-FFF2-40B4-BE49-F238E27FC236}">
                <a16:creationId xmlns:a16="http://schemas.microsoft.com/office/drawing/2014/main" id="{D731FBEB-4A62-463C-92B0-3FA5213959B7}"/>
              </a:ext>
            </a:extLst>
          </p:cNvPr>
          <p:cNvSpPr>
            <a:spLocks noGrp="1" noChangeArrowheads="1"/>
          </p:cNvSpPr>
          <p:nvPr>
            <p:ph type="title"/>
          </p:nvPr>
        </p:nvSpPr>
        <p:spPr/>
        <p:txBody>
          <a:bodyPr/>
          <a:lstStyle/>
          <a:p>
            <a:pPr algn="l"/>
            <a:r>
              <a:rPr lang="fi-FI" altLang="zh-CN" i="1">
                <a:solidFill>
                  <a:srgbClr val="333333"/>
                </a:solidFill>
                <a:latin typeface="Palatino Linotype" panose="02040502050505030304" pitchFamily="18" charset="0"/>
                <a:ea typeface="SimSun" panose="02010600030101010101" pitchFamily="2" charset="-122"/>
              </a:rPr>
              <a:t>Tietojen ja taitojen tavoitteet</a:t>
            </a:r>
            <a:endParaRPr lang="fi-FI" altLang="fi-FI" i="1">
              <a:solidFill>
                <a:srgbClr val="333333"/>
              </a:solidFill>
              <a:latin typeface="Palatino Linotype" panose="02040502050505030304" pitchFamily="18" charset="0"/>
            </a:endParaRPr>
          </a:p>
        </p:txBody>
      </p:sp>
      <p:pic>
        <p:nvPicPr>
          <p:cNvPr id="9330" name="Picture 114">
            <a:extLst>
              <a:ext uri="{FF2B5EF4-FFF2-40B4-BE49-F238E27FC236}">
                <a16:creationId xmlns:a16="http://schemas.microsoft.com/office/drawing/2014/main" id="{9ACFB242-861B-45AC-93BE-6DA973DA0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644900"/>
            <a:ext cx="3311525" cy="2484438"/>
          </a:xfrm>
          <a:prstGeom prst="rect">
            <a:avLst/>
          </a:prstGeom>
          <a:noFill/>
          <a:extLst>
            <a:ext uri="{909E8E84-426E-40DD-AFC4-6F175D3DCCD1}">
              <a14:hiddenFill xmlns:a14="http://schemas.microsoft.com/office/drawing/2010/main">
                <a:solidFill>
                  <a:srgbClr val="FFFFFF"/>
                </a:solidFill>
              </a14:hiddenFill>
            </a:ext>
          </a:extLst>
        </p:spPr>
      </p:pic>
      <p:sp>
        <p:nvSpPr>
          <p:cNvPr id="9332" name="Text Box 116">
            <a:extLst>
              <a:ext uri="{FF2B5EF4-FFF2-40B4-BE49-F238E27FC236}">
                <a16:creationId xmlns:a16="http://schemas.microsoft.com/office/drawing/2014/main" id="{D38129AC-FF3D-4B03-B9F9-AD96EC51C023}"/>
              </a:ext>
            </a:extLst>
          </p:cNvPr>
          <p:cNvSpPr txBox="1">
            <a:spLocks noChangeArrowheads="1"/>
          </p:cNvSpPr>
          <p:nvPr/>
        </p:nvSpPr>
        <p:spPr bwMode="auto">
          <a:xfrm>
            <a:off x="4067175" y="3429000"/>
            <a:ext cx="48260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zh-CN" sz="2600" i="1">
                <a:solidFill>
                  <a:srgbClr val="333333"/>
                </a:solidFill>
                <a:latin typeface="Palatino Linotype" panose="02040502050505030304" pitchFamily="18" charset="0"/>
                <a:ea typeface="SimSun" panose="02010600030101010101" pitchFamily="2" charset="-122"/>
              </a:rPr>
              <a:t>Opiskelussa harjoitellaan välineiden, laitteiden ja koneiden käyttämistä sekä perehdytään niiden toimintaperiaatteisiin ja teknologian arkipäivän ilmiöihin. Työskennellessään oppilas kehittää teknisiä ja motorisia taitojaan.</a:t>
            </a:r>
            <a:endParaRPr lang="fi-FI" altLang="fi-FI" sz="2600" i="1">
              <a:solidFill>
                <a:srgbClr val="333333"/>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FD0096C8-4E06-4436-BA8B-3652373E3AEF}"/>
              </a:ext>
            </a:extLst>
          </p:cNvPr>
          <p:cNvSpPr>
            <a:spLocks noChangeArrowheads="1"/>
          </p:cNvSpPr>
          <p:nvPr/>
        </p:nvSpPr>
        <p:spPr bwMode="auto">
          <a:xfrm>
            <a:off x="468313" y="1557338"/>
            <a:ext cx="54006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zh-CN" sz="2600" i="1">
                <a:solidFill>
                  <a:srgbClr val="333333"/>
                </a:solidFill>
                <a:latin typeface="Palatino Linotype" panose="02040502050505030304" pitchFamily="18" charset="0"/>
                <a:ea typeface="SimSun" panose="02010600030101010101" pitchFamily="2" charset="-122"/>
              </a:rPr>
              <a:t>Oppilas suunnittelee sekä työnsä ulkoasun että sen tekniset ratkaisut. Suunnittelussa kiinnitetään huomiota tuotteen toimivuuteen, esteettisyyteen ja tarkoituksenmukaisuuteen. </a:t>
            </a:r>
          </a:p>
        </p:txBody>
      </p:sp>
      <p:sp>
        <p:nvSpPr>
          <p:cNvPr id="10245" name="Rectangle 5">
            <a:extLst>
              <a:ext uri="{FF2B5EF4-FFF2-40B4-BE49-F238E27FC236}">
                <a16:creationId xmlns:a16="http://schemas.microsoft.com/office/drawing/2014/main" id="{2D790DAA-B557-4811-BF24-3843FC40328A}"/>
              </a:ext>
            </a:extLst>
          </p:cNvPr>
          <p:cNvSpPr>
            <a:spLocks noGrp="1" noChangeArrowheads="1"/>
          </p:cNvSpPr>
          <p:nvPr>
            <p:ph type="title"/>
          </p:nvPr>
        </p:nvSpPr>
        <p:spPr/>
        <p:txBody>
          <a:bodyPr/>
          <a:lstStyle/>
          <a:p>
            <a:pPr algn="l"/>
            <a:r>
              <a:rPr lang="fi-FI" altLang="zh-CN" i="1">
                <a:solidFill>
                  <a:srgbClr val="333333"/>
                </a:solidFill>
                <a:latin typeface="Palatino Linotype" panose="02040502050505030304" pitchFamily="18" charset="0"/>
                <a:ea typeface="SimSun" panose="02010600030101010101" pitchFamily="2" charset="-122"/>
              </a:rPr>
              <a:t>Suunnittelutaitojen tavoitteet</a:t>
            </a:r>
            <a:endParaRPr lang="fi-FI" altLang="fi-FI" i="1">
              <a:solidFill>
                <a:srgbClr val="333333"/>
              </a:solidFill>
              <a:latin typeface="Palatino Linotype" panose="02040502050505030304" pitchFamily="18" charset="0"/>
            </a:endParaRPr>
          </a:p>
        </p:txBody>
      </p:sp>
      <p:pic>
        <p:nvPicPr>
          <p:cNvPr id="10247" name="Picture 7">
            <a:extLst>
              <a:ext uri="{FF2B5EF4-FFF2-40B4-BE49-F238E27FC236}">
                <a16:creationId xmlns:a16="http://schemas.microsoft.com/office/drawing/2014/main" id="{0AEFA91D-4C88-40A3-9129-D03E53A21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412875"/>
            <a:ext cx="2592388" cy="2319338"/>
          </a:xfrm>
          <a:prstGeom prst="rect">
            <a:avLst/>
          </a:prstGeom>
          <a:noFill/>
          <a:extLst>
            <a:ext uri="{909E8E84-426E-40DD-AFC4-6F175D3DCCD1}">
              <a14:hiddenFill xmlns:a14="http://schemas.microsoft.com/office/drawing/2010/main">
                <a:solidFill>
                  <a:srgbClr val="FFFFFF"/>
                </a:solidFill>
              </a14:hiddenFill>
            </a:ext>
          </a:extLst>
        </p:spPr>
      </p:pic>
      <p:sp>
        <p:nvSpPr>
          <p:cNvPr id="10248" name="Text Box 8">
            <a:extLst>
              <a:ext uri="{FF2B5EF4-FFF2-40B4-BE49-F238E27FC236}">
                <a16:creationId xmlns:a16="http://schemas.microsoft.com/office/drawing/2014/main" id="{08D2C91D-705A-4500-98B6-06B047441E32}"/>
              </a:ext>
            </a:extLst>
          </p:cNvPr>
          <p:cNvSpPr txBox="1">
            <a:spLocks noChangeArrowheads="1"/>
          </p:cNvSpPr>
          <p:nvPr/>
        </p:nvSpPr>
        <p:spPr bwMode="auto">
          <a:xfrm>
            <a:off x="395288" y="3933825"/>
            <a:ext cx="8353425"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zh-CN" sz="2600" i="1">
                <a:solidFill>
                  <a:srgbClr val="333333"/>
                </a:solidFill>
                <a:latin typeface="Palatino Linotype" panose="02040502050505030304" pitchFamily="18" charset="0"/>
                <a:ea typeface="SimSun" panose="02010600030101010101" pitchFamily="2" charset="-122"/>
              </a:rPr>
              <a:t>Oppilas harjaannuttaa avaruudellista hahmottamistaan, kehittää luovuuttaan ja ongelmanratkaisutaitojaan sekä soveltaa oppimiaan käsityötaitoja. Yhteys kuvataiteisiin sekä tiedonhankinta erilaisista lähteistä tukevat suunnittelutyötä. Suunnitelmaa esittäessään oppilas käyttää sekä sanallisia, kuvallisia että kolmiulotteisia toteutustapoja. </a:t>
            </a:r>
            <a:endParaRPr lang="fi-FI" altLang="fi-FI" sz="2600">
              <a:solidFill>
                <a:srgbClr val="333333"/>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32C9FBBC-8907-43DE-AFB4-215AF0761637}"/>
              </a:ext>
            </a:extLst>
          </p:cNvPr>
          <p:cNvSpPr>
            <a:spLocks noChangeArrowheads="1"/>
          </p:cNvSpPr>
          <p:nvPr/>
        </p:nvSpPr>
        <p:spPr bwMode="auto">
          <a:xfrm>
            <a:off x="468313" y="1341438"/>
            <a:ext cx="8064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zh-CN" sz="2400" i="1">
                <a:solidFill>
                  <a:srgbClr val="333333"/>
                </a:solidFill>
                <a:latin typeface="Palatino Linotype" panose="02040502050505030304" pitchFamily="18" charset="0"/>
                <a:ea typeface="SimSun" panose="02010600030101010101" pitchFamily="2" charset="-122"/>
              </a:rPr>
              <a:t>Tavoitteena on kehittää oppilaan työskentelyn suunnitelmallisuutta, pitkäjänteisyyttä ja omatoimisuutta sekä ohjata häntä työn tekemiseen sekä yksin että erilaisissa ryhmissä. Tärkeää on oman ja toisen työn arvostaminen. </a:t>
            </a:r>
          </a:p>
        </p:txBody>
      </p:sp>
      <p:sp>
        <p:nvSpPr>
          <p:cNvPr id="11269" name="Rectangle 5">
            <a:extLst>
              <a:ext uri="{FF2B5EF4-FFF2-40B4-BE49-F238E27FC236}">
                <a16:creationId xmlns:a16="http://schemas.microsoft.com/office/drawing/2014/main" id="{71308A39-3294-4F09-8B64-5DFEC8E02A61}"/>
              </a:ext>
            </a:extLst>
          </p:cNvPr>
          <p:cNvSpPr>
            <a:spLocks noGrp="1" noChangeArrowheads="1"/>
          </p:cNvSpPr>
          <p:nvPr>
            <p:ph type="title"/>
          </p:nvPr>
        </p:nvSpPr>
        <p:spPr/>
        <p:txBody>
          <a:bodyPr/>
          <a:lstStyle/>
          <a:p>
            <a:pPr algn="l"/>
            <a:r>
              <a:rPr lang="fi-FI" altLang="fi-FI" i="1">
                <a:solidFill>
                  <a:srgbClr val="333333"/>
                </a:solidFill>
                <a:latin typeface="Palatino Linotype" panose="02040502050505030304" pitchFamily="18" charset="0"/>
              </a:rPr>
              <a:t>Työskentelytaitojen tavoitteet</a:t>
            </a:r>
          </a:p>
        </p:txBody>
      </p:sp>
      <p:pic>
        <p:nvPicPr>
          <p:cNvPr id="11271" name="Picture 7">
            <a:extLst>
              <a:ext uri="{FF2B5EF4-FFF2-40B4-BE49-F238E27FC236}">
                <a16:creationId xmlns:a16="http://schemas.microsoft.com/office/drawing/2014/main" id="{AF282B25-9D43-4F92-9FC3-AB194D145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068638"/>
            <a:ext cx="1646237" cy="1871662"/>
          </a:xfrm>
          <a:prstGeom prst="rect">
            <a:avLst/>
          </a:prstGeom>
          <a:noFill/>
          <a:extLst>
            <a:ext uri="{909E8E84-426E-40DD-AFC4-6F175D3DCCD1}">
              <a14:hiddenFill xmlns:a14="http://schemas.microsoft.com/office/drawing/2010/main">
                <a:solidFill>
                  <a:srgbClr val="FFFFFF"/>
                </a:solidFill>
              </a14:hiddenFill>
            </a:ext>
          </a:extLst>
        </p:spPr>
      </p:pic>
      <p:sp>
        <p:nvSpPr>
          <p:cNvPr id="11272" name="Text Box 8">
            <a:extLst>
              <a:ext uri="{FF2B5EF4-FFF2-40B4-BE49-F238E27FC236}">
                <a16:creationId xmlns:a16="http://schemas.microsoft.com/office/drawing/2014/main" id="{56F9A492-4F04-44DF-AEFA-A47D765F55CF}"/>
              </a:ext>
            </a:extLst>
          </p:cNvPr>
          <p:cNvSpPr txBox="1">
            <a:spLocks noChangeArrowheads="1"/>
          </p:cNvSpPr>
          <p:nvPr/>
        </p:nvSpPr>
        <p:spPr bwMode="auto">
          <a:xfrm>
            <a:off x="2555875" y="3429000"/>
            <a:ext cx="60483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zh-CN" sz="2400" i="1">
                <a:solidFill>
                  <a:srgbClr val="333333"/>
                </a:solidFill>
                <a:latin typeface="Palatino Linotype" panose="02040502050505030304" pitchFamily="18" charset="0"/>
                <a:ea typeface="SimSun" panose="02010600030101010101" pitchFamily="2" charset="-122"/>
              </a:rPr>
              <a:t>Suunnitellessaan ja työskennellessään oppilas havainnoi toimiaan, reagoi muutoksen tarpeeseen sekä arvioi toimintaansa ja työnsä lopputulosta.</a:t>
            </a:r>
            <a:r>
              <a:rPr lang="fi-FI" altLang="zh-CN" sz="2600" i="1">
                <a:solidFill>
                  <a:srgbClr val="333333"/>
                </a:solidFill>
                <a:latin typeface="Palatino Linotype" panose="02040502050505030304" pitchFamily="18" charset="0"/>
                <a:ea typeface="SimSun" panose="02010600030101010101" pitchFamily="2" charset="-122"/>
              </a:rPr>
              <a:t> </a:t>
            </a:r>
            <a:endParaRPr lang="fi-FI" altLang="fi-FI" sz="2600">
              <a:solidFill>
                <a:srgbClr val="333333"/>
              </a:solidFill>
              <a:latin typeface="Palatino Linotype" panose="02040502050505030304" pitchFamily="18" charset="0"/>
            </a:endParaRPr>
          </a:p>
        </p:txBody>
      </p:sp>
      <p:sp>
        <p:nvSpPr>
          <p:cNvPr id="11273" name="Text Box 9">
            <a:extLst>
              <a:ext uri="{FF2B5EF4-FFF2-40B4-BE49-F238E27FC236}">
                <a16:creationId xmlns:a16="http://schemas.microsoft.com/office/drawing/2014/main" id="{C170D655-58BC-4AC7-885D-9BA80150E39F}"/>
              </a:ext>
            </a:extLst>
          </p:cNvPr>
          <p:cNvSpPr txBox="1">
            <a:spLocks noChangeArrowheads="1"/>
          </p:cNvSpPr>
          <p:nvPr/>
        </p:nvSpPr>
        <p:spPr bwMode="auto">
          <a:xfrm>
            <a:off x="539750" y="5084763"/>
            <a:ext cx="828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zh-CN" sz="2400" i="1">
                <a:solidFill>
                  <a:srgbClr val="333333"/>
                </a:solidFill>
                <a:latin typeface="Palatino Linotype" panose="02040502050505030304" pitchFamily="18" charset="0"/>
                <a:ea typeface="SimSun" panose="02010600030101010101" pitchFamily="2" charset="-122"/>
              </a:rPr>
              <a:t>Oppilas harjaantuu ottamaan vastuuta omasta työstään ja sen loppuunsaattamisesta, huolehtimaan työvälineistä ja työympäristöstä sekä noudattamaan työturvallisuudesta annettuja ohjeita. </a:t>
            </a:r>
            <a:endParaRPr lang="fi-FI" altLang="fi-FI" sz="2400">
              <a:solidFill>
                <a:srgbClr val="333333"/>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ukautettu suunnittelumalli">
  <a:themeElements>
    <a:clrScheme name="Mukautettu suunnittelumall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ukautettu suunnittelumalli">
      <a:majorFont>
        <a:latin typeface="Arial"/>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ukautettu suunnittelumall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kautettu suunnittelumall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kautettu suunnittelumall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kautettu suunnittelumall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kautettu suunnittelumall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kautettu suunnittelumall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kautettu suunnittelumall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kautettu suunnittelumall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kautettu suunnittelumall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kautettu suunnittelumall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kautettu suunnittelumall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kautettu suunnittelumall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3.xml><?xml version="1.0" encoding="utf-8"?>
<a:theme xmlns:a="http://schemas.openxmlformats.org/drawingml/2006/main" name="Ioni">
  <a:themeElements>
    <a:clrScheme name="Ioni">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i">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631</Words>
  <Application>Microsoft Office PowerPoint</Application>
  <PresentationFormat>Näytössä katseltava diaesitys (4:3)</PresentationFormat>
  <Paragraphs>85</Paragraphs>
  <Slides>15</Slides>
  <Notes>1</Notes>
  <HiddenSlides>0</HiddenSlides>
  <MMClips>0</MMClips>
  <ScaleCrop>false</ScaleCrop>
  <HeadingPairs>
    <vt:vector size="6" baseType="variant">
      <vt:variant>
        <vt:lpstr>Käytetyt fontit</vt:lpstr>
      </vt:variant>
      <vt:variant>
        <vt:i4>9</vt:i4>
      </vt:variant>
      <vt:variant>
        <vt:lpstr>Teema</vt:lpstr>
      </vt:variant>
      <vt:variant>
        <vt:i4>3</vt:i4>
      </vt:variant>
      <vt:variant>
        <vt:lpstr>Dian otsikot</vt:lpstr>
      </vt:variant>
      <vt:variant>
        <vt:i4>15</vt:i4>
      </vt:variant>
    </vt:vector>
  </HeadingPairs>
  <TitlesOfParts>
    <vt:vector size="27" baseType="lpstr">
      <vt:lpstr>Aleo</vt:lpstr>
      <vt:lpstr>Arial</vt:lpstr>
      <vt:lpstr>Century Gothic</vt:lpstr>
      <vt:lpstr>Lato</vt:lpstr>
      <vt:lpstr>Lato Black</vt:lpstr>
      <vt:lpstr>Palatino Linotype</vt:lpstr>
      <vt:lpstr>Verdana</vt:lpstr>
      <vt:lpstr>Wingdings</vt:lpstr>
      <vt:lpstr>Wingdings 3</vt:lpstr>
      <vt:lpstr>Mukautettu suunnittelumalli</vt:lpstr>
      <vt:lpstr>jyo</vt:lpstr>
      <vt:lpstr>Ioni</vt:lpstr>
      <vt:lpstr>Nelikenttä käsityönopetuksen käytännön työvälineenä</vt:lpstr>
      <vt:lpstr>Opetussuunnitelman tavoitteet käytännön toimiksi</vt:lpstr>
      <vt:lpstr>Nelikenttä auttaa</vt:lpstr>
      <vt:lpstr>PowerPoint-esitys</vt:lpstr>
      <vt:lpstr>Käsityönopetuksen nelikenttä</vt:lpstr>
      <vt:lpstr>Käsityönopetuksen nelikenttä</vt:lpstr>
      <vt:lpstr>Tietojen ja taitojen tavoitteet</vt:lpstr>
      <vt:lpstr>Suunnittelutaitojen tavoitteet</vt:lpstr>
      <vt:lpstr>Työskentelytaitojen tavoitteet</vt:lpstr>
      <vt:lpstr>Kasvatukselliset tavoitteet</vt:lpstr>
      <vt:lpstr>Tutkimusongelma</vt:lpstr>
      <vt:lpstr>PowerPoint-esitys</vt:lpstr>
      <vt:lpstr>PowerPoint-esitys</vt:lpstr>
      <vt:lpstr>PowerPoint-esitys</vt:lpstr>
      <vt:lpstr>Opettajan nelikenttä</vt:lpstr>
    </vt:vector>
  </TitlesOfParts>
  <Company>Normaalikoulu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Nelikenttä käsityönopetuksen käytännön työvälineenä</dc:title>
  <dc:creator>Huovila</dc:creator>
  <cp:lastModifiedBy>Rautio, Riitta</cp:lastModifiedBy>
  <cp:revision>35</cp:revision>
  <dcterms:created xsi:type="dcterms:W3CDTF">2007-05-07T15:58:31Z</dcterms:created>
  <dcterms:modified xsi:type="dcterms:W3CDTF">2022-09-19T09:15:03Z</dcterms:modified>
</cp:coreProperties>
</file>