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41" d="100"/>
          <a:sy n="41" d="100"/>
        </p:scale>
        <p:origin x="45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3947A-0EE3-4FBD-8A23-178B51F3D72D}" type="datetimeFigureOut">
              <a:rPr lang="fi-FI" smtClean="0"/>
              <a:t>17.8.2017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8586-05BD-4D26-AA62-2173538376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38321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3947A-0EE3-4FBD-8A23-178B51F3D72D}" type="datetimeFigureOut">
              <a:rPr lang="fi-FI" smtClean="0"/>
              <a:t>17.8.2017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8586-05BD-4D26-AA62-2173538376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63944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3947A-0EE3-4FBD-8A23-178B51F3D72D}" type="datetimeFigureOut">
              <a:rPr lang="fi-FI" smtClean="0"/>
              <a:t>17.8.2017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8586-05BD-4D26-AA62-2173538376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03943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3947A-0EE3-4FBD-8A23-178B51F3D72D}" type="datetimeFigureOut">
              <a:rPr lang="fi-FI" smtClean="0"/>
              <a:t>17.8.2017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8586-05BD-4D26-AA62-2173538376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5077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3947A-0EE3-4FBD-8A23-178B51F3D72D}" type="datetimeFigureOut">
              <a:rPr lang="fi-FI" smtClean="0"/>
              <a:t>17.8.2017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8586-05BD-4D26-AA62-2173538376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17978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3947A-0EE3-4FBD-8A23-178B51F3D72D}" type="datetimeFigureOut">
              <a:rPr lang="fi-FI" smtClean="0"/>
              <a:t>17.8.2017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8586-05BD-4D26-AA62-2173538376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3897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3947A-0EE3-4FBD-8A23-178B51F3D72D}" type="datetimeFigureOut">
              <a:rPr lang="fi-FI" smtClean="0"/>
              <a:t>17.8.2017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8586-05BD-4D26-AA62-2173538376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39758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3947A-0EE3-4FBD-8A23-178B51F3D72D}" type="datetimeFigureOut">
              <a:rPr lang="fi-FI" smtClean="0"/>
              <a:t>17.8.2017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8586-05BD-4D26-AA62-2173538376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47038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3947A-0EE3-4FBD-8A23-178B51F3D72D}" type="datetimeFigureOut">
              <a:rPr lang="fi-FI" smtClean="0"/>
              <a:t>17.8.2017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8586-05BD-4D26-AA62-2173538376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17305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3947A-0EE3-4FBD-8A23-178B51F3D72D}" type="datetimeFigureOut">
              <a:rPr lang="fi-FI" smtClean="0"/>
              <a:t>17.8.2017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8586-05BD-4D26-AA62-2173538376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40813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3947A-0EE3-4FBD-8A23-178B51F3D72D}" type="datetimeFigureOut">
              <a:rPr lang="fi-FI" smtClean="0"/>
              <a:t>17.8.2017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48586-05BD-4D26-AA62-2173538376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6660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3947A-0EE3-4FBD-8A23-178B51F3D72D}" type="datetimeFigureOut">
              <a:rPr lang="fi-FI" smtClean="0"/>
              <a:t>17.8.2017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48586-05BD-4D26-AA62-21735383764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41751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>
          <a:xfrm>
            <a:off x="1992313" y="1"/>
            <a:ext cx="8229600" cy="549275"/>
          </a:xfrm>
        </p:spPr>
        <p:txBody>
          <a:bodyPr/>
          <a:lstStyle/>
          <a:p>
            <a:pPr eaLnBrk="1" hangingPunct="1">
              <a:defRPr/>
            </a:pPr>
            <a:r>
              <a:rPr lang="fi-FI" sz="2800" dirty="0"/>
              <a:t>TOPIC </a:t>
            </a:r>
            <a:r>
              <a:rPr lang="fi-FI" sz="2800" dirty="0" smtClean="0"/>
              <a:t>4: ECOLOGY</a:t>
            </a:r>
            <a:endParaRPr lang="en-US" sz="2800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0" y="549276"/>
            <a:ext cx="9144000" cy="5400675"/>
          </a:xfrm>
        </p:spPr>
        <p:txBody>
          <a:bodyPr numCol="2">
            <a:normAutofit/>
          </a:bodyPr>
          <a:lstStyle/>
          <a:p>
            <a:pPr eaLnBrk="1" hangingPunct="1"/>
            <a:r>
              <a:rPr lang="en-US" altLang="fi-FI" sz="1800" dirty="0"/>
              <a:t>Ecology</a:t>
            </a:r>
            <a:r>
              <a:rPr lang="fi-FI" altLang="fi-FI" sz="1800" dirty="0"/>
              <a:t>: </a:t>
            </a:r>
            <a:r>
              <a:rPr lang="en-US" altLang="fi-FI" sz="1800" dirty="0"/>
              <a:t>The</a:t>
            </a:r>
            <a:r>
              <a:rPr lang="fi-FI" altLang="fi-FI" sz="1800" dirty="0"/>
              <a:t> </a:t>
            </a:r>
            <a:r>
              <a:rPr lang="fi-FI" altLang="fi-FI" sz="1800" dirty="0" err="1"/>
              <a:t>study</a:t>
            </a:r>
            <a:r>
              <a:rPr lang="fi-FI" altLang="fi-FI" sz="1800" dirty="0"/>
              <a:t> of </a:t>
            </a:r>
            <a:r>
              <a:rPr lang="fi-FI" altLang="fi-FI" sz="1800" dirty="0" err="1"/>
              <a:t>relationships</a:t>
            </a:r>
            <a:r>
              <a:rPr lang="fi-FI" altLang="fi-FI" sz="1800" dirty="0"/>
              <a:t> </a:t>
            </a:r>
            <a:r>
              <a:rPr lang="fi-FI" altLang="fi-FI" sz="1800" dirty="0" err="1"/>
              <a:t>between</a:t>
            </a:r>
            <a:r>
              <a:rPr lang="fi-FI" altLang="fi-FI" sz="1800" dirty="0"/>
              <a:t> </a:t>
            </a:r>
            <a:r>
              <a:rPr lang="fi-FI" altLang="fi-FI" sz="1800" dirty="0" err="1" smtClean="0"/>
              <a:t>living</a:t>
            </a:r>
            <a:r>
              <a:rPr lang="fi-FI" altLang="fi-FI" sz="1800" dirty="0" smtClean="0"/>
              <a:t> </a:t>
            </a:r>
            <a:r>
              <a:rPr lang="fi-FI" altLang="fi-FI" sz="1800" dirty="0" err="1"/>
              <a:t>organisms</a:t>
            </a:r>
            <a:r>
              <a:rPr lang="fi-FI" altLang="fi-FI" sz="1800" dirty="0"/>
              <a:t> and </a:t>
            </a:r>
            <a:r>
              <a:rPr lang="fi-FI" altLang="fi-FI" sz="1800" dirty="0" err="1"/>
              <a:t>between</a:t>
            </a:r>
            <a:r>
              <a:rPr lang="fi-FI" altLang="fi-FI" sz="1800" dirty="0"/>
              <a:t> </a:t>
            </a:r>
            <a:r>
              <a:rPr lang="fi-FI" altLang="fi-FI" sz="1800" dirty="0" err="1"/>
              <a:t>organisms</a:t>
            </a:r>
            <a:r>
              <a:rPr lang="fi-FI" altLang="fi-FI" sz="1800" dirty="0"/>
              <a:t> and </a:t>
            </a:r>
            <a:r>
              <a:rPr lang="fi-FI" altLang="fi-FI" sz="1800" dirty="0" err="1"/>
              <a:t>their</a:t>
            </a:r>
            <a:r>
              <a:rPr lang="fi-FI" altLang="fi-FI" sz="1800" dirty="0"/>
              <a:t> </a:t>
            </a:r>
            <a:r>
              <a:rPr lang="fi-FI" altLang="fi-FI" sz="1800" dirty="0" err="1"/>
              <a:t>environment</a:t>
            </a:r>
            <a:r>
              <a:rPr lang="fi-FI" altLang="fi-FI" sz="1800" dirty="0"/>
              <a:t>…</a:t>
            </a:r>
            <a:r>
              <a:rPr lang="fi-FI" altLang="fi-FI" sz="1800" dirty="0" err="1"/>
              <a:t>try</a:t>
            </a:r>
            <a:r>
              <a:rPr lang="fi-FI" altLang="fi-FI" sz="1800" dirty="0"/>
              <a:t> to </a:t>
            </a:r>
            <a:r>
              <a:rPr lang="fi-FI" altLang="fi-FI" sz="1800" dirty="0" err="1"/>
              <a:t>also</a:t>
            </a:r>
            <a:r>
              <a:rPr lang="fi-FI" altLang="fi-FI" sz="1800" dirty="0"/>
              <a:t> </a:t>
            </a:r>
            <a:r>
              <a:rPr lang="fi-FI" altLang="fi-FI" sz="1800" dirty="0" err="1"/>
              <a:t>familiarize</a:t>
            </a:r>
            <a:r>
              <a:rPr lang="fi-FI" altLang="fi-FI" sz="1800" dirty="0"/>
              <a:t> </a:t>
            </a:r>
            <a:r>
              <a:rPr lang="fi-FI" altLang="fi-FI" sz="1800" dirty="0" err="1"/>
              <a:t>yourselves</a:t>
            </a:r>
            <a:r>
              <a:rPr lang="fi-FI" altLang="fi-FI" sz="1800" dirty="0"/>
              <a:t> </a:t>
            </a:r>
            <a:r>
              <a:rPr lang="fi-FI" altLang="fi-FI" sz="1800" dirty="0" err="1"/>
              <a:t>with</a:t>
            </a:r>
            <a:r>
              <a:rPr lang="fi-FI" altLang="fi-FI" sz="1800" dirty="0"/>
              <a:t> </a:t>
            </a:r>
            <a:r>
              <a:rPr lang="fi-FI" altLang="fi-FI" sz="1800" dirty="0" err="1"/>
              <a:t>the</a:t>
            </a:r>
            <a:r>
              <a:rPr lang="fi-FI" altLang="fi-FI" sz="1800" dirty="0"/>
              <a:t> </a:t>
            </a:r>
            <a:r>
              <a:rPr lang="fi-FI" altLang="fi-FI" sz="1800" dirty="0" err="1"/>
              <a:t>following</a:t>
            </a:r>
            <a:r>
              <a:rPr lang="fi-FI" altLang="fi-FI" sz="1800" dirty="0"/>
              <a:t> </a:t>
            </a:r>
            <a:r>
              <a:rPr lang="fi-FI" altLang="fi-FI" sz="1800" dirty="0" err="1"/>
              <a:t>terms</a:t>
            </a:r>
            <a:r>
              <a:rPr lang="fi-FI" altLang="fi-FI" sz="1800" dirty="0"/>
              <a:t>. </a:t>
            </a:r>
            <a:r>
              <a:rPr lang="fi-FI" altLang="fi-FI" sz="1800" dirty="0" err="1"/>
              <a:t>Think</a:t>
            </a:r>
            <a:r>
              <a:rPr lang="fi-FI" altLang="fi-FI" sz="1800" dirty="0"/>
              <a:t> of </a:t>
            </a:r>
            <a:r>
              <a:rPr lang="fi-FI" altLang="fi-FI" sz="1800" dirty="0" err="1"/>
              <a:t>examples</a:t>
            </a:r>
            <a:r>
              <a:rPr lang="fi-FI" altLang="fi-FI" sz="1800" dirty="0"/>
              <a:t> in </a:t>
            </a:r>
            <a:r>
              <a:rPr lang="fi-FI" altLang="fi-FI" sz="1800" dirty="0" err="1"/>
              <a:t>nature</a:t>
            </a:r>
            <a:endParaRPr lang="fi-FI" altLang="fi-FI" sz="1800" dirty="0"/>
          </a:p>
          <a:p>
            <a:pPr eaLnBrk="1" hangingPunct="1"/>
            <a:r>
              <a:rPr lang="fi-FI" altLang="fi-FI" sz="1800" dirty="0" err="1"/>
              <a:t>Ecosystem</a:t>
            </a:r>
            <a:endParaRPr lang="fi-FI" altLang="fi-FI" sz="1800" dirty="0"/>
          </a:p>
          <a:p>
            <a:pPr eaLnBrk="1" hangingPunct="1"/>
            <a:r>
              <a:rPr lang="fi-FI" altLang="fi-FI" sz="1800" dirty="0" err="1"/>
              <a:t>Population</a:t>
            </a:r>
            <a:endParaRPr lang="en-US" altLang="fi-FI" sz="1800" dirty="0"/>
          </a:p>
          <a:p>
            <a:pPr eaLnBrk="1" hangingPunct="1"/>
            <a:r>
              <a:rPr lang="fi-FI" altLang="fi-FI" sz="1800" dirty="0" err="1"/>
              <a:t>Community</a:t>
            </a:r>
            <a:endParaRPr lang="fi-FI" altLang="fi-FI" sz="1800" dirty="0"/>
          </a:p>
          <a:p>
            <a:pPr eaLnBrk="1" hangingPunct="1"/>
            <a:r>
              <a:rPr lang="fi-FI" altLang="fi-FI" sz="1800" dirty="0" err="1"/>
              <a:t>Species</a:t>
            </a:r>
            <a:endParaRPr lang="fi-FI" altLang="fi-FI" sz="1800" dirty="0"/>
          </a:p>
          <a:p>
            <a:pPr eaLnBrk="1" hangingPunct="1"/>
            <a:r>
              <a:rPr lang="fi-FI" altLang="fi-FI" sz="1800" dirty="0" err="1"/>
              <a:t>Habitat</a:t>
            </a:r>
            <a:endParaRPr lang="fi-FI" altLang="fi-FI" sz="1800" dirty="0"/>
          </a:p>
          <a:p>
            <a:pPr eaLnBrk="1" hangingPunct="1"/>
            <a:r>
              <a:rPr lang="fi-FI" altLang="fi-FI" sz="1800" dirty="0" err="1"/>
              <a:t>Biosphere</a:t>
            </a:r>
            <a:endParaRPr lang="fi-FI" altLang="fi-FI" sz="1800" dirty="0"/>
          </a:p>
          <a:p>
            <a:pPr eaLnBrk="1" hangingPunct="1"/>
            <a:r>
              <a:rPr lang="fi-FI" altLang="fi-FI" sz="1800" dirty="0"/>
              <a:t>Food </a:t>
            </a:r>
            <a:r>
              <a:rPr lang="fi-FI" altLang="fi-FI" sz="1800" dirty="0" err="1"/>
              <a:t>chains</a:t>
            </a:r>
            <a:endParaRPr lang="fi-FI" altLang="fi-FI" sz="1800" dirty="0"/>
          </a:p>
          <a:p>
            <a:pPr eaLnBrk="1" hangingPunct="1"/>
            <a:r>
              <a:rPr lang="fi-FI" altLang="fi-FI" sz="1800" dirty="0"/>
              <a:t>Food Web</a:t>
            </a:r>
          </a:p>
          <a:p>
            <a:pPr eaLnBrk="1" hangingPunct="1"/>
            <a:r>
              <a:rPr lang="fi-FI" altLang="fi-FI" sz="1800" dirty="0" err="1"/>
              <a:t>Herbivore</a:t>
            </a:r>
            <a:endParaRPr lang="fi-FI" altLang="fi-FI" sz="1800" dirty="0"/>
          </a:p>
          <a:p>
            <a:pPr eaLnBrk="1" hangingPunct="1"/>
            <a:r>
              <a:rPr lang="fi-FI" altLang="fi-FI" sz="1800" dirty="0" err="1"/>
              <a:t>Carnivore</a:t>
            </a:r>
            <a:endParaRPr lang="fi-FI" altLang="fi-FI" sz="1800" dirty="0"/>
          </a:p>
          <a:p>
            <a:pPr eaLnBrk="1" hangingPunct="1"/>
            <a:endParaRPr lang="fi-FI" altLang="fi-FI" sz="1800" dirty="0" smtClean="0"/>
          </a:p>
          <a:p>
            <a:pPr eaLnBrk="1" hangingPunct="1"/>
            <a:endParaRPr lang="fi-FI" altLang="fi-FI" sz="1800" dirty="0"/>
          </a:p>
          <a:p>
            <a:pPr eaLnBrk="1" hangingPunct="1"/>
            <a:endParaRPr lang="fi-FI" altLang="fi-FI" sz="1800" dirty="0" smtClean="0"/>
          </a:p>
          <a:p>
            <a:pPr eaLnBrk="1" hangingPunct="1"/>
            <a:endParaRPr lang="fi-FI" altLang="fi-FI" sz="1800" dirty="0"/>
          </a:p>
          <a:p>
            <a:pPr eaLnBrk="1" hangingPunct="1"/>
            <a:r>
              <a:rPr lang="fi-FI" altLang="fi-FI" sz="1800" dirty="0" err="1" smtClean="0"/>
              <a:t>Heterotroph</a:t>
            </a:r>
            <a:endParaRPr lang="fi-FI" altLang="fi-FI" sz="1800" dirty="0"/>
          </a:p>
          <a:p>
            <a:pPr eaLnBrk="1" hangingPunct="1"/>
            <a:r>
              <a:rPr lang="fi-FI" altLang="fi-FI" sz="1800" dirty="0" err="1"/>
              <a:t>Autotroph</a:t>
            </a:r>
            <a:endParaRPr lang="fi-FI" altLang="fi-FI" sz="1800" dirty="0"/>
          </a:p>
          <a:p>
            <a:pPr eaLnBrk="1" hangingPunct="1"/>
            <a:r>
              <a:rPr lang="fi-FI" altLang="fi-FI" sz="1800" dirty="0" err="1" smtClean="0"/>
              <a:t>Ecology</a:t>
            </a:r>
            <a:endParaRPr lang="fi-FI" altLang="fi-FI" sz="1800" dirty="0" smtClean="0"/>
          </a:p>
          <a:p>
            <a:pPr eaLnBrk="1" hangingPunct="1"/>
            <a:r>
              <a:rPr lang="fi-FI" altLang="fi-FI" sz="1800" dirty="0" smtClean="0"/>
              <a:t>Consumer</a:t>
            </a:r>
          </a:p>
          <a:p>
            <a:pPr eaLnBrk="1" hangingPunct="1"/>
            <a:r>
              <a:rPr lang="fi-FI" altLang="fi-FI" sz="1800" dirty="0" err="1" smtClean="0"/>
              <a:t>Detritovore</a:t>
            </a:r>
            <a:endParaRPr lang="fi-FI" altLang="fi-FI" sz="1800" dirty="0" smtClean="0"/>
          </a:p>
          <a:p>
            <a:pPr eaLnBrk="1" hangingPunct="1"/>
            <a:r>
              <a:rPr lang="fi-FI" altLang="fi-FI" sz="1800" dirty="0" err="1" smtClean="0"/>
              <a:t>Saprotrophs</a:t>
            </a:r>
            <a:endParaRPr lang="fi-FI" altLang="fi-FI" sz="1800" dirty="0"/>
          </a:p>
          <a:p>
            <a:pPr eaLnBrk="1" hangingPunct="1"/>
            <a:r>
              <a:rPr lang="en-US" altLang="fi-FI" sz="1600" dirty="0" smtClean="0"/>
              <a:t>Inorganic nutrients</a:t>
            </a:r>
          </a:p>
          <a:p>
            <a:pPr eaLnBrk="1" hangingPunct="1"/>
            <a:r>
              <a:rPr lang="en-US" altLang="fi-FI" sz="1600" dirty="0" smtClean="0"/>
              <a:t>Nutrient cycles</a:t>
            </a:r>
          </a:p>
          <a:p>
            <a:pPr eaLnBrk="1" hangingPunct="1"/>
            <a:r>
              <a:rPr lang="en-US" altLang="fi-FI" sz="1600" dirty="0" smtClean="0"/>
              <a:t>Fixation (carbon</a:t>
            </a:r>
            <a:r>
              <a:rPr lang="en-US" altLang="fi-FI" sz="1600" smtClean="0"/>
              <a:t>, nitrogen)</a:t>
            </a:r>
            <a:endParaRPr lang="en-US" altLang="fi-FI" sz="1600" smtClean="0"/>
          </a:p>
        </p:txBody>
      </p:sp>
    </p:spTree>
    <p:extLst>
      <p:ext uri="{BB962C8B-B14F-4D97-AF65-F5344CB8AC3E}">
        <p14:creationId xmlns:p14="http://schemas.microsoft.com/office/powerpoint/2010/main" val="2714554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61</Words>
  <Application>Microsoft Office PowerPoint</Application>
  <PresentationFormat>Laajakuva</PresentationFormat>
  <Paragraphs>25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TOPIC 4: ECOLOGY</vt:lpstr>
    </vt:vector>
  </TitlesOfParts>
  <Company>PKMKV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 4: ECOLOGY</dc:title>
  <dc:creator>Lerch Adam</dc:creator>
  <cp:lastModifiedBy>Lerch Adam</cp:lastModifiedBy>
  <cp:revision>2</cp:revision>
  <dcterms:created xsi:type="dcterms:W3CDTF">2017-08-17T08:56:25Z</dcterms:created>
  <dcterms:modified xsi:type="dcterms:W3CDTF">2017-08-17T10:35:34Z</dcterms:modified>
</cp:coreProperties>
</file>