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4"/>
    <p:sldMasterId id="2147483671" r:id="rId5"/>
  </p:sldMasterIdLst>
  <p:notesMasterIdLst>
    <p:notesMasterId r:id="rId22"/>
  </p:notesMasterIdLst>
  <p:sldIdLst>
    <p:sldId id="272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x="12192000" cy="6858000"/>
  <p:notesSz cx="6858000" cy="9144000"/>
  <p:defaultTextStyle>
    <a:defPPr>
      <a:defRPr lang="fi-FI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771E3E2-0D01-4AB6-BD1F-6E54BF8CD4AD}" v="338" dt="2020-06-16T10:15:26.5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162" d="100"/>
          <a:sy n="162" d="100"/>
        </p:scale>
        <p:origin x="21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rinen Henri" userId="fd3b207c-c6a3-466a-abfa-4fc86693bee5" providerId="ADAL" clId="{8771E3E2-0D01-4AB6-BD1F-6E54BF8CD4AD}"/>
    <pc:docChg chg="modSld">
      <pc:chgData name="Harinen Henri" userId="fd3b207c-c6a3-466a-abfa-4fc86693bee5" providerId="ADAL" clId="{8771E3E2-0D01-4AB6-BD1F-6E54BF8CD4AD}" dt="2020-06-16T10:55:50.214" v="345" actId="20577"/>
      <pc:docMkLst>
        <pc:docMk/>
      </pc:docMkLst>
      <pc:sldChg chg="modAnim">
        <pc:chgData name="Harinen Henri" userId="fd3b207c-c6a3-466a-abfa-4fc86693bee5" providerId="ADAL" clId="{8771E3E2-0D01-4AB6-BD1F-6E54BF8CD4AD}" dt="2020-06-16T10:02:00.275" v="292"/>
        <pc:sldMkLst>
          <pc:docMk/>
          <pc:sldMk cId="0" sldId="257"/>
        </pc:sldMkLst>
      </pc:sldChg>
      <pc:sldChg chg="modSp modAnim">
        <pc:chgData name="Harinen Henri" userId="fd3b207c-c6a3-466a-abfa-4fc86693bee5" providerId="ADAL" clId="{8771E3E2-0D01-4AB6-BD1F-6E54BF8CD4AD}" dt="2020-06-16T10:02:25.167" v="296" actId="20577"/>
        <pc:sldMkLst>
          <pc:docMk/>
          <pc:sldMk cId="0" sldId="258"/>
        </pc:sldMkLst>
        <pc:spChg chg="mod">
          <ac:chgData name="Harinen Henri" userId="fd3b207c-c6a3-466a-abfa-4fc86693bee5" providerId="ADAL" clId="{8771E3E2-0D01-4AB6-BD1F-6E54BF8CD4AD}" dt="2020-06-16T10:02:25.167" v="296" actId="20577"/>
          <ac:spMkLst>
            <pc:docMk/>
            <pc:sldMk cId="0" sldId="258"/>
            <ac:spMk id="176" creationId="{217FD481-5CAE-4EC3-96F9-BF9D6FD1FB98}"/>
          </ac:spMkLst>
        </pc:spChg>
      </pc:sldChg>
      <pc:sldChg chg="modAnim">
        <pc:chgData name="Harinen Henri" userId="fd3b207c-c6a3-466a-abfa-4fc86693bee5" providerId="ADAL" clId="{8771E3E2-0D01-4AB6-BD1F-6E54BF8CD4AD}" dt="2020-06-16T10:02:33.884" v="297"/>
        <pc:sldMkLst>
          <pc:docMk/>
          <pc:sldMk cId="0" sldId="259"/>
        </pc:sldMkLst>
      </pc:sldChg>
      <pc:sldChg chg="modAnim">
        <pc:chgData name="Harinen Henri" userId="fd3b207c-c6a3-466a-abfa-4fc86693bee5" providerId="ADAL" clId="{8771E3E2-0D01-4AB6-BD1F-6E54BF8CD4AD}" dt="2020-06-16T10:03:05.308" v="298"/>
        <pc:sldMkLst>
          <pc:docMk/>
          <pc:sldMk cId="0" sldId="260"/>
        </pc:sldMkLst>
      </pc:sldChg>
      <pc:sldChg chg="modAnim">
        <pc:chgData name="Harinen Henri" userId="fd3b207c-c6a3-466a-abfa-4fc86693bee5" providerId="ADAL" clId="{8771E3E2-0D01-4AB6-BD1F-6E54BF8CD4AD}" dt="2020-06-16T10:03:34.670" v="299"/>
        <pc:sldMkLst>
          <pc:docMk/>
          <pc:sldMk cId="0" sldId="261"/>
        </pc:sldMkLst>
      </pc:sldChg>
      <pc:sldChg chg="modSp modAnim">
        <pc:chgData name="Harinen Henri" userId="fd3b207c-c6a3-466a-abfa-4fc86693bee5" providerId="ADAL" clId="{8771E3E2-0D01-4AB6-BD1F-6E54BF8CD4AD}" dt="2020-06-16T10:03:40.384" v="300"/>
        <pc:sldMkLst>
          <pc:docMk/>
          <pc:sldMk cId="0" sldId="262"/>
        </pc:sldMkLst>
        <pc:spChg chg="mod">
          <ac:chgData name="Harinen Henri" userId="fd3b207c-c6a3-466a-abfa-4fc86693bee5" providerId="ADAL" clId="{8771E3E2-0D01-4AB6-BD1F-6E54BF8CD4AD}" dt="2020-06-16T09:36:10.064" v="13" actId="20577"/>
          <ac:spMkLst>
            <pc:docMk/>
            <pc:sldMk cId="0" sldId="262"/>
            <ac:spMk id="200" creationId="{568FF8EE-2CD6-4934-B9F0-BE60D70D3A56}"/>
          </ac:spMkLst>
        </pc:spChg>
      </pc:sldChg>
      <pc:sldChg chg="modSp modAnim">
        <pc:chgData name="Harinen Henri" userId="fd3b207c-c6a3-466a-abfa-4fc86693bee5" providerId="ADAL" clId="{8771E3E2-0D01-4AB6-BD1F-6E54BF8CD4AD}" dt="2020-06-16T10:03:59.672" v="301"/>
        <pc:sldMkLst>
          <pc:docMk/>
          <pc:sldMk cId="0" sldId="263"/>
        </pc:sldMkLst>
        <pc:spChg chg="mod">
          <ac:chgData name="Harinen Henri" userId="fd3b207c-c6a3-466a-abfa-4fc86693bee5" providerId="ADAL" clId="{8771E3E2-0D01-4AB6-BD1F-6E54BF8CD4AD}" dt="2020-06-16T09:37:29.508" v="22" actId="255"/>
          <ac:spMkLst>
            <pc:docMk/>
            <pc:sldMk cId="0" sldId="263"/>
            <ac:spMk id="206" creationId="{BF5704DE-E730-455E-81D0-CD3AD8767590}"/>
          </ac:spMkLst>
        </pc:spChg>
      </pc:sldChg>
      <pc:sldChg chg="modSp modAnim">
        <pc:chgData name="Harinen Henri" userId="fd3b207c-c6a3-466a-abfa-4fc86693bee5" providerId="ADAL" clId="{8771E3E2-0D01-4AB6-BD1F-6E54BF8CD4AD}" dt="2020-06-16T10:09:56.955" v="326" actId="20577"/>
        <pc:sldMkLst>
          <pc:docMk/>
          <pc:sldMk cId="0" sldId="264"/>
        </pc:sldMkLst>
        <pc:spChg chg="mod">
          <ac:chgData name="Harinen Henri" userId="fd3b207c-c6a3-466a-abfa-4fc86693bee5" providerId="ADAL" clId="{8771E3E2-0D01-4AB6-BD1F-6E54BF8CD4AD}" dt="2020-06-16T09:37:46.619" v="24" actId="255"/>
          <ac:spMkLst>
            <pc:docMk/>
            <pc:sldMk cId="0" sldId="264"/>
            <ac:spMk id="211" creationId="{FFC5AD00-966D-4E53-A72F-B6FE2CB999D5}"/>
          </ac:spMkLst>
        </pc:spChg>
        <pc:spChg chg="mod">
          <ac:chgData name="Harinen Henri" userId="fd3b207c-c6a3-466a-abfa-4fc86693bee5" providerId="ADAL" clId="{8771E3E2-0D01-4AB6-BD1F-6E54BF8CD4AD}" dt="2020-06-16T10:09:56.955" v="326" actId="20577"/>
          <ac:spMkLst>
            <pc:docMk/>
            <pc:sldMk cId="0" sldId="264"/>
            <ac:spMk id="212" creationId="{C9E1CB0D-0E22-4056-ACDD-C19148A54524}"/>
          </ac:spMkLst>
        </pc:spChg>
      </pc:sldChg>
      <pc:sldChg chg="modSp modAnim">
        <pc:chgData name="Harinen Henri" userId="fd3b207c-c6a3-466a-abfa-4fc86693bee5" providerId="ADAL" clId="{8771E3E2-0D01-4AB6-BD1F-6E54BF8CD4AD}" dt="2020-06-16T10:10:39.203" v="328" actId="20577"/>
        <pc:sldMkLst>
          <pc:docMk/>
          <pc:sldMk cId="0" sldId="265"/>
        </pc:sldMkLst>
        <pc:spChg chg="mod">
          <ac:chgData name="Harinen Henri" userId="fd3b207c-c6a3-466a-abfa-4fc86693bee5" providerId="ADAL" clId="{8771E3E2-0D01-4AB6-BD1F-6E54BF8CD4AD}" dt="2020-06-16T09:38:35.452" v="37" actId="255"/>
          <ac:spMkLst>
            <pc:docMk/>
            <pc:sldMk cId="0" sldId="265"/>
            <ac:spMk id="217" creationId="{876CB9AB-DB0B-416A-B90D-CEFEE5AA4961}"/>
          </ac:spMkLst>
        </pc:spChg>
        <pc:spChg chg="mod">
          <ac:chgData name="Harinen Henri" userId="fd3b207c-c6a3-466a-abfa-4fc86693bee5" providerId="ADAL" clId="{8771E3E2-0D01-4AB6-BD1F-6E54BF8CD4AD}" dt="2020-06-16T10:10:39.203" v="328" actId="20577"/>
          <ac:spMkLst>
            <pc:docMk/>
            <pc:sldMk cId="0" sldId="265"/>
            <ac:spMk id="218" creationId="{942DC1A5-FBA6-406E-80A5-719402D0C421}"/>
          </ac:spMkLst>
        </pc:spChg>
      </pc:sldChg>
      <pc:sldChg chg="modSp modAnim">
        <pc:chgData name="Harinen Henri" userId="fd3b207c-c6a3-466a-abfa-4fc86693bee5" providerId="ADAL" clId="{8771E3E2-0D01-4AB6-BD1F-6E54BF8CD4AD}" dt="2020-06-16T10:11:49.805" v="332" actId="20577"/>
        <pc:sldMkLst>
          <pc:docMk/>
          <pc:sldMk cId="0" sldId="266"/>
        </pc:sldMkLst>
        <pc:spChg chg="mod">
          <ac:chgData name="Harinen Henri" userId="fd3b207c-c6a3-466a-abfa-4fc86693bee5" providerId="ADAL" clId="{8771E3E2-0D01-4AB6-BD1F-6E54BF8CD4AD}" dt="2020-06-16T09:40:48.160" v="61" actId="14100"/>
          <ac:spMkLst>
            <pc:docMk/>
            <pc:sldMk cId="0" sldId="266"/>
            <ac:spMk id="223" creationId="{13665975-5293-4EC5-BDE2-F1A4A4B94062}"/>
          </ac:spMkLst>
        </pc:spChg>
        <pc:spChg chg="mod">
          <ac:chgData name="Harinen Henri" userId="fd3b207c-c6a3-466a-abfa-4fc86693bee5" providerId="ADAL" clId="{8771E3E2-0D01-4AB6-BD1F-6E54BF8CD4AD}" dt="2020-06-16T10:11:49.805" v="332" actId="20577"/>
          <ac:spMkLst>
            <pc:docMk/>
            <pc:sldMk cId="0" sldId="266"/>
            <ac:spMk id="224" creationId="{4C29DF0E-7911-4813-9D79-39EB9A2ADC9B}"/>
          </ac:spMkLst>
        </pc:spChg>
      </pc:sldChg>
      <pc:sldChg chg="modSp modAnim">
        <pc:chgData name="Harinen Henri" userId="fd3b207c-c6a3-466a-abfa-4fc86693bee5" providerId="ADAL" clId="{8771E3E2-0D01-4AB6-BD1F-6E54BF8CD4AD}" dt="2020-06-16T10:14:10.321" v="334" actId="20577"/>
        <pc:sldMkLst>
          <pc:docMk/>
          <pc:sldMk cId="0" sldId="267"/>
        </pc:sldMkLst>
        <pc:spChg chg="mod">
          <ac:chgData name="Harinen Henri" userId="fd3b207c-c6a3-466a-abfa-4fc86693bee5" providerId="ADAL" clId="{8771E3E2-0D01-4AB6-BD1F-6E54BF8CD4AD}" dt="2020-06-16T09:44:53.582" v="93" actId="255"/>
          <ac:spMkLst>
            <pc:docMk/>
            <pc:sldMk cId="0" sldId="267"/>
            <ac:spMk id="229" creationId="{E95E659D-4DF4-4F3B-A793-D71EAB0591B9}"/>
          </ac:spMkLst>
        </pc:spChg>
        <pc:spChg chg="mod">
          <ac:chgData name="Harinen Henri" userId="fd3b207c-c6a3-466a-abfa-4fc86693bee5" providerId="ADAL" clId="{8771E3E2-0D01-4AB6-BD1F-6E54BF8CD4AD}" dt="2020-06-16T10:14:10.321" v="334" actId="20577"/>
          <ac:spMkLst>
            <pc:docMk/>
            <pc:sldMk cId="0" sldId="267"/>
            <ac:spMk id="230" creationId="{8E395DD5-1D7E-4EA4-9DF3-59DBC25A91FC}"/>
          </ac:spMkLst>
        </pc:spChg>
      </pc:sldChg>
      <pc:sldChg chg="modSp modAnim">
        <pc:chgData name="Harinen Henri" userId="fd3b207c-c6a3-466a-abfa-4fc86693bee5" providerId="ADAL" clId="{8771E3E2-0D01-4AB6-BD1F-6E54BF8CD4AD}" dt="2020-06-16T10:04:53.118" v="307"/>
        <pc:sldMkLst>
          <pc:docMk/>
          <pc:sldMk cId="0" sldId="268"/>
        </pc:sldMkLst>
        <pc:spChg chg="mod">
          <ac:chgData name="Harinen Henri" userId="fd3b207c-c6a3-466a-abfa-4fc86693bee5" providerId="ADAL" clId="{8771E3E2-0D01-4AB6-BD1F-6E54BF8CD4AD}" dt="2020-06-16T09:53:42.623" v="171" actId="14100"/>
          <ac:spMkLst>
            <pc:docMk/>
            <pc:sldMk cId="0" sldId="268"/>
            <ac:spMk id="236" creationId="{925A873F-EDB6-4235-8B0E-9A89B411B70B}"/>
          </ac:spMkLst>
        </pc:spChg>
        <pc:spChg chg="mod">
          <ac:chgData name="Harinen Henri" userId="fd3b207c-c6a3-466a-abfa-4fc86693bee5" providerId="ADAL" clId="{8771E3E2-0D01-4AB6-BD1F-6E54BF8CD4AD}" dt="2020-06-16T09:46:22.152" v="108" actId="255"/>
          <ac:spMkLst>
            <pc:docMk/>
            <pc:sldMk cId="0" sldId="268"/>
            <ac:spMk id="28674" creationId="{1162A8E4-8A47-4678-9B52-36C3DA49E9D6}"/>
          </ac:spMkLst>
        </pc:spChg>
        <pc:spChg chg="mod">
          <ac:chgData name="Harinen Henri" userId="fd3b207c-c6a3-466a-abfa-4fc86693bee5" providerId="ADAL" clId="{8771E3E2-0D01-4AB6-BD1F-6E54BF8CD4AD}" dt="2020-06-16T09:54:20.714" v="174" actId="14100"/>
          <ac:spMkLst>
            <pc:docMk/>
            <pc:sldMk cId="0" sldId="268"/>
            <ac:spMk id="28676" creationId="{E8F07A5E-E74F-4C24-8265-270A7352581C}"/>
          </ac:spMkLst>
        </pc:spChg>
      </pc:sldChg>
      <pc:sldChg chg="modSp modAnim">
        <pc:chgData name="Harinen Henri" userId="fd3b207c-c6a3-466a-abfa-4fc86693bee5" providerId="ADAL" clId="{8771E3E2-0D01-4AB6-BD1F-6E54BF8CD4AD}" dt="2020-06-16T10:05:43.436" v="309"/>
        <pc:sldMkLst>
          <pc:docMk/>
          <pc:sldMk cId="0" sldId="269"/>
        </pc:sldMkLst>
        <pc:spChg chg="mod">
          <ac:chgData name="Harinen Henri" userId="fd3b207c-c6a3-466a-abfa-4fc86693bee5" providerId="ADAL" clId="{8771E3E2-0D01-4AB6-BD1F-6E54BF8CD4AD}" dt="2020-06-16T09:56:06.631" v="216" actId="20577"/>
          <ac:spMkLst>
            <pc:docMk/>
            <pc:sldMk cId="0" sldId="269"/>
            <ac:spMk id="243" creationId="{C4EEDB6A-69A8-4692-B988-16AFAF2DDA7B}"/>
          </ac:spMkLst>
        </pc:spChg>
        <pc:spChg chg="mod">
          <ac:chgData name="Harinen Henri" userId="fd3b207c-c6a3-466a-abfa-4fc86693bee5" providerId="ADAL" clId="{8771E3E2-0D01-4AB6-BD1F-6E54BF8CD4AD}" dt="2020-06-16T09:55:34.216" v="177" actId="255"/>
          <ac:spMkLst>
            <pc:docMk/>
            <pc:sldMk cId="0" sldId="269"/>
            <ac:spMk id="244" creationId="{A5EB2184-6242-4607-8D6B-3B0BB072E87A}"/>
          </ac:spMkLst>
        </pc:spChg>
        <pc:spChg chg="mod">
          <ac:chgData name="Harinen Henri" userId="fd3b207c-c6a3-466a-abfa-4fc86693bee5" providerId="ADAL" clId="{8771E3E2-0D01-4AB6-BD1F-6E54BF8CD4AD}" dt="2020-06-16T09:55:12.641" v="175" actId="255"/>
          <ac:spMkLst>
            <pc:docMk/>
            <pc:sldMk cId="0" sldId="269"/>
            <ac:spMk id="30722" creationId="{DD5EDD6F-D41A-44B4-888B-AEEA829ED18E}"/>
          </ac:spMkLst>
        </pc:spChg>
      </pc:sldChg>
      <pc:sldChg chg="modSp modAnim">
        <pc:chgData name="Harinen Henri" userId="fd3b207c-c6a3-466a-abfa-4fc86693bee5" providerId="ADAL" clId="{8771E3E2-0D01-4AB6-BD1F-6E54BF8CD4AD}" dt="2020-06-16T10:15:26.515" v="339" actId="20577"/>
        <pc:sldMkLst>
          <pc:docMk/>
          <pc:sldMk cId="0" sldId="270"/>
        </pc:sldMkLst>
        <pc:spChg chg="mod">
          <ac:chgData name="Harinen Henri" userId="fd3b207c-c6a3-466a-abfa-4fc86693bee5" providerId="ADAL" clId="{8771E3E2-0D01-4AB6-BD1F-6E54BF8CD4AD}" dt="2020-06-16T09:59:14.716" v="253" actId="20577"/>
          <ac:spMkLst>
            <pc:docMk/>
            <pc:sldMk cId="0" sldId="270"/>
            <ac:spMk id="250" creationId="{3BD0035C-FBCD-451C-B403-4350D6C14A09}"/>
          </ac:spMkLst>
        </pc:spChg>
        <pc:spChg chg="mod">
          <ac:chgData name="Harinen Henri" userId="fd3b207c-c6a3-466a-abfa-4fc86693bee5" providerId="ADAL" clId="{8771E3E2-0D01-4AB6-BD1F-6E54BF8CD4AD}" dt="2020-06-16T10:15:26.515" v="339" actId="20577"/>
          <ac:spMkLst>
            <pc:docMk/>
            <pc:sldMk cId="0" sldId="270"/>
            <ac:spMk id="251" creationId="{C101A24F-31CF-4054-B810-34A373C48773}"/>
          </ac:spMkLst>
        </pc:spChg>
        <pc:spChg chg="mod">
          <ac:chgData name="Harinen Henri" userId="fd3b207c-c6a3-466a-abfa-4fc86693bee5" providerId="ADAL" clId="{8771E3E2-0D01-4AB6-BD1F-6E54BF8CD4AD}" dt="2020-06-16T09:56:18.795" v="217" actId="255"/>
          <ac:spMkLst>
            <pc:docMk/>
            <pc:sldMk cId="0" sldId="270"/>
            <ac:spMk id="32770" creationId="{B0402158-B3C5-4AAF-982B-1BE693FEBD3C}"/>
          </ac:spMkLst>
        </pc:spChg>
      </pc:sldChg>
      <pc:sldChg chg="modSp modAnim">
        <pc:chgData name="Harinen Henri" userId="fd3b207c-c6a3-466a-abfa-4fc86693bee5" providerId="ADAL" clId="{8771E3E2-0D01-4AB6-BD1F-6E54BF8CD4AD}" dt="2020-06-16T10:06:07.695" v="313"/>
        <pc:sldMkLst>
          <pc:docMk/>
          <pc:sldMk cId="0" sldId="271"/>
        </pc:sldMkLst>
        <pc:spChg chg="mod">
          <ac:chgData name="Harinen Henri" userId="fd3b207c-c6a3-466a-abfa-4fc86693bee5" providerId="ADAL" clId="{8771E3E2-0D01-4AB6-BD1F-6E54BF8CD4AD}" dt="2020-06-16T10:00:04.955" v="284" actId="255"/>
          <ac:spMkLst>
            <pc:docMk/>
            <pc:sldMk cId="0" sldId="271"/>
            <ac:spMk id="257" creationId="{F9969894-AA8D-48F4-8EA3-A28B1AEFFAD0}"/>
          </ac:spMkLst>
        </pc:spChg>
        <pc:spChg chg="mod">
          <ac:chgData name="Harinen Henri" userId="fd3b207c-c6a3-466a-abfa-4fc86693bee5" providerId="ADAL" clId="{8771E3E2-0D01-4AB6-BD1F-6E54BF8CD4AD}" dt="2020-06-16T09:59:32.457" v="256" actId="255"/>
          <ac:spMkLst>
            <pc:docMk/>
            <pc:sldMk cId="0" sldId="271"/>
            <ac:spMk id="34818" creationId="{D24E346A-1939-4CB4-9652-F7E9B08C1237}"/>
          </ac:spMkLst>
        </pc:spChg>
        <pc:spChg chg="mod">
          <ac:chgData name="Harinen Henri" userId="fd3b207c-c6a3-466a-abfa-4fc86693bee5" providerId="ADAL" clId="{8771E3E2-0D01-4AB6-BD1F-6E54BF8CD4AD}" dt="2020-06-16T10:00:10.740" v="285" actId="255"/>
          <ac:spMkLst>
            <pc:docMk/>
            <pc:sldMk cId="0" sldId="271"/>
            <ac:spMk id="34820" creationId="{F0E3A3A3-DE4E-4E91-BA2E-82BCF53EBA70}"/>
          </ac:spMkLst>
        </pc:spChg>
      </pc:sldChg>
      <pc:sldChg chg="modSp modTransition">
        <pc:chgData name="Harinen Henri" userId="fd3b207c-c6a3-466a-abfa-4fc86693bee5" providerId="ADAL" clId="{8771E3E2-0D01-4AB6-BD1F-6E54BF8CD4AD}" dt="2020-06-16T10:55:50.214" v="345" actId="20577"/>
        <pc:sldMkLst>
          <pc:docMk/>
          <pc:sldMk cId="0" sldId="272"/>
        </pc:sldMkLst>
        <pc:spChg chg="mod">
          <ac:chgData name="Harinen Henri" userId="fd3b207c-c6a3-466a-abfa-4fc86693bee5" providerId="ADAL" clId="{8771E3E2-0D01-4AB6-BD1F-6E54BF8CD4AD}" dt="2020-06-16T10:55:50.214" v="345" actId="20577"/>
          <ac:spMkLst>
            <pc:docMk/>
            <pc:sldMk cId="0" sldId="272"/>
            <ac:spMk id="4099" creationId="{66330F75-DB56-4AB3-88F8-6034EE8B5AC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hape 3">
            <a:extLst>
              <a:ext uri="{FF2B5EF4-FFF2-40B4-BE49-F238E27FC236}">
                <a16:creationId xmlns:a16="http://schemas.microsoft.com/office/drawing/2014/main" id="{F3D56FDA-CCB1-4A33-B410-100C694A57AB}"/>
              </a:ext>
            </a:extLst>
          </p:cNvPr>
          <p:cNvSpPr txBox="1">
            <a:spLocks noGrp="1"/>
          </p:cNvSpPr>
          <p:nvPr>
            <p:ph type="hdr" idx="2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>
            <a:lvl1pPr eaLnBrk="1" hangingPunct="1">
              <a:buClr>
                <a:srgbClr val="000000"/>
              </a:buClr>
              <a:buFont typeface="Calibri" panose="020F0502020204030204" pitchFamily="34" charset="0"/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3075" name="Shape 4">
            <a:extLst>
              <a:ext uri="{FF2B5EF4-FFF2-40B4-BE49-F238E27FC236}">
                <a16:creationId xmlns:a16="http://schemas.microsoft.com/office/drawing/2014/main" id="{7FCCB36F-B154-48E3-9028-154F957C7BF2}"/>
              </a:ext>
            </a:extLst>
          </p:cNvPr>
          <p:cNvSpPr txBox="1">
            <a:spLocks noGrp="1"/>
          </p:cNvSpPr>
          <p:nvPr>
            <p:ph type="dt" idx="10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Font typeface="Calibri" panose="020F0502020204030204" pitchFamily="34" charset="0"/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3076" name="Shape 5">
            <a:extLst>
              <a:ext uri="{FF2B5EF4-FFF2-40B4-BE49-F238E27FC236}">
                <a16:creationId xmlns:a16="http://schemas.microsoft.com/office/drawing/2014/main" id="{C1A20444-43F8-4268-BCC3-93A333F7EFA0}"/>
              </a:ext>
            </a:extLst>
          </p:cNvPr>
          <p:cNvSpPr>
            <a:spLocks noGrp="1" noRot="1" noChangeAspect="1"/>
          </p:cNvSpPr>
          <p:nvPr>
            <p:ph type="sldImg" idx="3"/>
          </p:nvPr>
        </p:nvSpPr>
        <p:spPr bwMode="auto">
          <a:xfrm>
            <a:off x="685800" y="1143000"/>
            <a:ext cx="5486400" cy="3086100"/>
          </a:xfrm>
          <a:custGeom>
            <a:avLst/>
            <a:gdLst>
              <a:gd name="T0" fmla="*/ 0 w 120000"/>
              <a:gd name="T1" fmla="*/ 0 h 120000"/>
              <a:gd name="T2" fmla="*/ 250838208 w 120000"/>
              <a:gd name="T3" fmla="*/ 0 h 120000"/>
              <a:gd name="T4" fmla="*/ 250838208 w 120000"/>
              <a:gd name="T5" fmla="*/ 79366777 h 120000"/>
              <a:gd name="T6" fmla="*/ 0 w 120000"/>
              <a:gd name="T7" fmla="*/ 79366777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" name="Shape 6">
            <a:extLst>
              <a:ext uri="{FF2B5EF4-FFF2-40B4-BE49-F238E27FC236}">
                <a16:creationId xmlns:a16="http://schemas.microsoft.com/office/drawing/2014/main" id="{8B9EA0D2-ECC6-4891-AFC5-FD628ACB0BB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7620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●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7620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○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7620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■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7620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●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7620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○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7620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■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7620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●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7620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○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7620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■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endParaRPr noProof="0">
              <a:sym typeface="Calibri"/>
            </a:endParaRPr>
          </a:p>
        </p:txBody>
      </p:sp>
      <p:sp>
        <p:nvSpPr>
          <p:cNvPr id="3078" name="Shape 7">
            <a:extLst>
              <a:ext uri="{FF2B5EF4-FFF2-40B4-BE49-F238E27FC236}">
                <a16:creationId xmlns:a16="http://schemas.microsoft.com/office/drawing/2014/main" id="{2209A88F-FBD9-498B-BCB8-CD48293FF72F}"/>
              </a:ext>
            </a:extLst>
          </p:cNvPr>
          <p:cNvSpPr txBox="1">
            <a:spLocks noGrp="1"/>
          </p:cNvSpPr>
          <p:nvPr>
            <p:ph type="ftr" idx="11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b" anchorCtr="0" compatLnSpc="1">
            <a:prstTxWarp prst="textNoShape">
              <a:avLst/>
            </a:prstTxWarp>
          </a:bodyPr>
          <a:lstStyle>
            <a:lvl1pPr eaLnBrk="1" hangingPunct="1">
              <a:buClr>
                <a:srgbClr val="000000"/>
              </a:buClr>
              <a:buFont typeface="Calibri" panose="020F0502020204030204" pitchFamily="34" charset="0"/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3079" name="Shape 8">
            <a:extLst>
              <a:ext uri="{FF2B5EF4-FFF2-40B4-BE49-F238E27FC236}">
                <a16:creationId xmlns:a16="http://schemas.microsoft.com/office/drawing/2014/main" id="{165DA249-5BA8-4EF2-9D83-678C5BCD41B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SzPct val="25000"/>
              <a:buFont typeface="Calibri" panose="020F0502020204030204" pitchFamily="34" charset="0"/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fld id="{6AB31382-97F7-460B-A287-AEBBD09DEC7E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indent="76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indent="76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indent="76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indent="76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indent="76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hape 160">
            <a:extLst>
              <a:ext uri="{FF2B5EF4-FFF2-40B4-BE49-F238E27FC236}">
                <a16:creationId xmlns:a16="http://schemas.microsoft.com/office/drawing/2014/main" id="{D5D9BB2E-2DD5-4309-8120-5B9189C7D809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tIns="45700" bIns="45700" numCol="1" anchor="ctr" compatLnSpc="1">
            <a:prstTxWarp prst="textNoShape">
              <a:avLst/>
            </a:prstTxWarp>
          </a:bodyPr>
          <a:lstStyle/>
          <a:p>
            <a:pPr indent="0" eaLnBrk="1" hangingPunct="1">
              <a:spcBef>
                <a:spcPct val="0"/>
              </a:spcBef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endParaRPr lang="fi-FI" altLang="fi-FI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123" name="Shape 161">
            <a:extLst>
              <a:ext uri="{FF2B5EF4-FFF2-40B4-BE49-F238E27FC236}">
                <a16:creationId xmlns:a16="http://schemas.microsoft.com/office/drawing/2014/main" id="{34BA4F05-6913-4DA8-AC6A-DD5F72D32155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>
              <a:gd name="T0" fmla="*/ 0 w 120000"/>
              <a:gd name="T1" fmla="*/ 0 h 120000"/>
              <a:gd name="T2" fmla="*/ 309676800 w 120000"/>
              <a:gd name="T3" fmla="*/ 0 h 120000"/>
              <a:gd name="T4" fmla="*/ 309676800 w 120000"/>
              <a:gd name="T5" fmla="*/ 97983675 h 120000"/>
              <a:gd name="T6" fmla="*/ 0 w 120000"/>
              <a:gd name="T7" fmla="*/ 97983675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hape 166">
            <a:extLst>
              <a:ext uri="{FF2B5EF4-FFF2-40B4-BE49-F238E27FC236}">
                <a16:creationId xmlns:a16="http://schemas.microsoft.com/office/drawing/2014/main" id="{EAD5CE5A-461B-4D6E-8D56-ED5776C23C57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 indent="0" eaLnBrk="1" hangingPunct="1">
              <a:spcBef>
                <a:spcPct val="0"/>
              </a:spcBef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endParaRPr lang="fi-FI" altLang="fi-FI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1" name="Shape 167">
            <a:extLst>
              <a:ext uri="{FF2B5EF4-FFF2-40B4-BE49-F238E27FC236}">
                <a16:creationId xmlns:a16="http://schemas.microsoft.com/office/drawing/2014/main" id="{744CF443-13CA-4E2F-A065-DFE1E145AA49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hape 172">
            <a:extLst>
              <a:ext uri="{FF2B5EF4-FFF2-40B4-BE49-F238E27FC236}">
                <a16:creationId xmlns:a16="http://schemas.microsoft.com/office/drawing/2014/main" id="{3C50AC88-4A15-4142-BD33-965E1D5C1D15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 indent="0" eaLnBrk="1" hangingPunct="1">
              <a:spcBef>
                <a:spcPct val="0"/>
              </a:spcBef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endParaRPr lang="fi-FI" altLang="fi-FI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219" name="Shape 173">
            <a:extLst>
              <a:ext uri="{FF2B5EF4-FFF2-40B4-BE49-F238E27FC236}">
                <a16:creationId xmlns:a16="http://schemas.microsoft.com/office/drawing/2014/main" id="{AAAB0F08-DBB6-489C-93AC-AFC1E95ECD04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hape 178">
            <a:extLst>
              <a:ext uri="{FF2B5EF4-FFF2-40B4-BE49-F238E27FC236}">
                <a16:creationId xmlns:a16="http://schemas.microsoft.com/office/drawing/2014/main" id="{E450B057-0BD7-4523-BF50-BDA23DDFEC54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 indent="0" eaLnBrk="1" hangingPunct="1">
              <a:spcBef>
                <a:spcPct val="0"/>
              </a:spcBef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endParaRPr lang="fi-FI" altLang="fi-FI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1267" name="Shape 179">
            <a:extLst>
              <a:ext uri="{FF2B5EF4-FFF2-40B4-BE49-F238E27FC236}">
                <a16:creationId xmlns:a16="http://schemas.microsoft.com/office/drawing/2014/main" id="{FBDC87DB-8CD2-4B74-A8E9-DA60A8CE92EC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hape 184">
            <a:extLst>
              <a:ext uri="{FF2B5EF4-FFF2-40B4-BE49-F238E27FC236}">
                <a16:creationId xmlns:a16="http://schemas.microsoft.com/office/drawing/2014/main" id="{924FEC10-E1A2-4F75-8E2F-ABF1D47869F6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 indent="0" eaLnBrk="1" hangingPunct="1">
              <a:spcBef>
                <a:spcPct val="0"/>
              </a:spcBef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endParaRPr lang="fi-FI" altLang="fi-FI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3315" name="Shape 185">
            <a:extLst>
              <a:ext uri="{FF2B5EF4-FFF2-40B4-BE49-F238E27FC236}">
                <a16:creationId xmlns:a16="http://schemas.microsoft.com/office/drawing/2014/main" id="{E92D3E3E-C350-490E-9961-0564B72450D6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hape 190">
            <a:extLst>
              <a:ext uri="{FF2B5EF4-FFF2-40B4-BE49-F238E27FC236}">
                <a16:creationId xmlns:a16="http://schemas.microsoft.com/office/drawing/2014/main" id="{6CA0F1B8-DE2B-4CD2-A144-23DCCBEFD227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 indent="0" eaLnBrk="1" hangingPunct="1">
              <a:spcBef>
                <a:spcPct val="0"/>
              </a:spcBef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endParaRPr lang="fi-FI" altLang="fi-FI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5363" name="Shape 191">
            <a:extLst>
              <a:ext uri="{FF2B5EF4-FFF2-40B4-BE49-F238E27FC236}">
                <a16:creationId xmlns:a16="http://schemas.microsoft.com/office/drawing/2014/main" id="{AD26404B-E791-477E-A102-B99286F59A9C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hape 196">
            <a:extLst>
              <a:ext uri="{FF2B5EF4-FFF2-40B4-BE49-F238E27FC236}">
                <a16:creationId xmlns:a16="http://schemas.microsoft.com/office/drawing/2014/main" id="{0C365969-5009-4AF8-B63D-D172605F2972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 indent="0" eaLnBrk="1" hangingPunct="1">
              <a:spcBef>
                <a:spcPct val="0"/>
              </a:spcBef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endParaRPr lang="fi-FI" altLang="fi-FI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7411" name="Shape 197">
            <a:extLst>
              <a:ext uri="{FF2B5EF4-FFF2-40B4-BE49-F238E27FC236}">
                <a16:creationId xmlns:a16="http://schemas.microsoft.com/office/drawing/2014/main" id="{2C708150-D323-4E42-BC1C-F684570A31CC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hape 202">
            <a:extLst>
              <a:ext uri="{FF2B5EF4-FFF2-40B4-BE49-F238E27FC236}">
                <a16:creationId xmlns:a16="http://schemas.microsoft.com/office/drawing/2014/main" id="{EDB8150C-1AA8-407B-B2A8-87A420539025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 indent="0" eaLnBrk="1" hangingPunct="1">
              <a:spcBef>
                <a:spcPct val="0"/>
              </a:spcBef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r>
              <a:rPr lang="fi-FI" altLang="fi-FI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Mpa: Asettelu ja epäm...irti otsikosta</a:t>
            </a:r>
          </a:p>
          <a:p>
            <a:pPr indent="0" eaLnBrk="1" hangingPunct="1">
              <a:spcBef>
                <a:spcPct val="0"/>
              </a:spcBef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r>
              <a:rPr lang="fi-FI" altLang="fi-FI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SK: tässä esimerkkien fontti isompi kuin muissa</a:t>
            </a:r>
          </a:p>
        </p:txBody>
      </p:sp>
      <p:sp>
        <p:nvSpPr>
          <p:cNvPr id="19459" name="Shape 203">
            <a:extLst>
              <a:ext uri="{FF2B5EF4-FFF2-40B4-BE49-F238E27FC236}">
                <a16:creationId xmlns:a16="http://schemas.microsoft.com/office/drawing/2014/main" id="{EA460BFE-9077-41EA-B394-4B619C9597B6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hape 208">
            <a:extLst>
              <a:ext uri="{FF2B5EF4-FFF2-40B4-BE49-F238E27FC236}">
                <a16:creationId xmlns:a16="http://schemas.microsoft.com/office/drawing/2014/main" id="{C7238D3A-2365-4A1B-AFEF-6CA6BD917ADA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 indent="0" eaLnBrk="1" hangingPunct="1">
              <a:spcBef>
                <a:spcPct val="0"/>
              </a:spcBef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endParaRPr lang="fi-FI" altLang="fi-FI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1507" name="Shape 209">
            <a:extLst>
              <a:ext uri="{FF2B5EF4-FFF2-40B4-BE49-F238E27FC236}">
                <a16:creationId xmlns:a16="http://schemas.microsoft.com/office/drawing/2014/main" id="{9FA9194D-F187-4F27-A600-5F8505F6308E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hape 214">
            <a:extLst>
              <a:ext uri="{FF2B5EF4-FFF2-40B4-BE49-F238E27FC236}">
                <a16:creationId xmlns:a16="http://schemas.microsoft.com/office/drawing/2014/main" id="{38539197-98A0-47BE-86A1-D3044598FBD0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 indent="0" eaLnBrk="1" hangingPunct="1">
              <a:spcBef>
                <a:spcPct val="0"/>
              </a:spcBef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endParaRPr lang="fi-FI" altLang="fi-FI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3555" name="Shape 215">
            <a:extLst>
              <a:ext uri="{FF2B5EF4-FFF2-40B4-BE49-F238E27FC236}">
                <a16:creationId xmlns:a16="http://schemas.microsoft.com/office/drawing/2014/main" id="{5BFCCA05-29FC-4888-93BE-69AD087B0802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hape 220">
            <a:extLst>
              <a:ext uri="{FF2B5EF4-FFF2-40B4-BE49-F238E27FC236}">
                <a16:creationId xmlns:a16="http://schemas.microsoft.com/office/drawing/2014/main" id="{BEAD0CBD-207E-4BBF-A221-335A1F59ED70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 indent="0" eaLnBrk="1" hangingPunct="1">
              <a:spcBef>
                <a:spcPct val="0"/>
              </a:spcBef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endParaRPr lang="fi-FI" altLang="fi-FI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5603" name="Shape 221">
            <a:extLst>
              <a:ext uri="{FF2B5EF4-FFF2-40B4-BE49-F238E27FC236}">
                <a16:creationId xmlns:a16="http://schemas.microsoft.com/office/drawing/2014/main" id="{38CCE7D1-D53D-42EB-8B8B-5E457319E28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hape 226">
            <a:extLst>
              <a:ext uri="{FF2B5EF4-FFF2-40B4-BE49-F238E27FC236}">
                <a16:creationId xmlns:a16="http://schemas.microsoft.com/office/drawing/2014/main" id="{C094CAB5-FBC2-4480-922A-8464039113D7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 indent="0" eaLnBrk="1" hangingPunct="1">
              <a:spcBef>
                <a:spcPct val="0"/>
              </a:spcBef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endParaRPr lang="fi-FI" altLang="fi-FI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7651" name="Shape 227">
            <a:extLst>
              <a:ext uri="{FF2B5EF4-FFF2-40B4-BE49-F238E27FC236}">
                <a16:creationId xmlns:a16="http://schemas.microsoft.com/office/drawing/2014/main" id="{6FBEC0E2-6A26-461E-891E-385DB09DC487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hape 232">
            <a:extLst>
              <a:ext uri="{FF2B5EF4-FFF2-40B4-BE49-F238E27FC236}">
                <a16:creationId xmlns:a16="http://schemas.microsoft.com/office/drawing/2014/main" id="{27041312-D158-42F6-A02C-84ABA687DDCE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 indent="0" eaLnBrk="1" hangingPunct="1">
              <a:spcBef>
                <a:spcPct val="0"/>
              </a:spcBef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endParaRPr lang="fi-FI" altLang="fi-FI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9699" name="Shape 233">
            <a:extLst>
              <a:ext uri="{FF2B5EF4-FFF2-40B4-BE49-F238E27FC236}">
                <a16:creationId xmlns:a16="http://schemas.microsoft.com/office/drawing/2014/main" id="{D740AED5-3F80-4DCF-B44D-C6E0EBE2AC4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hape 239">
            <a:extLst>
              <a:ext uri="{FF2B5EF4-FFF2-40B4-BE49-F238E27FC236}">
                <a16:creationId xmlns:a16="http://schemas.microsoft.com/office/drawing/2014/main" id="{82D166EF-89BD-4E1F-919F-D65949374922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 indent="0" eaLnBrk="1" hangingPunct="1">
              <a:spcBef>
                <a:spcPct val="0"/>
              </a:spcBef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endParaRPr lang="fi-FI" altLang="fi-FI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747" name="Shape 240">
            <a:extLst>
              <a:ext uri="{FF2B5EF4-FFF2-40B4-BE49-F238E27FC236}">
                <a16:creationId xmlns:a16="http://schemas.microsoft.com/office/drawing/2014/main" id="{DCDDCDAD-B4D9-42A8-B1E4-5698369BCBD3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hape 246">
            <a:extLst>
              <a:ext uri="{FF2B5EF4-FFF2-40B4-BE49-F238E27FC236}">
                <a16:creationId xmlns:a16="http://schemas.microsoft.com/office/drawing/2014/main" id="{BA8C73FA-4E4D-47D0-AB84-194687723D6E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 indent="0" eaLnBrk="1" hangingPunct="1">
              <a:spcBef>
                <a:spcPct val="0"/>
              </a:spcBef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endParaRPr lang="fi-FI" altLang="fi-FI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3795" name="Shape 247">
            <a:extLst>
              <a:ext uri="{FF2B5EF4-FFF2-40B4-BE49-F238E27FC236}">
                <a16:creationId xmlns:a16="http://schemas.microsoft.com/office/drawing/2014/main" id="{6B536FB8-E4F0-4243-AF80-D02F5E8AA118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hape 253">
            <a:extLst>
              <a:ext uri="{FF2B5EF4-FFF2-40B4-BE49-F238E27FC236}">
                <a16:creationId xmlns:a16="http://schemas.microsoft.com/office/drawing/2014/main" id="{4D5AA883-B940-47AC-9716-F7604C90F543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 indent="0" eaLnBrk="1" hangingPunct="1">
              <a:spcBef>
                <a:spcPct val="0"/>
              </a:spcBef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endParaRPr lang="fi-FI" altLang="fi-FI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5843" name="Shape 254">
            <a:extLst>
              <a:ext uri="{FF2B5EF4-FFF2-40B4-BE49-F238E27FC236}">
                <a16:creationId xmlns:a16="http://schemas.microsoft.com/office/drawing/2014/main" id="{C8EDEEC9-2806-491A-AFDA-44689948DE7D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Otsikko ja sisältö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599" cy="435133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127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25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12">
            <a:extLst>
              <a:ext uri="{FF2B5EF4-FFF2-40B4-BE49-F238E27FC236}">
                <a16:creationId xmlns:a16="http://schemas.microsoft.com/office/drawing/2014/main" id="{00C50C65-B7B5-4DA9-B636-D5F2A9F55434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13">
            <a:extLst>
              <a:ext uri="{FF2B5EF4-FFF2-40B4-BE49-F238E27FC236}">
                <a16:creationId xmlns:a16="http://schemas.microsoft.com/office/drawing/2014/main" id="{5E9BFD28-7EF9-44EE-8AD6-368ADD163E79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14">
            <a:extLst>
              <a:ext uri="{FF2B5EF4-FFF2-40B4-BE49-F238E27FC236}">
                <a16:creationId xmlns:a16="http://schemas.microsoft.com/office/drawing/2014/main" id="{5582A5C0-95DE-41E8-A01C-9AE493DAE900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13F712-14CE-48BB-B818-943A138723A6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429569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Kaksi sisältökohdetta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127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25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127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25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12">
            <a:extLst>
              <a:ext uri="{FF2B5EF4-FFF2-40B4-BE49-F238E27FC236}">
                <a16:creationId xmlns:a16="http://schemas.microsoft.com/office/drawing/2014/main" id="{DE79D408-B861-453D-BC72-513937B42BDF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13">
            <a:extLst>
              <a:ext uri="{FF2B5EF4-FFF2-40B4-BE49-F238E27FC236}">
                <a16:creationId xmlns:a16="http://schemas.microsoft.com/office/drawing/2014/main" id="{532A7D9B-1EF1-44BD-8AC0-98BF9732359E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7" name="Shape 14">
            <a:extLst>
              <a:ext uri="{FF2B5EF4-FFF2-40B4-BE49-F238E27FC236}">
                <a16:creationId xmlns:a16="http://schemas.microsoft.com/office/drawing/2014/main" id="{B211F7EC-4E48-4C28-AEC3-EAA0695A6222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EEC580-8E12-4D4D-86E6-AC0EF18D64D5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442048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Otsikkodia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ctrTitle"/>
          </p:nvPr>
        </p:nvSpPr>
        <p:spPr>
          <a:xfrm>
            <a:off x="1524000" y="1122362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12">
            <a:extLst>
              <a:ext uri="{FF2B5EF4-FFF2-40B4-BE49-F238E27FC236}">
                <a16:creationId xmlns:a16="http://schemas.microsoft.com/office/drawing/2014/main" id="{07AFCB82-1EF2-4712-9BC7-02375EB03212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13">
            <a:extLst>
              <a:ext uri="{FF2B5EF4-FFF2-40B4-BE49-F238E27FC236}">
                <a16:creationId xmlns:a16="http://schemas.microsoft.com/office/drawing/2014/main" id="{24C120DB-2F6C-446C-A00A-780546C623B0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14">
            <a:extLst>
              <a:ext uri="{FF2B5EF4-FFF2-40B4-BE49-F238E27FC236}">
                <a16:creationId xmlns:a16="http://schemas.microsoft.com/office/drawing/2014/main" id="{14A871F3-20A9-4C4F-BFF5-2C2D5BC9EF5B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CF8757-ECC9-4AD8-A362-DFD732FBF3AB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4030491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Osan ylätunniste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599" cy="2852737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6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1"/>
          </p:nvPr>
        </p:nvSpPr>
        <p:spPr>
          <a:xfrm>
            <a:off x="831850" y="4589462"/>
            <a:ext cx="10515599" cy="150018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Calibri"/>
              <a:buChar char="●"/>
              <a:defRPr sz="2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Calibri"/>
              <a:buChar char="○"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Calibri"/>
              <a:buChar char="■"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Calibri"/>
              <a:buChar char="●"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Calibri"/>
              <a:buChar char="○"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Calibri"/>
              <a:buChar char="■"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Calibri"/>
              <a:buChar char="●"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Calibri"/>
              <a:buChar char="○"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Calibri"/>
              <a:buChar char="■"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Shape 12">
            <a:extLst>
              <a:ext uri="{FF2B5EF4-FFF2-40B4-BE49-F238E27FC236}">
                <a16:creationId xmlns:a16="http://schemas.microsoft.com/office/drawing/2014/main" id="{9168E919-D30A-4837-A73F-13049AA836CE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13">
            <a:extLst>
              <a:ext uri="{FF2B5EF4-FFF2-40B4-BE49-F238E27FC236}">
                <a16:creationId xmlns:a16="http://schemas.microsoft.com/office/drawing/2014/main" id="{DFB03298-6C3D-4968-B80E-19556C1AB2F1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14">
            <a:extLst>
              <a:ext uri="{FF2B5EF4-FFF2-40B4-BE49-F238E27FC236}">
                <a16:creationId xmlns:a16="http://schemas.microsoft.com/office/drawing/2014/main" id="{862D5434-38E3-41B6-8D66-558E53D4E640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F5B863-91E0-4327-9775-5B1A7FEA633A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171006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Vertailu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839787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●"/>
              <a:defRPr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○"/>
              <a:defRPr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■"/>
              <a:defRPr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●"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○"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■"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●"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○"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■"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839787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127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25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6" cy="823912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●"/>
              <a:defRPr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○"/>
              <a:defRPr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■"/>
              <a:defRPr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●"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○"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■"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●"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○"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■"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6" cy="3684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127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25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12">
            <a:extLst>
              <a:ext uri="{FF2B5EF4-FFF2-40B4-BE49-F238E27FC236}">
                <a16:creationId xmlns:a16="http://schemas.microsoft.com/office/drawing/2014/main" id="{604666D4-94E8-4969-9CA0-6F41BA01730E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8" name="Shape 13">
            <a:extLst>
              <a:ext uri="{FF2B5EF4-FFF2-40B4-BE49-F238E27FC236}">
                <a16:creationId xmlns:a16="http://schemas.microsoft.com/office/drawing/2014/main" id="{D4C56362-C686-41DE-BFAD-9B52433D2060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9" name="Shape 14">
            <a:extLst>
              <a:ext uri="{FF2B5EF4-FFF2-40B4-BE49-F238E27FC236}">
                <a16:creationId xmlns:a16="http://schemas.microsoft.com/office/drawing/2014/main" id="{A26A5B98-9755-47CE-8425-92EE1CBA0B83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27B39B-4F97-4A23-B3BF-E7FB00E0D0BD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338875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Vain otsikko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" name="Shape 12">
            <a:extLst>
              <a:ext uri="{FF2B5EF4-FFF2-40B4-BE49-F238E27FC236}">
                <a16:creationId xmlns:a16="http://schemas.microsoft.com/office/drawing/2014/main" id="{983CEB82-B798-457D-971C-E9050D61B315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4" name="Shape 13">
            <a:extLst>
              <a:ext uri="{FF2B5EF4-FFF2-40B4-BE49-F238E27FC236}">
                <a16:creationId xmlns:a16="http://schemas.microsoft.com/office/drawing/2014/main" id="{64A8B11C-B5CB-407C-9F06-CB1EC4122947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14">
            <a:extLst>
              <a:ext uri="{FF2B5EF4-FFF2-40B4-BE49-F238E27FC236}">
                <a16:creationId xmlns:a16="http://schemas.microsoft.com/office/drawing/2014/main" id="{0D040823-AB9F-44CE-995B-8A74F2E7EA27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A8390F-3C55-4960-84BE-69DBDF05D9E9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420423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yhjä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2">
            <a:extLst>
              <a:ext uri="{FF2B5EF4-FFF2-40B4-BE49-F238E27FC236}">
                <a16:creationId xmlns:a16="http://schemas.microsoft.com/office/drawing/2014/main" id="{FEC34040-BACF-4A8A-AB78-0C1C5C3A8395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3" name="Shape 13">
            <a:extLst>
              <a:ext uri="{FF2B5EF4-FFF2-40B4-BE49-F238E27FC236}">
                <a16:creationId xmlns:a16="http://schemas.microsoft.com/office/drawing/2014/main" id="{BB441517-0A22-4118-B276-62532F906225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4" name="Shape 14">
            <a:extLst>
              <a:ext uri="{FF2B5EF4-FFF2-40B4-BE49-F238E27FC236}">
                <a16:creationId xmlns:a16="http://schemas.microsoft.com/office/drawing/2014/main" id="{48FC6EB6-DC25-40D0-99BE-426ADE6C1288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9D9A4A-6D22-4B63-AF41-CFCEAE183F99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001537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Otsikollinen sisältö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7" cy="1600198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5183187" y="987425"/>
            <a:ext cx="6172199" cy="487362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203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○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■"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○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■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○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■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2"/>
          </p:nvPr>
        </p:nvSpPr>
        <p:spPr>
          <a:xfrm>
            <a:off x="839787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●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76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■"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●"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○"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■"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●"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○"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■"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Shape 12">
            <a:extLst>
              <a:ext uri="{FF2B5EF4-FFF2-40B4-BE49-F238E27FC236}">
                <a16:creationId xmlns:a16="http://schemas.microsoft.com/office/drawing/2014/main" id="{4CF8B340-8BD7-4CC0-989A-5558A08821E3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13">
            <a:extLst>
              <a:ext uri="{FF2B5EF4-FFF2-40B4-BE49-F238E27FC236}">
                <a16:creationId xmlns:a16="http://schemas.microsoft.com/office/drawing/2014/main" id="{34D33E82-0011-4E20-99BB-04307CA55635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7" name="Shape 14">
            <a:extLst>
              <a:ext uri="{FF2B5EF4-FFF2-40B4-BE49-F238E27FC236}">
                <a16:creationId xmlns:a16="http://schemas.microsoft.com/office/drawing/2014/main" id="{B74EAC9D-2133-4135-91F0-4C41B2C36301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472002-453A-4192-8AAC-A35760816B63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514486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Otsikollinen kuva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7" cy="1600198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7" name="Shape 67"/>
          <p:cNvSpPr>
            <a:spLocks noGrp="1"/>
          </p:cNvSpPr>
          <p:nvPr>
            <p:ph type="pic" idx="2"/>
          </p:nvPr>
        </p:nvSpPr>
        <p:spPr>
          <a:xfrm>
            <a:off x="5183187" y="987425"/>
            <a:ext cx="6172199" cy="4873623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/>
            <a:endParaRPr noProof="0">
              <a:sym typeface="Arial"/>
            </a:endParaRPr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839787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●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76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■"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●"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○"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■"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●"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○"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■"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Shape 12">
            <a:extLst>
              <a:ext uri="{FF2B5EF4-FFF2-40B4-BE49-F238E27FC236}">
                <a16:creationId xmlns:a16="http://schemas.microsoft.com/office/drawing/2014/main" id="{8FC255AB-389F-477F-BE29-88B200283B15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13">
            <a:extLst>
              <a:ext uri="{FF2B5EF4-FFF2-40B4-BE49-F238E27FC236}">
                <a16:creationId xmlns:a16="http://schemas.microsoft.com/office/drawing/2014/main" id="{A9CB65F0-BB43-4665-9CDA-15142953C7BC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7" name="Shape 14">
            <a:extLst>
              <a:ext uri="{FF2B5EF4-FFF2-40B4-BE49-F238E27FC236}">
                <a16:creationId xmlns:a16="http://schemas.microsoft.com/office/drawing/2014/main" id="{FF77735A-9FB1-41C0-B26B-C3E6443B8AC9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573EC4-A4C9-4094-95E7-0C8994B90527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291725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Otsikko ja pystysuora teksti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 rot="5400000">
            <a:off x="3920330" y="-1256504"/>
            <a:ext cx="4351338" cy="1051559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127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25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12">
            <a:extLst>
              <a:ext uri="{FF2B5EF4-FFF2-40B4-BE49-F238E27FC236}">
                <a16:creationId xmlns:a16="http://schemas.microsoft.com/office/drawing/2014/main" id="{3F1FCADB-0025-49F0-866D-798F6C09BA07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13">
            <a:extLst>
              <a:ext uri="{FF2B5EF4-FFF2-40B4-BE49-F238E27FC236}">
                <a16:creationId xmlns:a16="http://schemas.microsoft.com/office/drawing/2014/main" id="{45E44256-70A2-462E-A741-70969391A570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14">
            <a:extLst>
              <a:ext uri="{FF2B5EF4-FFF2-40B4-BE49-F238E27FC236}">
                <a16:creationId xmlns:a16="http://schemas.microsoft.com/office/drawing/2014/main" id="{20DEFEF3-F99B-4390-8801-B148ED48FA00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61CF0F-E8F0-43B2-8AAF-FA0676E51ACD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677666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Pystysuora otsikko ja teksti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 rot="5400000">
            <a:off x="7133430" y="1956594"/>
            <a:ext cx="5811838" cy="262889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 rot="5400000">
            <a:off x="1799430" y="-596105"/>
            <a:ext cx="5811838" cy="773429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127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25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12">
            <a:extLst>
              <a:ext uri="{FF2B5EF4-FFF2-40B4-BE49-F238E27FC236}">
                <a16:creationId xmlns:a16="http://schemas.microsoft.com/office/drawing/2014/main" id="{7D90AC23-1A5F-4FFC-BC60-6B1B2B9E7C87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13">
            <a:extLst>
              <a:ext uri="{FF2B5EF4-FFF2-40B4-BE49-F238E27FC236}">
                <a16:creationId xmlns:a16="http://schemas.microsoft.com/office/drawing/2014/main" id="{DCC81263-EF2E-4227-9DC8-F8BB43CF6FA5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14">
            <a:extLst>
              <a:ext uri="{FF2B5EF4-FFF2-40B4-BE49-F238E27FC236}">
                <a16:creationId xmlns:a16="http://schemas.microsoft.com/office/drawing/2014/main" id="{7D49F932-A552-43E7-B9A2-2285D15A17C4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543284-662B-4DA7-AA61-5991F6223174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6731724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Otsikko ja sisältö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599" cy="435133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87">
            <a:extLst>
              <a:ext uri="{FF2B5EF4-FFF2-40B4-BE49-F238E27FC236}">
                <a16:creationId xmlns:a16="http://schemas.microsoft.com/office/drawing/2014/main" id="{E567BDB1-7626-4304-9812-8AB30168D77A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88">
            <a:extLst>
              <a:ext uri="{FF2B5EF4-FFF2-40B4-BE49-F238E27FC236}">
                <a16:creationId xmlns:a16="http://schemas.microsoft.com/office/drawing/2014/main" id="{CBEF163C-5AC9-4B49-9196-29FDE1811E21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89">
            <a:extLst>
              <a:ext uri="{FF2B5EF4-FFF2-40B4-BE49-F238E27FC236}">
                <a16:creationId xmlns:a16="http://schemas.microsoft.com/office/drawing/2014/main" id="{5879A8A7-5F45-42AD-927D-88439213152C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7C85E9-0CD1-439C-990D-C30237B885DB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2664417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Kaksi sisältökohdetta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98" name="Shape 9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9" name="Shape 9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87">
            <a:extLst>
              <a:ext uri="{FF2B5EF4-FFF2-40B4-BE49-F238E27FC236}">
                <a16:creationId xmlns:a16="http://schemas.microsoft.com/office/drawing/2014/main" id="{C6818238-88C1-4E03-B04F-910812E6CE69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88">
            <a:extLst>
              <a:ext uri="{FF2B5EF4-FFF2-40B4-BE49-F238E27FC236}">
                <a16:creationId xmlns:a16="http://schemas.microsoft.com/office/drawing/2014/main" id="{998C4665-787D-46DA-8918-36E1BEA64556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7" name="Shape 89">
            <a:extLst>
              <a:ext uri="{FF2B5EF4-FFF2-40B4-BE49-F238E27FC236}">
                <a16:creationId xmlns:a16="http://schemas.microsoft.com/office/drawing/2014/main" id="{73280F93-22DF-4273-8C25-FABD944AE3D4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B2F424-4192-4B22-8C33-CBD2AC54439E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7884640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Otsikkodia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>
            <a:spLocks noGrp="1"/>
          </p:cNvSpPr>
          <p:nvPr>
            <p:ph type="ctrTitle"/>
          </p:nvPr>
        </p:nvSpPr>
        <p:spPr>
          <a:xfrm>
            <a:off x="1524000" y="1122362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05" name="Shape 105"/>
          <p:cNvSpPr txBox="1"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87">
            <a:extLst>
              <a:ext uri="{FF2B5EF4-FFF2-40B4-BE49-F238E27FC236}">
                <a16:creationId xmlns:a16="http://schemas.microsoft.com/office/drawing/2014/main" id="{365F5243-9B47-4973-9A49-DF42CD69A314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88">
            <a:extLst>
              <a:ext uri="{FF2B5EF4-FFF2-40B4-BE49-F238E27FC236}">
                <a16:creationId xmlns:a16="http://schemas.microsoft.com/office/drawing/2014/main" id="{2709D4BF-2491-49FB-B2FA-55FB00A7174D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89">
            <a:extLst>
              <a:ext uri="{FF2B5EF4-FFF2-40B4-BE49-F238E27FC236}">
                <a16:creationId xmlns:a16="http://schemas.microsoft.com/office/drawing/2014/main" id="{231385B9-E92B-4FE9-8697-E20EE3E75F36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9538B1-93C7-4F0A-9428-D7064DFEE477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0269555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Osan ylätunniste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599" cy="2852737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831850" y="4589462"/>
            <a:ext cx="10515599" cy="150018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152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Char char="●"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127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Char char="○"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Char char="■"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Char char="●"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Char char="○"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Char char="■"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Char char="●"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Char char="○"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Char char="■"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87">
            <a:extLst>
              <a:ext uri="{FF2B5EF4-FFF2-40B4-BE49-F238E27FC236}">
                <a16:creationId xmlns:a16="http://schemas.microsoft.com/office/drawing/2014/main" id="{D0B77EB4-19D0-462C-9FE2-B3992517B47C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88">
            <a:extLst>
              <a:ext uri="{FF2B5EF4-FFF2-40B4-BE49-F238E27FC236}">
                <a16:creationId xmlns:a16="http://schemas.microsoft.com/office/drawing/2014/main" id="{D774AD10-E460-4570-8401-61A49B073706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89">
            <a:extLst>
              <a:ext uri="{FF2B5EF4-FFF2-40B4-BE49-F238E27FC236}">
                <a16:creationId xmlns:a16="http://schemas.microsoft.com/office/drawing/2014/main" id="{C74DBAAC-DA29-40D0-9D71-2F0FEC46C025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35E081-0FB5-4191-89AE-3BC1414E2278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477933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Vertailu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839787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152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127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○"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■"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○"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■"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○"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■"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8" name="Shape 118"/>
          <p:cNvSpPr txBox="1">
            <a:spLocks noGrp="1"/>
          </p:cNvSpPr>
          <p:nvPr>
            <p:ph type="body" idx="2"/>
          </p:nvPr>
        </p:nvSpPr>
        <p:spPr>
          <a:xfrm>
            <a:off x="839787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9" name="Shape 11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7" cy="823912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152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127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○"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■"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○"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■"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○"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■"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0" name="Shape 12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7" cy="3684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87">
            <a:extLst>
              <a:ext uri="{FF2B5EF4-FFF2-40B4-BE49-F238E27FC236}">
                <a16:creationId xmlns:a16="http://schemas.microsoft.com/office/drawing/2014/main" id="{A41917BF-2A24-488F-B293-BF69667A6463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8" name="Shape 88">
            <a:extLst>
              <a:ext uri="{FF2B5EF4-FFF2-40B4-BE49-F238E27FC236}">
                <a16:creationId xmlns:a16="http://schemas.microsoft.com/office/drawing/2014/main" id="{7EBE0BBD-6C88-4163-ABC1-8BC34A1FBEDB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9" name="Shape 89">
            <a:extLst>
              <a:ext uri="{FF2B5EF4-FFF2-40B4-BE49-F238E27FC236}">
                <a16:creationId xmlns:a16="http://schemas.microsoft.com/office/drawing/2014/main" id="{D8B7EAF6-4A3F-4506-86CC-3DF6727146B2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9C6619-0625-4BC8-9ECE-6E395FF344AE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346979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Vain otsikko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3" name="Shape 87">
            <a:extLst>
              <a:ext uri="{FF2B5EF4-FFF2-40B4-BE49-F238E27FC236}">
                <a16:creationId xmlns:a16="http://schemas.microsoft.com/office/drawing/2014/main" id="{AE812D0E-3F76-4D49-B141-9F11B2E3D63C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4" name="Shape 88">
            <a:extLst>
              <a:ext uri="{FF2B5EF4-FFF2-40B4-BE49-F238E27FC236}">
                <a16:creationId xmlns:a16="http://schemas.microsoft.com/office/drawing/2014/main" id="{DFB8B578-E09B-4239-B55D-ADED6D3E142D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89">
            <a:extLst>
              <a:ext uri="{FF2B5EF4-FFF2-40B4-BE49-F238E27FC236}">
                <a16:creationId xmlns:a16="http://schemas.microsoft.com/office/drawing/2014/main" id="{9B3FC263-AFDA-4DF5-9EF5-7BBCC64DF9FA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AC59BC-E38B-4EA3-840F-E23F916904E8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7981332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yhjä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87">
            <a:extLst>
              <a:ext uri="{FF2B5EF4-FFF2-40B4-BE49-F238E27FC236}">
                <a16:creationId xmlns:a16="http://schemas.microsoft.com/office/drawing/2014/main" id="{0B7D82C4-F0BB-4D6F-9347-D85FF30D8720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3" name="Shape 88">
            <a:extLst>
              <a:ext uri="{FF2B5EF4-FFF2-40B4-BE49-F238E27FC236}">
                <a16:creationId xmlns:a16="http://schemas.microsoft.com/office/drawing/2014/main" id="{180923FF-B51D-4601-ADAE-D6F70CB859F7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4" name="Shape 89">
            <a:extLst>
              <a:ext uri="{FF2B5EF4-FFF2-40B4-BE49-F238E27FC236}">
                <a16:creationId xmlns:a16="http://schemas.microsoft.com/office/drawing/2014/main" id="{E5DF226B-613E-4E71-AAC0-125EF7D38DCB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23AF9C-B13F-4F14-BC51-623089B2CE2A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3924639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Otsikollinen sisältö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7" cy="1600199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>
            <a:off x="5183187" y="987425"/>
            <a:ext cx="6172199" cy="4873624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-25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50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6" name="Shape 136"/>
          <p:cNvSpPr txBox="1">
            <a:spLocks noGrp="1"/>
          </p:cNvSpPr>
          <p:nvPr>
            <p:ph type="body" idx="2"/>
          </p:nvPr>
        </p:nvSpPr>
        <p:spPr>
          <a:xfrm>
            <a:off x="839787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101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88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○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63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63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○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63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■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63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63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○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63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■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87">
            <a:extLst>
              <a:ext uri="{FF2B5EF4-FFF2-40B4-BE49-F238E27FC236}">
                <a16:creationId xmlns:a16="http://schemas.microsoft.com/office/drawing/2014/main" id="{9C2C8B48-3F77-4450-9A7E-EF9587E0B9ED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88">
            <a:extLst>
              <a:ext uri="{FF2B5EF4-FFF2-40B4-BE49-F238E27FC236}">
                <a16:creationId xmlns:a16="http://schemas.microsoft.com/office/drawing/2014/main" id="{C49715C0-771A-4E8E-ADE2-55BD99459DAE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7" name="Shape 89">
            <a:extLst>
              <a:ext uri="{FF2B5EF4-FFF2-40B4-BE49-F238E27FC236}">
                <a16:creationId xmlns:a16="http://schemas.microsoft.com/office/drawing/2014/main" id="{FA61CBAA-EED2-476C-9541-A27DD7987CCD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6E370D-8CED-472D-BA51-3A4361C90CA6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7943509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Otsikollinen kuva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7" cy="1600199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42" name="Shape 142"/>
          <p:cNvSpPr>
            <a:spLocks noGrp="1"/>
          </p:cNvSpPr>
          <p:nvPr>
            <p:ph type="pic" idx="2"/>
          </p:nvPr>
        </p:nvSpPr>
        <p:spPr>
          <a:xfrm>
            <a:off x="5183187" y="987425"/>
            <a:ext cx="6172199" cy="4873624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endParaRPr noProof="0">
              <a:sym typeface="Calibri"/>
            </a:endParaRPr>
          </a:p>
        </p:txBody>
      </p:sp>
      <p:sp>
        <p:nvSpPr>
          <p:cNvPr id="143" name="Shape 143"/>
          <p:cNvSpPr txBox="1">
            <a:spLocks noGrp="1"/>
          </p:cNvSpPr>
          <p:nvPr>
            <p:ph type="body" idx="1"/>
          </p:nvPr>
        </p:nvSpPr>
        <p:spPr>
          <a:xfrm>
            <a:off x="839787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101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88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○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63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63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○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63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■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63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63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○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63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■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87">
            <a:extLst>
              <a:ext uri="{FF2B5EF4-FFF2-40B4-BE49-F238E27FC236}">
                <a16:creationId xmlns:a16="http://schemas.microsoft.com/office/drawing/2014/main" id="{09B5D810-D6F1-4F74-ADC5-DE91E148ECF3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88">
            <a:extLst>
              <a:ext uri="{FF2B5EF4-FFF2-40B4-BE49-F238E27FC236}">
                <a16:creationId xmlns:a16="http://schemas.microsoft.com/office/drawing/2014/main" id="{EA0D4907-342C-4430-BFF4-FF78A3366A1C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7" name="Shape 89">
            <a:extLst>
              <a:ext uri="{FF2B5EF4-FFF2-40B4-BE49-F238E27FC236}">
                <a16:creationId xmlns:a16="http://schemas.microsoft.com/office/drawing/2014/main" id="{D011E08D-14DD-45A4-AAD7-701190D096C8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23DB72-11E8-4552-B9BF-F775212B1781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5198977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Otsikko ja pystysuora teksti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49" name="Shape 14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5"/>
            <a:ext cx="4351338" cy="1051559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87">
            <a:extLst>
              <a:ext uri="{FF2B5EF4-FFF2-40B4-BE49-F238E27FC236}">
                <a16:creationId xmlns:a16="http://schemas.microsoft.com/office/drawing/2014/main" id="{E1EE0EB3-DC91-4BA1-B92B-B9B4E5B199FD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88">
            <a:extLst>
              <a:ext uri="{FF2B5EF4-FFF2-40B4-BE49-F238E27FC236}">
                <a16:creationId xmlns:a16="http://schemas.microsoft.com/office/drawing/2014/main" id="{F21EE850-6700-43FC-98D4-60E15D12C6F0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89">
            <a:extLst>
              <a:ext uri="{FF2B5EF4-FFF2-40B4-BE49-F238E27FC236}">
                <a16:creationId xmlns:a16="http://schemas.microsoft.com/office/drawing/2014/main" id="{72195419-02C4-489E-8C5B-E4064EB67E87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B4A0D4-7B36-4839-8773-B8E62C0EDDB5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6087329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Pystysuora otsikko ja teksti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89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5"/>
            <a:ext cx="5811838" cy="773429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87">
            <a:extLst>
              <a:ext uri="{FF2B5EF4-FFF2-40B4-BE49-F238E27FC236}">
                <a16:creationId xmlns:a16="http://schemas.microsoft.com/office/drawing/2014/main" id="{2AEDABAF-3323-4EC7-B410-0FD915A84F26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88">
            <a:extLst>
              <a:ext uri="{FF2B5EF4-FFF2-40B4-BE49-F238E27FC236}">
                <a16:creationId xmlns:a16="http://schemas.microsoft.com/office/drawing/2014/main" id="{17B39EB3-423B-4C76-9BE1-0A276CE9778C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89">
            <a:extLst>
              <a:ext uri="{FF2B5EF4-FFF2-40B4-BE49-F238E27FC236}">
                <a16:creationId xmlns:a16="http://schemas.microsoft.com/office/drawing/2014/main" id="{800F5272-5C64-4868-99CB-E0F9E4D170B0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A39F6D-39DD-4EF0-9291-D380549CF21E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4210963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hape 10">
            <a:extLst>
              <a:ext uri="{FF2B5EF4-FFF2-40B4-BE49-F238E27FC236}">
                <a16:creationId xmlns:a16="http://schemas.microsoft.com/office/drawing/2014/main" id="{4EC4674C-1832-40E1-9928-48A397EB3BA9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/>
          <a:p>
            <a:pPr lvl="0"/>
            <a:endParaRPr lang="fi-FI" altLang="fi-FI">
              <a:sym typeface="Arial" panose="020B0604020202020204" pitchFamily="34" charset="0"/>
            </a:endParaRPr>
          </a:p>
        </p:txBody>
      </p:sp>
      <p:sp>
        <p:nvSpPr>
          <p:cNvPr id="1027" name="Shape 11">
            <a:extLst>
              <a:ext uri="{FF2B5EF4-FFF2-40B4-BE49-F238E27FC236}">
                <a16:creationId xmlns:a16="http://schemas.microsoft.com/office/drawing/2014/main" id="{5EA44661-2134-43F3-B683-F9AF4AEE8914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fi-FI" altLang="fi-FI">
              <a:sym typeface="Arial" panose="020B0604020202020204" pitchFamily="34" charset="0"/>
            </a:endParaRPr>
          </a:p>
        </p:txBody>
      </p:sp>
      <p:sp>
        <p:nvSpPr>
          <p:cNvPr id="1028" name="Shape 12">
            <a:extLst>
              <a:ext uri="{FF2B5EF4-FFF2-40B4-BE49-F238E27FC236}">
                <a16:creationId xmlns:a16="http://schemas.microsoft.com/office/drawing/2014/main" id="{73C98D85-8383-4AF3-B622-73BF6B339C70}"/>
              </a:ext>
            </a:extLst>
          </p:cNvPr>
          <p:cNvSpPr txBox="1">
            <a:spLocks noGrp="1"/>
          </p:cNvSpPr>
          <p:nvPr>
            <p:ph type="dt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lvl1pPr eaLnBrk="1" hangingPunct="1">
              <a:buClr>
                <a:srgbClr val="888888"/>
              </a:buClr>
              <a:buFont typeface="Calibri" panose="020F0502020204030204" pitchFamily="34" charset="0"/>
              <a:buNone/>
              <a:defRPr sz="1200">
                <a:solidFill>
                  <a:srgbClr val="888888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1029" name="Shape 13">
            <a:extLst>
              <a:ext uri="{FF2B5EF4-FFF2-40B4-BE49-F238E27FC236}">
                <a16:creationId xmlns:a16="http://schemas.microsoft.com/office/drawing/2014/main" id="{EA2F9A98-D4FF-4DE7-884D-B7977D9CE64D}"/>
              </a:ext>
            </a:extLst>
          </p:cNvPr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Clr>
                <a:srgbClr val="888888"/>
              </a:buClr>
              <a:buFont typeface="Calibri" panose="020F0502020204030204" pitchFamily="34" charset="0"/>
              <a:buNone/>
              <a:defRPr sz="1200">
                <a:solidFill>
                  <a:srgbClr val="888888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1030" name="Shape 14">
            <a:extLst>
              <a:ext uri="{FF2B5EF4-FFF2-40B4-BE49-F238E27FC236}">
                <a16:creationId xmlns:a16="http://schemas.microsoft.com/office/drawing/2014/main" id="{2988DB16-CE7F-4549-8E46-D4C1498BC4D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888888"/>
              </a:buClr>
              <a:buSzPct val="25000"/>
              <a:buFont typeface="Calibri" panose="020F0502020204030204" pitchFamily="34" charset="0"/>
              <a:buNone/>
              <a:defRPr sz="1200">
                <a:solidFill>
                  <a:srgbClr val="888888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fld id="{74BCA22A-A889-420E-85A6-FC433A0E28C8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hape 85">
            <a:extLst>
              <a:ext uri="{FF2B5EF4-FFF2-40B4-BE49-F238E27FC236}">
                <a16:creationId xmlns:a16="http://schemas.microsoft.com/office/drawing/2014/main" id="{4FD52B95-C27E-4D1A-8FA4-401F84C07BC0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/>
          <a:p>
            <a:pPr lvl="0"/>
            <a:endParaRPr lang="fi-FI" altLang="fi-FI">
              <a:sym typeface="Arial" panose="020B0604020202020204" pitchFamily="34" charset="0"/>
            </a:endParaRPr>
          </a:p>
        </p:txBody>
      </p:sp>
      <p:sp>
        <p:nvSpPr>
          <p:cNvPr id="2051" name="Shape 86">
            <a:extLst>
              <a:ext uri="{FF2B5EF4-FFF2-40B4-BE49-F238E27FC236}">
                <a16:creationId xmlns:a16="http://schemas.microsoft.com/office/drawing/2014/main" id="{D3383C10-E447-4DBE-A406-A73134B01EC9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fi-FI" altLang="fi-FI">
              <a:sym typeface="Arial" panose="020B0604020202020204" pitchFamily="34" charset="0"/>
            </a:endParaRPr>
          </a:p>
        </p:txBody>
      </p:sp>
      <p:sp>
        <p:nvSpPr>
          <p:cNvPr id="2052" name="Shape 87">
            <a:extLst>
              <a:ext uri="{FF2B5EF4-FFF2-40B4-BE49-F238E27FC236}">
                <a16:creationId xmlns:a16="http://schemas.microsoft.com/office/drawing/2014/main" id="{E394640C-F4F6-464E-A326-74A3AD62D25E}"/>
              </a:ext>
            </a:extLst>
          </p:cNvPr>
          <p:cNvSpPr txBox="1">
            <a:spLocks noGrp="1"/>
          </p:cNvSpPr>
          <p:nvPr>
            <p:ph type="dt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lvl1pPr eaLnBrk="1" hangingPunct="1">
              <a:buClr>
                <a:srgbClr val="888888"/>
              </a:buClr>
              <a:buFont typeface="Calibri" panose="020F0502020204030204" pitchFamily="34" charset="0"/>
              <a:buNone/>
              <a:defRPr sz="1200">
                <a:solidFill>
                  <a:srgbClr val="888888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2053" name="Shape 88">
            <a:extLst>
              <a:ext uri="{FF2B5EF4-FFF2-40B4-BE49-F238E27FC236}">
                <a16:creationId xmlns:a16="http://schemas.microsoft.com/office/drawing/2014/main" id="{D9F1B0DA-235A-49EC-9550-9CCDFC8E5C27}"/>
              </a:ext>
            </a:extLst>
          </p:cNvPr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Clr>
                <a:srgbClr val="888888"/>
              </a:buClr>
              <a:buFont typeface="Calibri" panose="020F0502020204030204" pitchFamily="34" charset="0"/>
              <a:buNone/>
              <a:defRPr sz="1200">
                <a:solidFill>
                  <a:srgbClr val="888888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2054" name="Shape 89">
            <a:extLst>
              <a:ext uri="{FF2B5EF4-FFF2-40B4-BE49-F238E27FC236}">
                <a16:creationId xmlns:a16="http://schemas.microsoft.com/office/drawing/2014/main" id="{3064467A-CCC0-4248-B0E8-C80E24E2C4B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888888"/>
              </a:buClr>
              <a:buSzPct val="25000"/>
              <a:buFont typeface="Calibri" panose="020F0502020204030204" pitchFamily="34" charset="0"/>
              <a:buNone/>
              <a:defRPr sz="1200">
                <a:solidFill>
                  <a:srgbClr val="888888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fld id="{B531D11D-F1A4-46FB-B0EB-78DE5B74E705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hape 163">
            <a:extLst>
              <a:ext uri="{FF2B5EF4-FFF2-40B4-BE49-F238E27FC236}">
                <a16:creationId xmlns:a16="http://schemas.microsoft.com/office/drawing/2014/main" id="{345932D0-A95C-4E52-B8B3-5E9ED7AEF11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tIns="45700" bIns="45700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br>
              <a:rPr lang="fi-FI" altLang="fi-FI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</a:br>
            <a:endParaRPr lang="fi-FI" altLang="fi-FI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099" name="Shape 164">
            <a:extLst>
              <a:ext uri="{FF2B5EF4-FFF2-40B4-BE49-F238E27FC236}">
                <a16:creationId xmlns:a16="http://schemas.microsoft.com/office/drawing/2014/main" id="{66330F75-DB56-4AB3-88F8-6034EE8B5AC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76238" y="2565400"/>
            <a:ext cx="10515600" cy="3676650"/>
          </a:xfrm>
        </p:spPr>
        <p:txBody>
          <a:bodyPr tIns="45700" bIns="45700"/>
          <a:lstStyle/>
          <a:p>
            <a:pPr marL="0" indent="0" algn="ctr"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36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 Substantiivin </a:t>
            </a:r>
            <a:r>
              <a:rPr lang="fi-FI" altLang="fi-FI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käyttö</a:t>
            </a:r>
          </a:p>
        </p:txBody>
      </p:sp>
      <p:sp>
        <p:nvSpPr>
          <p:cNvPr id="4100" name="Tekstiruutu 1">
            <a:extLst>
              <a:ext uri="{FF2B5EF4-FFF2-40B4-BE49-F238E27FC236}">
                <a16:creationId xmlns:a16="http://schemas.microsoft.com/office/drawing/2014/main" id="{2F2A234A-10DD-4001-BE0B-97AC2CF1DF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4375" y="1338263"/>
            <a:ext cx="5176838" cy="153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50000"/>
              </a:lnSpc>
              <a:buClr>
                <a:srgbClr val="000000"/>
              </a:buClr>
              <a:buSzPct val="25000"/>
            </a:pPr>
            <a:r>
              <a:rPr lang="fi-FI" altLang="fi-FI" sz="10600">
                <a:solidFill>
                  <a:schemeClr val="tx1"/>
                </a:solidFill>
                <a:latin typeface="MS Gothic" panose="020B0609070205080204" pitchFamily="49" charset="-128"/>
                <a:ea typeface="MS Gothic" panose="020B0609070205080204" pitchFamily="49" charset="-128"/>
                <a:sym typeface="Calibri" panose="020F0502020204030204" pitchFamily="34" charset="0"/>
              </a:rPr>
              <a:t>FOKUS</a:t>
            </a:r>
          </a:p>
          <a:p>
            <a:pPr algn="ctr" eaLnBrk="1" hangingPunct="1">
              <a:lnSpc>
                <a:spcPct val="50000"/>
              </a:lnSpc>
              <a:buClr>
                <a:srgbClr val="000000"/>
              </a:buClr>
              <a:buSzPct val="25000"/>
            </a:pPr>
            <a:r>
              <a:rPr lang="fi-FI" altLang="fi-FI" sz="5400" i="1">
                <a:solidFill>
                  <a:schemeClr val="tx1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grammatik</a:t>
            </a:r>
          </a:p>
          <a:p>
            <a:pPr eaLnBrk="1" hangingPunct="1"/>
            <a:endParaRPr lang="fi-FI" altLang="fi-FI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hape 169">
            <a:extLst>
              <a:ext uri="{FF2B5EF4-FFF2-40B4-BE49-F238E27FC236}">
                <a16:creationId xmlns:a16="http://schemas.microsoft.com/office/drawing/2014/main" id="{D7F889C4-49AA-4A7A-B225-8B111948F7D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tIns="45700" bIns="45700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r>
              <a:rPr lang="fi-FI" altLang="fi-FI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Substantiivin käyttö</a:t>
            </a:r>
          </a:p>
        </p:txBody>
      </p:sp>
      <p:sp>
        <p:nvSpPr>
          <p:cNvPr id="170" name="Shape 170">
            <a:extLst>
              <a:ext uri="{FF2B5EF4-FFF2-40B4-BE49-F238E27FC236}">
                <a16:creationId xmlns:a16="http://schemas.microsoft.com/office/drawing/2014/main" id="{5EB8B423-2465-4BA7-AD5B-EAFDFA13BEB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 tIns="45700" bIns="45700"/>
          <a:lstStyle/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Substantiivilla on 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neljä muotoa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fi-FI" altLang="fi-FI"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YKSIKKÖ		MONIKKO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Epämääräinen 	Määräinen	Epämääräinen		Määräinen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en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bil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		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bilen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	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bilar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		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bilarna</a:t>
            </a:r>
            <a:endParaRPr lang="fi-FI" altLang="fi-FI"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fi-FI" altLang="fi-FI"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Vrt. englantiin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car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		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the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car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	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cars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		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the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cars</a:t>
            </a:r>
            <a:endParaRPr lang="fi-FI" altLang="fi-FI"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0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>
            <a:extLst>
              <a:ext uri="{FF2B5EF4-FFF2-40B4-BE49-F238E27FC236}">
                <a16:creationId xmlns:a16="http://schemas.microsoft.com/office/drawing/2014/main" id="{5FCE2AB1-FECB-40F2-A576-48AEDD2617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090613"/>
          </a:xfrm>
        </p:spPr>
        <p:txBody>
          <a:bodyPr tIns="45700" bIns="45700">
            <a:noAutofit/>
          </a:bodyPr>
          <a:lstStyle/>
          <a:p>
            <a:pPr eaLnBrk="1" fontAlgn="auto" hangingPunct="1">
              <a:buSzPct val="25000"/>
              <a:defRPr/>
            </a:pPr>
            <a:r>
              <a:rPr lang="fi-FI" dirty="0"/>
              <a:t>Substantiivin käyttö</a:t>
            </a:r>
            <a:br>
              <a:rPr lang="fi-FI" sz="3959" dirty="0"/>
            </a:br>
            <a:r>
              <a:rPr lang="fi-FI" sz="3200" i="1" dirty="0"/>
              <a:t>Epämääräinen muoto (en </a:t>
            </a:r>
            <a:r>
              <a:rPr lang="fi-FI" sz="3200" i="1" dirty="0" err="1"/>
              <a:t>bil</a:t>
            </a:r>
            <a:r>
              <a:rPr lang="fi-FI" sz="3200" i="1" dirty="0"/>
              <a:t>, </a:t>
            </a:r>
            <a:r>
              <a:rPr lang="fi-FI" sz="3200" i="1" dirty="0" err="1"/>
              <a:t>bilar</a:t>
            </a:r>
            <a:r>
              <a:rPr lang="fi-FI" sz="3200" i="1" dirty="0"/>
              <a:t>)</a:t>
            </a:r>
          </a:p>
        </p:txBody>
      </p:sp>
      <p:sp>
        <p:nvSpPr>
          <p:cNvPr id="176" name="Shape 176">
            <a:extLst>
              <a:ext uri="{FF2B5EF4-FFF2-40B4-BE49-F238E27FC236}">
                <a16:creationId xmlns:a16="http://schemas.microsoft.com/office/drawing/2014/main" id="{217FD481-5CAE-4EC3-96F9-BF9D6FD1FB9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689100"/>
            <a:ext cx="10515600" cy="4645025"/>
          </a:xfrm>
        </p:spPr>
        <p:txBody>
          <a:bodyPr tIns="45700" bIns="45700"/>
          <a:lstStyle/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Epämääräistä muotoa käytetään, kun: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fi-FI" altLang="fi-FI" sz="8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substantiivi mainitaan ensimmäistä kertaa ja se on kuulijalle tuntematon.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Jag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såg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en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film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</a:t>
            </a:r>
            <a:r>
              <a:rPr lang="fi-FI" altLang="fi-FI" sz="2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	</a:t>
            </a:r>
            <a:r>
              <a:rPr lang="fi-FI" altLang="fi-FI" sz="20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Näin </a:t>
            </a:r>
            <a:r>
              <a:rPr lang="fi-FI" altLang="fi-FI" sz="20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erään</a:t>
            </a:r>
            <a:r>
              <a:rPr lang="fi-FI" altLang="fi-FI" sz="20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elokuvan.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fi-FI" altLang="fi-FI" sz="8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</a:pP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muoto voidaan suomentaa monikossa ’elokuvia, kirjoja, tyttöjä’ jne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Jag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gillar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att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titta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på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filmer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</a:t>
            </a:r>
            <a:r>
              <a:rPr lang="fi-FI" altLang="fi-FI" sz="2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	</a:t>
            </a:r>
            <a:r>
              <a:rPr lang="fi-FI" altLang="fi-FI" sz="20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Tykkään katsoa </a:t>
            </a:r>
            <a:r>
              <a:rPr lang="fi-FI" altLang="fi-FI" sz="20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elokuvia</a:t>
            </a:r>
            <a:r>
              <a:rPr lang="fi-FI" altLang="fi-FI" sz="20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fi-FI" altLang="fi-FI" sz="800" i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ilmaistaan vertausta </a:t>
            </a:r>
            <a:r>
              <a:rPr lang="fi-FI" altLang="fi-FI" sz="2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som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-sanan kanssa.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Du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talar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som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en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poliker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</a:t>
            </a:r>
            <a:r>
              <a:rPr lang="fi-FI" altLang="fi-FI" sz="2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	</a:t>
            </a:r>
            <a:r>
              <a:rPr lang="fi-FI" altLang="fi-FI" sz="20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Puhut </a:t>
            </a:r>
            <a:r>
              <a:rPr lang="fi-FI" altLang="fi-FI" sz="20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kuin poliitikko</a:t>
            </a:r>
            <a:r>
              <a:rPr lang="fi-FI" altLang="fi-FI" sz="20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</a:t>
            </a:r>
            <a:endParaRPr lang="fi-FI" altLang="fi-FI" sz="2200" i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>
            <a:extLst>
              <a:ext uri="{FF2B5EF4-FFF2-40B4-BE49-F238E27FC236}">
                <a16:creationId xmlns:a16="http://schemas.microsoft.com/office/drawing/2014/main" id="{D38602E9-9804-4403-B08F-2C735D3AD6E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090613"/>
          </a:xfrm>
        </p:spPr>
        <p:txBody>
          <a:bodyPr tIns="45700" bIns="45700">
            <a:noAutofit/>
          </a:bodyPr>
          <a:lstStyle/>
          <a:p>
            <a:pPr eaLnBrk="1" fontAlgn="auto" hangingPunct="1">
              <a:buSzPct val="25000"/>
              <a:defRPr/>
            </a:pPr>
            <a:r>
              <a:rPr lang="fi-FI" dirty="0"/>
              <a:t>Substantiivin käyttö</a:t>
            </a:r>
            <a:br>
              <a:rPr lang="fi-FI" sz="3959" dirty="0"/>
            </a:br>
            <a:r>
              <a:rPr lang="fi-FI" sz="3200" i="1" dirty="0"/>
              <a:t>Epämääräinen muoto ilman artikkelia (__</a:t>
            </a:r>
            <a:r>
              <a:rPr lang="fi-FI" sz="3200" i="1" dirty="0" err="1"/>
              <a:t>bil</a:t>
            </a:r>
            <a:r>
              <a:rPr lang="fi-FI" sz="3200" i="1" dirty="0"/>
              <a:t>, </a:t>
            </a:r>
            <a:r>
              <a:rPr lang="fi-FI" sz="3200" i="1" dirty="0" err="1"/>
              <a:t>bilar</a:t>
            </a:r>
            <a:r>
              <a:rPr lang="fi-FI" sz="3200" i="1" dirty="0"/>
              <a:t>)</a:t>
            </a:r>
          </a:p>
        </p:txBody>
      </p:sp>
      <p:sp>
        <p:nvSpPr>
          <p:cNvPr id="182" name="Shape 182">
            <a:extLst>
              <a:ext uri="{FF2B5EF4-FFF2-40B4-BE49-F238E27FC236}">
                <a16:creationId xmlns:a16="http://schemas.microsoft.com/office/drawing/2014/main" id="{8D44EFD5-B157-479E-B283-0A4DB7D884E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687215"/>
            <a:ext cx="10515600" cy="5031085"/>
          </a:xfrm>
        </p:spPr>
        <p:txBody>
          <a:bodyPr tIns="45700" bIns="45700">
            <a:noAutofit/>
          </a:bodyPr>
          <a:lstStyle/>
          <a:p>
            <a:pPr marL="0" indent="0" eaLnBrk="1" fontAlgn="auto" hangingPunct="1">
              <a:lnSpc>
                <a:spcPct val="80000"/>
              </a:lnSpc>
              <a:spcBef>
                <a:spcPts val="0"/>
              </a:spcBef>
              <a:buSzPct val="25000"/>
              <a:buFont typeface="Arial"/>
              <a:buNone/>
              <a:defRPr/>
            </a:pPr>
            <a:r>
              <a:rPr lang="fi-FI" sz="2400" b="1" dirty="0"/>
              <a:t>Epämääräistä muotoa ilman artikkelia käytetään, kun:</a:t>
            </a:r>
          </a:p>
          <a:p>
            <a:pPr marL="0" indent="0" eaLnBrk="1" fontAlgn="auto" hangingPunct="1">
              <a:lnSpc>
                <a:spcPct val="80000"/>
              </a:lnSpc>
              <a:buSzPct val="25000"/>
              <a:buFont typeface="Arial"/>
              <a:buNone/>
              <a:defRPr/>
            </a:pPr>
            <a:endParaRPr sz="800" dirty="0"/>
          </a:p>
          <a:p>
            <a:pPr marL="0" indent="0" eaLnBrk="1" fontAlgn="auto" hangingPunct="1">
              <a:lnSpc>
                <a:spcPct val="80000"/>
              </a:lnSpc>
              <a:buSzPct val="25000"/>
              <a:buFont typeface="Arial"/>
              <a:buNone/>
              <a:defRPr/>
            </a:pPr>
            <a:r>
              <a:rPr lang="fi-FI" sz="2400" b="1" dirty="0"/>
              <a:t>kyseessä on aine- tai abstraktisana.</a:t>
            </a:r>
          </a:p>
          <a:p>
            <a:pPr marL="0" indent="0" eaLnBrk="1" fontAlgn="auto" hangingPunct="1">
              <a:lnSpc>
                <a:spcPct val="80000"/>
              </a:lnSpc>
              <a:buSzPct val="25000"/>
              <a:buFont typeface="Arial"/>
              <a:buNone/>
              <a:defRPr/>
            </a:pP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dirty="0" err="1"/>
              <a:t>dricker</a:t>
            </a:r>
            <a:r>
              <a:rPr lang="fi-FI" sz="2400" dirty="0"/>
              <a:t> </a:t>
            </a:r>
            <a:r>
              <a:rPr lang="fi-FI" sz="2400" b="1" dirty="0" err="1"/>
              <a:t>kaffe</a:t>
            </a:r>
            <a:r>
              <a:rPr lang="fi-FI" sz="2400" dirty="0"/>
              <a:t>.</a:t>
            </a:r>
            <a:r>
              <a:rPr lang="fi-FI" sz="2200" dirty="0"/>
              <a:t>			</a:t>
            </a:r>
            <a:r>
              <a:rPr lang="fi-FI" sz="2000" i="1" dirty="0"/>
              <a:t>Juon kahvia.</a:t>
            </a:r>
          </a:p>
          <a:p>
            <a:pPr marL="0" indent="0" eaLnBrk="1" fontAlgn="auto" hangingPunct="1">
              <a:lnSpc>
                <a:spcPct val="80000"/>
              </a:lnSpc>
              <a:buSzPct val="25000"/>
              <a:buFont typeface="Arial"/>
              <a:buNone/>
              <a:defRPr/>
            </a:pPr>
            <a:r>
              <a:rPr lang="fi-FI" sz="2400" dirty="0" err="1"/>
              <a:t>Behöver</a:t>
            </a:r>
            <a:r>
              <a:rPr lang="fi-FI" sz="2400" dirty="0"/>
              <a:t> du </a:t>
            </a:r>
            <a:r>
              <a:rPr lang="fi-FI" sz="2400" b="1" dirty="0" err="1"/>
              <a:t>hjälp</a:t>
            </a:r>
            <a:r>
              <a:rPr lang="fi-FI" sz="2400" dirty="0"/>
              <a:t>?</a:t>
            </a:r>
            <a:r>
              <a:rPr lang="fi-FI" sz="2200" dirty="0"/>
              <a:t>			</a:t>
            </a:r>
            <a:r>
              <a:rPr lang="fi-FI" sz="2000" i="1" dirty="0"/>
              <a:t>Tarvitsetko apua?</a:t>
            </a:r>
          </a:p>
          <a:p>
            <a:pPr marL="0" indent="0" eaLnBrk="1" fontAlgn="auto" hangingPunct="1">
              <a:lnSpc>
                <a:spcPct val="80000"/>
              </a:lnSpc>
              <a:buSzPct val="25000"/>
              <a:buFont typeface="Arial"/>
              <a:buNone/>
              <a:defRPr/>
            </a:pPr>
            <a:endParaRPr sz="800" dirty="0"/>
          </a:p>
          <a:p>
            <a:pPr marL="0" indent="0" eaLnBrk="1" fontAlgn="auto" hangingPunct="1">
              <a:lnSpc>
                <a:spcPct val="80000"/>
              </a:lnSpc>
              <a:buSzPct val="25000"/>
              <a:buFont typeface="Arial"/>
              <a:buNone/>
              <a:defRPr/>
            </a:pPr>
            <a:r>
              <a:rPr lang="fi-FI" sz="2400" b="1" dirty="0"/>
              <a:t>Huomaa, että artikkelia käytetään, kun on kyse yhdestä annoksesta.</a:t>
            </a:r>
          </a:p>
          <a:p>
            <a:pPr marL="0" indent="0" eaLnBrk="1" fontAlgn="auto" hangingPunct="1">
              <a:lnSpc>
                <a:spcPct val="80000"/>
              </a:lnSpc>
              <a:buSzPct val="25000"/>
              <a:buFont typeface="Arial"/>
              <a:buNone/>
              <a:defRPr/>
            </a:pP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dirty="0" err="1"/>
              <a:t>tar</a:t>
            </a:r>
            <a:r>
              <a:rPr lang="fi-FI" sz="2400" dirty="0"/>
              <a:t> </a:t>
            </a:r>
            <a:r>
              <a:rPr lang="fi-FI" sz="2400" b="1" dirty="0"/>
              <a:t>en </a:t>
            </a:r>
            <a:r>
              <a:rPr lang="fi-FI" sz="2400" b="1" dirty="0" err="1"/>
              <a:t>kaffe</a:t>
            </a:r>
            <a:r>
              <a:rPr lang="fi-FI" sz="2400" b="1" dirty="0"/>
              <a:t>.	</a:t>
            </a:r>
            <a:r>
              <a:rPr lang="fi-FI" sz="2200" b="1" dirty="0"/>
              <a:t>	</a:t>
            </a:r>
            <a:r>
              <a:rPr lang="fi-FI" sz="2200" dirty="0"/>
              <a:t>	</a:t>
            </a:r>
            <a:r>
              <a:rPr lang="fi-FI" sz="2000" i="1" dirty="0"/>
              <a:t>Otan kahvin.</a:t>
            </a:r>
          </a:p>
          <a:p>
            <a:pPr marL="0" indent="0" eaLnBrk="1" fontAlgn="auto" hangingPunct="1">
              <a:lnSpc>
                <a:spcPct val="80000"/>
              </a:lnSpc>
              <a:buSzPct val="25000"/>
              <a:buFont typeface="Arial"/>
              <a:buNone/>
              <a:defRPr/>
            </a:pPr>
            <a:endParaRPr sz="800" dirty="0"/>
          </a:p>
          <a:p>
            <a:pPr marL="0" indent="0" eaLnBrk="1" fontAlgn="auto" hangingPunct="1">
              <a:lnSpc>
                <a:spcPct val="80000"/>
              </a:lnSpc>
              <a:buSzPct val="25000"/>
              <a:buFont typeface="Arial"/>
              <a:buNone/>
              <a:defRPr/>
            </a:pPr>
            <a:r>
              <a:rPr lang="fi-FI" sz="2400" b="1" dirty="0"/>
              <a:t>Huomaa, että määräistä muotoa käytetään, kun puhutaan tilanteesta tutusta asiasta.</a:t>
            </a:r>
          </a:p>
          <a:p>
            <a:pPr marL="0" indent="0" eaLnBrk="1" fontAlgn="auto" hangingPunct="1">
              <a:lnSpc>
                <a:spcPct val="80000"/>
              </a:lnSpc>
              <a:buSzPct val="25000"/>
              <a:buFont typeface="Arial"/>
              <a:buNone/>
              <a:defRPr/>
            </a:pPr>
            <a:r>
              <a:rPr lang="fi-FI" sz="2400" b="1" dirty="0" err="1"/>
              <a:t>Kaffet</a:t>
            </a:r>
            <a:r>
              <a:rPr lang="fi-FI" sz="2400" dirty="0"/>
              <a:t> </a:t>
            </a:r>
            <a:r>
              <a:rPr lang="fi-FI" sz="2400" dirty="0" err="1"/>
              <a:t>är</a:t>
            </a:r>
            <a:r>
              <a:rPr lang="fi-FI" sz="2400" dirty="0"/>
              <a:t> </a:t>
            </a:r>
            <a:r>
              <a:rPr lang="fi-FI" sz="2400" dirty="0" err="1"/>
              <a:t>slut</a:t>
            </a:r>
            <a:r>
              <a:rPr lang="fi-FI" sz="2400" dirty="0"/>
              <a:t>.</a:t>
            </a:r>
            <a:r>
              <a:rPr lang="fi-FI" sz="2200" dirty="0"/>
              <a:t>				</a:t>
            </a:r>
            <a:r>
              <a:rPr lang="fi-FI" sz="2000" i="1" dirty="0"/>
              <a:t>Kahvi on loppu.</a:t>
            </a:r>
          </a:p>
          <a:p>
            <a:pPr marL="0" indent="0" eaLnBrk="1" fontAlgn="auto" hangingPunct="1">
              <a:lnSpc>
                <a:spcPct val="80000"/>
              </a:lnSpc>
              <a:buSzPct val="25000"/>
              <a:buFont typeface="Arial"/>
              <a:buNone/>
              <a:defRPr/>
            </a:pPr>
            <a:r>
              <a:rPr lang="fi-FI" sz="2400" dirty="0" err="1"/>
              <a:t>Tack</a:t>
            </a:r>
            <a:r>
              <a:rPr lang="fi-FI" sz="2400" dirty="0"/>
              <a:t> för </a:t>
            </a:r>
            <a:r>
              <a:rPr lang="fi-FI" sz="2400" b="1" dirty="0" err="1"/>
              <a:t>hjälpen</a:t>
            </a:r>
            <a:r>
              <a:rPr lang="fi-FI" sz="2400" dirty="0"/>
              <a:t>!</a:t>
            </a:r>
            <a:r>
              <a:rPr lang="fi-FI" sz="2200" dirty="0"/>
              <a:t>			</a:t>
            </a:r>
            <a:r>
              <a:rPr lang="fi-FI" sz="2000" i="1" dirty="0"/>
              <a:t>Kiitos avusta!</a:t>
            </a:r>
          </a:p>
          <a:p>
            <a:pPr marL="0" indent="0" eaLnBrk="1" fontAlgn="auto" hangingPunct="1">
              <a:lnSpc>
                <a:spcPct val="80000"/>
              </a:lnSpc>
              <a:buSzPct val="25000"/>
              <a:buFont typeface="Arial"/>
              <a:buNone/>
              <a:defRPr/>
            </a:pPr>
            <a:endParaRPr sz="2035" dirty="0"/>
          </a:p>
          <a:p>
            <a:pPr marL="0" indent="0" eaLnBrk="1" fontAlgn="auto" hangingPunct="1">
              <a:lnSpc>
                <a:spcPct val="80000"/>
              </a:lnSpc>
              <a:buSzPct val="25000"/>
              <a:buFont typeface="Arial"/>
              <a:buNone/>
              <a:defRPr/>
            </a:pPr>
            <a:endParaRPr sz="2220" dirty="0"/>
          </a:p>
          <a:p>
            <a:pPr marL="0" indent="0" eaLnBrk="1" fontAlgn="auto" hangingPunct="1">
              <a:lnSpc>
                <a:spcPct val="80000"/>
              </a:lnSpc>
              <a:buSzPct val="25000"/>
              <a:buFont typeface="Arial"/>
              <a:buNone/>
              <a:defRPr/>
            </a:pPr>
            <a:endParaRPr sz="2220" dirty="0"/>
          </a:p>
          <a:p>
            <a:pPr marL="0" indent="0" eaLnBrk="1" fontAlgn="auto" hangingPunct="1">
              <a:lnSpc>
                <a:spcPct val="80000"/>
              </a:lnSpc>
              <a:buSzPct val="25000"/>
              <a:buFont typeface="Arial"/>
              <a:buNone/>
              <a:defRPr/>
            </a:pPr>
            <a:endParaRPr sz="222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Shape 187">
            <a:extLst>
              <a:ext uri="{FF2B5EF4-FFF2-40B4-BE49-F238E27FC236}">
                <a16:creationId xmlns:a16="http://schemas.microsoft.com/office/drawing/2014/main" id="{6C7CCA27-3023-483B-9B6C-7F4A35C730B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090613"/>
          </a:xfrm>
        </p:spPr>
        <p:txBody>
          <a:bodyPr tIns="45700" bIns="45700">
            <a:noAutofit/>
          </a:bodyPr>
          <a:lstStyle/>
          <a:p>
            <a:pPr eaLnBrk="1" fontAlgn="auto" hangingPunct="1">
              <a:buSzPct val="25000"/>
              <a:defRPr/>
            </a:pPr>
            <a:r>
              <a:rPr lang="fi-FI" dirty="0"/>
              <a:t>Substantiivin käyttö</a:t>
            </a:r>
            <a:br>
              <a:rPr lang="fi-FI" sz="3959" dirty="0"/>
            </a:br>
            <a:r>
              <a:rPr lang="fi-FI" sz="3200" i="1" dirty="0"/>
              <a:t>Epämääräinen muoto ilman artikkelia (__</a:t>
            </a:r>
            <a:r>
              <a:rPr lang="fi-FI" sz="3200" i="1" dirty="0" err="1"/>
              <a:t>bil</a:t>
            </a:r>
            <a:r>
              <a:rPr lang="fi-FI" sz="3200" i="1" dirty="0"/>
              <a:t>, </a:t>
            </a:r>
            <a:r>
              <a:rPr lang="fi-FI" sz="3200" i="1" dirty="0" err="1"/>
              <a:t>bilar</a:t>
            </a:r>
            <a:r>
              <a:rPr lang="fi-FI" sz="3200" i="1" dirty="0"/>
              <a:t>)</a:t>
            </a:r>
          </a:p>
        </p:txBody>
      </p:sp>
      <p:sp>
        <p:nvSpPr>
          <p:cNvPr id="188" name="Shape 188">
            <a:extLst>
              <a:ext uri="{FF2B5EF4-FFF2-40B4-BE49-F238E27FC236}">
                <a16:creationId xmlns:a16="http://schemas.microsoft.com/office/drawing/2014/main" id="{3737239D-0C03-4482-B917-9E71884D5DD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606550"/>
            <a:ext cx="10515600" cy="4878388"/>
          </a:xfrm>
        </p:spPr>
        <p:txBody>
          <a:bodyPr tIns="45700" bIns="45700"/>
          <a:lstStyle/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Epämääräistä muotoa ilman artikkelia käytetään, kun: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fi-FI" altLang="fi-FI" sz="8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vara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- tai </a:t>
            </a:r>
            <a:r>
              <a:rPr lang="fi-FI" altLang="fi-FI" sz="2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bli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-verbien avulla ilmaistaan kansallisuutta, ammattia tai aatetta.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Han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är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svensk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	</a:t>
            </a:r>
            <a:r>
              <a:rPr lang="fi-FI" altLang="fi-FI" sz="2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			</a:t>
            </a:r>
            <a:r>
              <a:rPr lang="fi-FI" altLang="fi-FI" sz="20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Hän on ruotsalainen.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Han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ska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bli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läkare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</a:t>
            </a:r>
            <a:r>
              <a:rPr lang="fi-FI" altLang="fi-FI" sz="2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			</a:t>
            </a:r>
            <a:r>
              <a:rPr lang="fi-FI" altLang="fi-FI" sz="20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Hän aikoo tulla lääkäriksi.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Han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är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ateist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</a:t>
            </a:r>
            <a:r>
              <a:rPr lang="fi-FI" altLang="fi-FI" sz="2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				</a:t>
            </a:r>
            <a:r>
              <a:rPr lang="fi-FI" altLang="fi-FI" sz="20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Hän on ateisti.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fi-FI" altLang="fi-FI" sz="800" i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Huomaa, että artikkelia käytetään, jos kyseisiä sanoja kuvaillaan adjektiivilla tai relatiivilauseella.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Han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är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en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vanlig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svensk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</a:t>
            </a:r>
            <a:r>
              <a:rPr lang="fi-FI" altLang="fi-FI" sz="2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		</a:t>
            </a:r>
            <a:r>
              <a:rPr lang="fi-FI" altLang="fi-FI" sz="20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Hän on tavallinen ruotsalainen</a:t>
            </a:r>
            <a:r>
              <a:rPr lang="fi-FI" altLang="fi-FI" sz="22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Han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är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en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läkare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som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har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gott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rykte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</a:t>
            </a:r>
            <a:r>
              <a:rPr lang="fi-FI" altLang="fi-FI" sz="2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	</a:t>
            </a:r>
            <a:r>
              <a:rPr lang="fi-FI" altLang="fi-FI" sz="20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Hän on lääkäri, jolla on hyvä maine.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fi-FI" altLang="fi-FI" sz="22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fi-FI" altLang="fi-FI"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fi-FI" altLang="fi-FI"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fi-FI" altLang="fi-FI"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>
            <a:extLst>
              <a:ext uri="{FF2B5EF4-FFF2-40B4-BE49-F238E27FC236}">
                <a16:creationId xmlns:a16="http://schemas.microsoft.com/office/drawing/2014/main" id="{2853FFFB-CD84-444D-B3CD-99E7933174D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090613"/>
          </a:xfrm>
        </p:spPr>
        <p:txBody>
          <a:bodyPr tIns="45700" bIns="45700">
            <a:noAutofit/>
          </a:bodyPr>
          <a:lstStyle/>
          <a:p>
            <a:pPr eaLnBrk="1" fontAlgn="auto" hangingPunct="1">
              <a:buSzPct val="25000"/>
              <a:defRPr/>
            </a:pPr>
            <a:r>
              <a:rPr lang="fi-FI" dirty="0"/>
              <a:t>Substantiivin käyttö</a:t>
            </a:r>
            <a:br>
              <a:rPr lang="fi-FI" sz="3959" dirty="0"/>
            </a:br>
            <a:r>
              <a:rPr lang="fi-FI" sz="3200" i="1" dirty="0"/>
              <a:t>Epämääräinen muoto ilman artikkelia (__</a:t>
            </a:r>
            <a:r>
              <a:rPr lang="fi-FI" sz="3200" i="1" dirty="0" err="1"/>
              <a:t>bil</a:t>
            </a:r>
            <a:r>
              <a:rPr lang="fi-FI" sz="3200" i="1" dirty="0"/>
              <a:t>, </a:t>
            </a:r>
            <a:r>
              <a:rPr lang="fi-FI" sz="3200" i="1" dirty="0" err="1"/>
              <a:t>bilar</a:t>
            </a:r>
            <a:r>
              <a:rPr lang="fi-FI" sz="3200" i="1" dirty="0"/>
              <a:t>)</a:t>
            </a:r>
          </a:p>
        </p:txBody>
      </p:sp>
      <p:sp>
        <p:nvSpPr>
          <p:cNvPr id="194" name="Shape 194">
            <a:extLst>
              <a:ext uri="{FF2B5EF4-FFF2-40B4-BE49-F238E27FC236}">
                <a16:creationId xmlns:a16="http://schemas.microsoft.com/office/drawing/2014/main" id="{40BAF6D2-A400-4F3D-B7AF-E84F745D60A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579563"/>
            <a:ext cx="10515600" cy="4754562"/>
          </a:xfrm>
        </p:spPr>
        <p:txBody>
          <a:bodyPr tIns="45700" bIns="45700"/>
          <a:lstStyle/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Epämääräistä muotoa ilman artikkelia käytetään, kun: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fi-FI" altLang="fi-FI" sz="8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edessä on omistussana.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min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bil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</a:t>
            </a:r>
            <a:r>
              <a:rPr lang="fi-FI" altLang="fi-FI" sz="2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		</a:t>
            </a:r>
            <a:r>
              <a:rPr lang="fi-FI" altLang="fi-FI" sz="2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</a:t>
            </a:r>
            <a:r>
              <a:rPr lang="fi-FI" altLang="fi-FI" sz="20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minun autoni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Kalles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telefon</a:t>
            </a:r>
            <a:r>
              <a:rPr lang="fi-FI" altLang="fi-FI" sz="2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			</a:t>
            </a:r>
            <a:r>
              <a:rPr lang="fi-FI" altLang="fi-FI" sz="20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Kallen puhelin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fi-FI" altLang="fi-FI" sz="8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edessä on </a:t>
            </a:r>
            <a:r>
              <a:rPr lang="fi-FI" altLang="fi-FI" sz="2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som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-sana, jonka avulla ilmaistaan suomen kielen päätettä -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na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/-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nä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Han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jobbar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som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läkare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	</a:t>
            </a:r>
            <a:r>
              <a:rPr lang="fi-FI" altLang="fi-FI" sz="2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</a:t>
            </a:r>
            <a:r>
              <a:rPr lang="fi-FI" altLang="fi-FI" sz="20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Hän työskentelee lääkärinä.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Jag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var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ganska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blyg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som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barn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</a:t>
            </a:r>
            <a:r>
              <a:rPr lang="fi-FI" altLang="fi-FI" sz="2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</a:t>
            </a:r>
            <a:r>
              <a:rPr lang="fi-FI" altLang="fi-FI" sz="20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Olin aika ujo lapsena.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fi-FI" altLang="fi-FI" sz="2200" i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fi-FI" altLang="fi-FI"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fi-FI" altLang="fi-FI"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fi-FI" altLang="fi-FI"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>
            <a:extLst>
              <a:ext uri="{FF2B5EF4-FFF2-40B4-BE49-F238E27FC236}">
                <a16:creationId xmlns:a16="http://schemas.microsoft.com/office/drawing/2014/main" id="{30C1CC32-B810-4BFA-AC40-7F919F2D50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814746"/>
          </a:xfrm>
        </p:spPr>
        <p:txBody>
          <a:bodyPr tIns="45700" bIns="45700">
            <a:noAutofit/>
          </a:bodyPr>
          <a:lstStyle/>
          <a:p>
            <a:pPr eaLnBrk="1" fontAlgn="auto" hangingPunct="1">
              <a:buSzPct val="25000"/>
              <a:defRPr/>
            </a:pPr>
            <a:r>
              <a:rPr lang="fi-FI" dirty="0"/>
              <a:t>Substantiivin käyttö</a:t>
            </a:r>
            <a:br>
              <a:rPr lang="fi-FI" sz="3959" dirty="0"/>
            </a:br>
            <a:r>
              <a:rPr lang="fi-FI" sz="3200" i="1" dirty="0"/>
              <a:t>Epämääräinen muoto ilman artikkelia (__</a:t>
            </a:r>
            <a:r>
              <a:rPr lang="fi-FI" sz="3200" i="1" dirty="0" err="1"/>
              <a:t>bil</a:t>
            </a:r>
            <a:r>
              <a:rPr lang="fi-FI" sz="3200" i="1" dirty="0"/>
              <a:t>, </a:t>
            </a:r>
            <a:r>
              <a:rPr lang="fi-FI" sz="3200" i="1" dirty="0" err="1"/>
              <a:t>bilar</a:t>
            </a:r>
            <a:r>
              <a:rPr lang="fi-FI" sz="3200" i="1" dirty="0"/>
              <a:t>)</a:t>
            </a:r>
          </a:p>
        </p:txBody>
      </p:sp>
      <p:sp>
        <p:nvSpPr>
          <p:cNvPr id="200" name="Shape 200">
            <a:extLst>
              <a:ext uri="{FF2B5EF4-FFF2-40B4-BE49-F238E27FC236}">
                <a16:creationId xmlns:a16="http://schemas.microsoft.com/office/drawing/2014/main" id="{568FF8EE-2CD6-4934-B9F0-BE60D70D3A5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421745"/>
            <a:ext cx="10515600" cy="5436255"/>
          </a:xfrm>
        </p:spPr>
        <p:txBody>
          <a:bodyPr tIns="45700" bIns="45700">
            <a:noAutofit/>
          </a:bodyPr>
          <a:lstStyle/>
          <a:p>
            <a:pPr marL="0" indent="0" eaLnBrk="1" fontAlgn="auto" hangingPunct="1">
              <a:lnSpc>
                <a:spcPct val="80000"/>
              </a:lnSpc>
              <a:spcBef>
                <a:spcPts val="0"/>
              </a:spcBef>
              <a:buSzPct val="25000"/>
              <a:buFont typeface="Arial"/>
              <a:buNone/>
              <a:defRPr/>
            </a:pPr>
            <a:r>
              <a:rPr lang="fi-FI" sz="2400" b="1" dirty="0"/>
              <a:t>Epämääräistä muotoa ilman artikkelia käytetään, kun:</a:t>
            </a:r>
          </a:p>
          <a:p>
            <a:pPr marL="0" indent="0" eaLnBrk="1" fontAlgn="auto" hangingPunct="1">
              <a:lnSpc>
                <a:spcPct val="80000"/>
              </a:lnSpc>
              <a:buSzPct val="25000"/>
              <a:buFont typeface="Arial"/>
              <a:buNone/>
              <a:defRPr/>
            </a:pPr>
            <a:endParaRPr sz="800" dirty="0"/>
          </a:p>
          <a:p>
            <a:pPr marL="0" indent="0" eaLnBrk="1" fontAlgn="auto" hangingPunct="1">
              <a:lnSpc>
                <a:spcPct val="80000"/>
              </a:lnSpc>
              <a:buSzPct val="25000"/>
              <a:buFont typeface="Arial"/>
              <a:buNone/>
              <a:defRPr/>
            </a:pPr>
            <a:r>
              <a:rPr lang="fi-FI" sz="2400" b="1" dirty="0"/>
              <a:t>edessä lukusana tai paljoussana.</a:t>
            </a:r>
          </a:p>
          <a:p>
            <a:pPr marL="0" indent="0" eaLnBrk="1" fontAlgn="auto" hangingPunct="1">
              <a:lnSpc>
                <a:spcPct val="80000"/>
              </a:lnSpc>
              <a:buSzPct val="25000"/>
              <a:buFont typeface="Arial"/>
              <a:buNone/>
              <a:defRPr/>
            </a:pPr>
            <a:r>
              <a:rPr lang="fi-FI" sz="2400" dirty="0" err="1"/>
              <a:t>två</a:t>
            </a:r>
            <a:r>
              <a:rPr lang="fi-FI" sz="2400" dirty="0"/>
              <a:t> </a:t>
            </a:r>
            <a:r>
              <a:rPr lang="fi-FI" sz="2400" b="1" dirty="0" err="1"/>
              <a:t>bilar</a:t>
            </a:r>
            <a:r>
              <a:rPr lang="fi-FI" sz="2400" dirty="0"/>
              <a:t>			</a:t>
            </a:r>
            <a:r>
              <a:rPr lang="fi-FI" sz="2000" i="1" dirty="0"/>
              <a:t>kaksi autoa</a:t>
            </a:r>
          </a:p>
          <a:p>
            <a:pPr marL="0" indent="0" eaLnBrk="1" fontAlgn="auto" hangingPunct="1">
              <a:lnSpc>
                <a:spcPct val="80000"/>
              </a:lnSpc>
              <a:buSzPct val="25000"/>
              <a:buFont typeface="Arial"/>
              <a:buNone/>
              <a:defRPr/>
            </a:pPr>
            <a:r>
              <a:rPr lang="fi-FI" sz="2400" dirty="0" err="1"/>
              <a:t>många</a:t>
            </a:r>
            <a:r>
              <a:rPr lang="fi-FI" sz="2400" dirty="0"/>
              <a:t> </a:t>
            </a:r>
            <a:r>
              <a:rPr lang="fi-FI" sz="2400" b="1" dirty="0" err="1"/>
              <a:t>kompisar</a:t>
            </a:r>
            <a:r>
              <a:rPr lang="fi-FI" sz="2400" dirty="0"/>
              <a:t>		</a:t>
            </a:r>
            <a:r>
              <a:rPr lang="fi-FI" sz="2000" i="1" dirty="0"/>
              <a:t>monta kaveria</a:t>
            </a:r>
          </a:p>
          <a:p>
            <a:pPr marL="0" indent="0" eaLnBrk="1" fontAlgn="auto" hangingPunct="1">
              <a:lnSpc>
                <a:spcPct val="80000"/>
              </a:lnSpc>
              <a:buSzPct val="25000"/>
              <a:buFont typeface="Arial"/>
              <a:buNone/>
              <a:defRPr/>
            </a:pPr>
            <a:endParaRPr sz="800" dirty="0"/>
          </a:p>
          <a:p>
            <a:pPr marL="0" indent="0" eaLnBrk="1" fontAlgn="auto" hangingPunct="1">
              <a:lnSpc>
                <a:spcPct val="80000"/>
              </a:lnSpc>
              <a:buSzPct val="25000"/>
              <a:buFont typeface="Arial"/>
              <a:buNone/>
              <a:defRPr/>
            </a:pPr>
            <a:r>
              <a:rPr lang="fi-FI" sz="2400" b="1" dirty="0"/>
              <a:t>edessä on sana </a:t>
            </a:r>
            <a:r>
              <a:rPr lang="fi-FI" sz="2400" b="1" i="1" dirty="0" err="1"/>
              <a:t>nästa</a:t>
            </a:r>
            <a:r>
              <a:rPr lang="fi-FI" sz="2400" b="1" dirty="0"/>
              <a:t>, </a:t>
            </a:r>
            <a:r>
              <a:rPr lang="fi-FI" sz="2400" b="1" i="1" dirty="0" err="1"/>
              <a:t>varje</a:t>
            </a:r>
            <a:r>
              <a:rPr lang="fi-FI" sz="2400" b="1" dirty="0"/>
              <a:t>, </a:t>
            </a:r>
            <a:r>
              <a:rPr lang="fi-FI" sz="2400" b="1" i="1" dirty="0" err="1"/>
              <a:t>samma</a:t>
            </a:r>
            <a:r>
              <a:rPr lang="fi-FI" sz="2400" b="1" dirty="0"/>
              <a:t>, </a:t>
            </a:r>
            <a:r>
              <a:rPr lang="fi-FI" sz="2400" b="1" i="1" dirty="0" err="1"/>
              <a:t>någon</a:t>
            </a:r>
            <a:r>
              <a:rPr lang="fi-FI" sz="2400" b="1" dirty="0"/>
              <a:t>, </a:t>
            </a:r>
            <a:r>
              <a:rPr lang="fi-FI" sz="2400" b="1" i="1" dirty="0" err="1"/>
              <a:t>något</a:t>
            </a:r>
            <a:r>
              <a:rPr lang="fi-FI" sz="2400" b="1" dirty="0"/>
              <a:t>, </a:t>
            </a:r>
            <a:r>
              <a:rPr lang="fi-FI" sz="2400" b="1" i="1" dirty="0" err="1"/>
              <a:t>några</a:t>
            </a:r>
            <a:r>
              <a:rPr lang="fi-FI" sz="2400" b="1" dirty="0"/>
              <a:t>, </a:t>
            </a:r>
            <a:r>
              <a:rPr lang="fi-FI" sz="2400" b="1" i="1" dirty="0" err="1"/>
              <a:t>ingen</a:t>
            </a:r>
            <a:r>
              <a:rPr lang="fi-FI" sz="2400" b="1" dirty="0"/>
              <a:t>, </a:t>
            </a:r>
            <a:r>
              <a:rPr lang="fi-FI" sz="2400" b="1" i="1" dirty="0" err="1"/>
              <a:t>inget</a:t>
            </a:r>
            <a:r>
              <a:rPr lang="fi-FI" sz="2400" b="1" dirty="0"/>
              <a:t>, </a:t>
            </a:r>
            <a:r>
              <a:rPr lang="fi-FI" sz="2400" b="1" i="1" dirty="0" err="1"/>
              <a:t>inga</a:t>
            </a:r>
            <a:r>
              <a:rPr lang="fi-FI" sz="2400" b="1" dirty="0"/>
              <a:t> tai </a:t>
            </a:r>
            <a:r>
              <a:rPr lang="fi-FI" sz="2400" b="1" i="1" dirty="0"/>
              <a:t>de </a:t>
            </a:r>
            <a:r>
              <a:rPr lang="fi-FI" sz="2400" b="1" i="1" dirty="0" err="1"/>
              <a:t>flesta</a:t>
            </a:r>
            <a:r>
              <a:rPr lang="fi-FI" sz="2400" b="1" dirty="0"/>
              <a:t>.</a:t>
            </a:r>
          </a:p>
          <a:p>
            <a:pPr marL="0" indent="0" eaLnBrk="1" fontAlgn="auto" hangingPunct="1">
              <a:lnSpc>
                <a:spcPct val="80000"/>
              </a:lnSpc>
              <a:buSzPct val="25000"/>
              <a:buFont typeface="Arial"/>
              <a:buNone/>
              <a:defRPr/>
            </a:pPr>
            <a:r>
              <a:rPr lang="fi-FI" sz="2400" dirty="0" err="1"/>
              <a:t>nästa</a:t>
            </a:r>
            <a:r>
              <a:rPr lang="fi-FI" sz="2400" dirty="0"/>
              <a:t> </a:t>
            </a:r>
            <a:r>
              <a:rPr lang="fi-FI" sz="2400" b="1" dirty="0" err="1"/>
              <a:t>gång</a:t>
            </a:r>
            <a:r>
              <a:rPr lang="fi-FI" sz="2400" dirty="0"/>
              <a:t>			</a:t>
            </a:r>
            <a:r>
              <a:rPr lang="fi-FI" sz="2000" i="1" dirty="0"/>
              <a:t>ensi kerralla</a:t>
            </a:r>
          </a:p>
          <a:p>
            <a:pPr marL="0" indent="0" eaLnBrk="1" fontAlgn="auto" hangingPunct="1">
              <a:lnSpc>
                <a:spcPct val="80000"/>
              </a:lnSpc>
              <a:buSzPct val="25000"/>
              <a:buFont typeface="Arial"/>
              <a:buNone/>
              <a:defRPr/>
            </a:pPr>
            <a:r>
              <a:rPr lang="fi-FI" sz="2400" dirty="0" err="1"/>
              <a:t>varje</a:t>
            </a:r>
            <a:r>
              <a:rPr lang="fi-FI" sz="2400" dirty="0"/>
              <a:t> </a:t>
            </a:r>
            <a:r>
              <a:rPr lang="fi-FI" sz="2400" b="1" dirty="0" err="1"/>
              <a:t>dag</a:t>
            </a:r>
            <a:r>
              <a:rPr lang="fi-FI" sz="2400" dirty="0"/>
              <a:t>			</a:t>
            </a:r>
            <a:r>
              <a:rPr lang="fi-FI" sz="2000" i="1" dirty="0"/>
              <a:t>joka päivä</a:t>
            </a:r>
          </a:p>
          <a:p>
            <a:pPr marL="0" indent="0" eaLnBrk="1" fontAlgn="auto" hangingPunct="1">
              <a:lnSpc>
                <a:spcPct val="80000"/>
              </a:lnSpc>
              <a:buSzPct val="25000"/>
              <a:buFont typeface="Arial"/>
              <a:buNone/>
              <a:defRPr/>
            </a:pPr>
            <a:r>
              <a:rPr lang="fi-FI" sz="2400" dirty="0" err="1"/>
              <a:t>samma</a:t>
            </a:r>
            <a:r>
              <a:rPr lang="fi-FI" sz="2400" dirty="0"/>
              <a:t> </a:t>
            </a:r>
            <a:r>
              <a:rPr lang="fi-FI" sz="2400" b="1" dirty="0" err="1"/>
              <a:t>bok</a:t>
            </a:r>
            <a:r>
              <a:rPr lang="fi-FI" sz="2400" dirty="0"/>
              <a:t>			</a:t>
            </a:r>
            <a:r>
              <a:rPr lang="fi-FI" sz="2000" i="1" dirty="0"/>
              <a:t>sama kirja</a:t>
            </a:r>
          </a:p>
          <a:p>
            <a:pPr marL="0" indent="0" eaLnBrk="1" fontAlgn="auto" hangingPunct="1">
              <a:lnSpc>
                <a:spcPct val="80000"/>
              </a:lnSpc>
              <a:buSzPct val="25000"/>
              <a:buFont typeface="Arial"/>
              <a:buNone/>
              <a:defRPr/>
            </a:pPr>
            <a:r>
              <a:rPr lang="fi-FI" sz="2400" dirty="0" err="1"/>
              <a:t>någon</a:t>
            </a:r>
            <a:r>
              <a:rPr lang="fi-FI" sz="2400" dirty="0"/>
              <a:t> </a:t>
            </a:r>
            <a:r>
              <a:rPr lang="fi-FI" sz="2400" b="1" dirty="0" err="1"/>
              <a:t>film</a:t>
            </a:r>
            <a:r>
              <a:rPr lang="fi-FI" sz="2400" dirty="0"/>
              <a:t>			</a:t>
            </a:r>
            <a:r>
              <a:rPr lang="fi-FI" sz="2000" i="1" dirty="0"/>
              <a:t>joku elokuva</a:t>
            </a:r>
          </a:p>
          <a:p>
            <a:pPr marL="0" indent="0" eaLnBrk="1" fontAlgn="auto" hangingPunct="1">
              <a:lnSpc>
                <a:spcPct val="80000"/>
              </a:lnSpc>
              <a:buSzPct val="25000"/>
              <a:buFont typeface="Arial"/>
              <a:buNone/>
              <a:defRPr/>
            </a:pPr>
            <a:r>
              <a:rPr lang="fi-FI" sz="2400" dirty="0" err="1"/>
              <a:t>inget</a:t>
            </a:r>
            <a:r>
              <a:rPr lang="fi-FI" sz="2400" dirty="0"/>
              <a:t> </a:t>
            </a:r>
            <a:r>
              <a:rPr lang="fi-FI" sz="2400" b="1" dirty="0" err="1"/>
              <a:t>problem</a:t>
            </a:r>
            <a:r>
              <a:rPr lang="fi-FI" sz="2400" dirty="0"/>
              <a:t>			</a:t>
            </a:r>
            <a:r>
              <a:rPr lang="fi-FI" sz="2000" i="1" dirty="0"/>
              <a:t>ei mikään ongelma</a:t>
            </a:r>
          </a:p>
          <a:p>
            <a:pPr marL="0" indent="0" eaLnBrk="1" fontAlgn="auto" hangingPunct="1">
              <a:lnSpc>
                <a:spcPct val="80000"/>
              </a:lnSpc>
              <a:buSzPct val="25000"/>
              <a:buFont typeface="Arial"/>
              <a:buNone/>
              <a:defRPr/>
            </a:pPr>
            <a:r>
              <a:rPr lang="fi-FI" sz="2400" dirty="0"/>
              <a:t>de </a:t>
            </a:r>
            <a:r>
              <a:rPr lang="fi-FI" sz="2400" dirty="0" err="1"/>
              <a:t>flesta</a:t>
            </a:r>
            <a:r>
              <a:rPr lang="fi-FI" sz="2400" dirty="0"/>
              <a:t> </a:t>
            </a:r>
            <a:r>
              <a:rPr lang="fi-FI" sz="2400" b="1" dirty="0" err="1"/>
              <a:t>människor</a:t>
            </a:r>
            <a:r>
              <a:rPr lang="fi-FI" sz="2400" dirty="0"/>
              <a:t>		</a:t>
            </a:r>
            <a:r>
              <a:rPr lang="fi-FI" sz="2000" i="1" dirty="0"/>
              <a:t>useimmat ihmiset</a:t>
            </a:r>
          </a:p>
          <a:p>
            <a:pPr marL="0" indent="0" eaLnBrk="1" fontAlgn="auto" hangingPunct="1">
              <a:lnSpc>
                <a:spcPct val="80000"/>
              </a:lnSpc>
              <a:buSzPct val="25000"/>
              <a:buFont typeface="Arial"/>
              <a:buNone/>
              <a:defRPr/>
            </a:pPr>
            <a:endParaRPr sz="2220" dirty="0"/>
          </a:p>
          <a:p>
            <a:pPr marL="0" indent="0" eaLnBrk="1" fontAlgn="auto" hangingPunct="1">
              <a:lnSpc>
                <a:spcPct val="80000"/>
              </a:lnSpc>
              <a:buSzPct val="25000"/>
              <a:buFont typeface="Arial"/>
              <a:buNone/>
              <a:defRPr/>
            </a:pPr>
            <a:endParaRPr sz="222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0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>
            <a:extLst>
              <a:ext uri="{FF2B5EF4-FFF2-40B4-BE49-F238E27FC236}">
                <a16:creationId xmlns:a16="http://schemas.microsoft.com/office/drawing/2014/main" id="{D46BE2C6-98DD-4AD8-8791-AB47EE6103C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090613"/>
          </a:xfrm>
        </p:spPr>
        <p:txBody>
          <a:bodyPr tIns="45700" bIns="45700">
            <a:noAutofit/>
          </a:bodyPr>
          <a:lstStyle/>
          <a:p>
            <a:pPr eaLnBrk="1" fontAlgn="auto" hangingPunct="1">
              <a:buSzPct val="25000"/>
              <a:defRPr/>
            </a:pPr>
            <a:r>
              <a:rPr lang="fi-FI" dirty="0"/>
              <a:t>Substantiivin käyttö</a:t>
            </a:r>
            <a:br>
              <a:rPr lang="fi-FI" sz="3959" dirty="0"/>
            </a:br>
            <a:r>
              <a:rPr lang="fi-FI" sz="3200" i="1" dirty="0"/>
              <a:t>Epämääräinen muoto ilman artikkelia (__</a:t>
            </a:r>
            <a:r>
              <a:rPr lang="fi-FI" sz="3200" i="1" dirty="0" err="1"/>
              <a:t>bil</a:t>
            </a:r>
            <a:r>
              <a:rPr lang="fi-FI" sz="3200" i="1" dirty="0"/>
              <a:t>, </a:t>
            </a:r>
            <a:r>
              <a:rPr lang="fi-FI" sz="3200" i="1" dirty="0" err="1"/>
              <a:t>bilar</a:t>
            </a:r>
            <a:r>
              <a:rPr lang="fi-FI" sz="3200" i="1" dirty="0"/>
              <a:t>)</a:t>
            </a:r>
          </a:p>
        </p:txBody>
      </p:sp>
      <p:sp>
        <p:nvSpPr>
          <p:cNvPr id="206" name="Shape 206">
            <a:extLst>
              <a:ext uri="{FF2B5EF4-FFF2-40B4-BE49-F238E27FC236}">
                <a16:creationId xmlns:a16="http://schemas.microsoft.com/office/drawing/2014/main" id="{BF5704DE-E730-455E-81D0-CD3AD87675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639888"/>
            <a:ext cx="10515600" cy="4694237"/>
          </a:xfrm>
        </p:spPr>
        <p:txBody>
          <a:bodyPr tIns="45700" bIns="45700"/>
          <a:lstStyle/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Epämääräistä muotoa ilman artikkelia käytetään, kun: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fi-FI" altLang="fi-FI" sz="8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kyseessä on verbi + substantiivi -sanonta: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fi-FI" altLang="fi-FI" sz="8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ha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hosta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/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snuva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	</a:t>
            </a:r>
            <a:r>
              <a:rPr lang="fi-FI" altLang="fi-FI" sz="20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olla yskää/nuhaa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spela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fotboll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/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ishockey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</a:t>
            </a:r>
            <a:r>
              <a:rPr lang="fi-FI" altLang="fi-FI" sz="20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pelata jalkapalloa/jääkiekkoa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spela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gitarr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/piano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	</a:t>
            </a:r>
            <a:r>
              <a:rPr lang="fi-FI" altLang="fi-FI" sz="20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soittaa kitaraa/pianoa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åka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buss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/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tåg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	</a:t>
            </a:r>
            <a:r>
              <a:rPr lang="fi-FI" altLang="fi-FI" sz="20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mennä bussilla/junalla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äta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frukost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/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lunch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	</a:t>
            </a:r>
            <a:r>
              <a:rPr lang="fi-FI" altLang="fi-FI" sz="20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syödä aamupalaa/lounasta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bli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regn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/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storm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</a:t>
            </a:r>
            <a:r>
              <a:rPr lang="fi-FI" altLang="fi-FI" sz="20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tulla sade/myrsky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fi-FI" altLang="fi-FI"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>
            <a:extLst>
              <a:ext uri="{FF2B5EF4-FFF2-40B4-BE49-F238E27FC236}">
                <a16:creationId xmlns:a16="http://schemas.microsoft.com/office/drawing/2014/main" id="{FFC5AD00-966D-4E53-A72F-B6FE2CB999D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090613"/>
          </a:xfrm>
        </p:spPr>
        <p:txBody>
          <a:bodyPr tIns="45700" bIns="45700">
            <a:noAutofit/>
          </a:bodyPr>
          <a:lstStyle/>
          <a:p>
            <a:pPr eaLnBrk="1" fontAlgn="auto" hangingPunct="1">
              <a:buSzPct val="25000"/>
              <a:defRPr/>
            </a:pPr>
            <a:r>
              <a:rPr lang="fi-FI" dirty="0"/>
              <a:t>Substantiivin käyttö</a:t>
            </a:r>
            <a:br>
              <a:rPr lang="fi-FI" sz="3959" dirty="0"/>
            </a:br>
            <a:r>
              <a:rPr lang="fi-FI" sz="3200" i="1" dirty="0"/>
              <a:t>Määräinen muoto ilman artikkelia (</a:t>
            </a:r>
            <a:r>
              <a:rPr lang="fi-FI" sz="3200" i="1" dirty="0" err="1"/>
              <a:t>bilen</a:t>
            </a:r>
            <a:r>
              <a:rPr lang="fi-FI" sz="3200" i="1" dirty="0"/>
              <a:t>, </a:t>
            </a:r>
            <a:r>
              <a:rPr lang="fi-FI" sz="3200" i="1" dirty="0" err="1"/>
              <a:t>bilarna</a:t>
            </a:r>
            <a:r>
              <a:rPr lang="fi-FI" sz="3200" i="1" dirty="0"/>
              <a:t>)</a:t>
            </a:r>
          </a:p>
        </p:txBody>
      </p:sp>
      <p:sp>
        <p:nvSpPr>
          <p:cNvPr id="212" name="Shape 212">
            <a:extLst>
              <a:ext uri="{FF2B5EF4-FFF2-40B4-BE49-F238E27FC236}">
                <a16:creationId xmlns:a16="http://schemas.microsoft.com/office/drawing/2014/main" id="{C9E1CB0D-0E22-4056-ACDD-C19148A5452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620838"/>
            <a:ext cx="10515600" cy="4713287"/>
          </a:xfrm>
        </p:spPr>
        <p:txBody>
          <a:bodyPr tIns="45700" bIns="45700"/>
          <a:lstStyle/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Määräistä muotoa käytetään, kun: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fi-FI" altLang="fi-FI" sz="8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substantiivi on tilanteesta tuttu tai yleisesti tunnettu.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fi-FI" altLang="fi-FI" sz="8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Jag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var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på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bio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i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går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 			</a:t>
            </a:r>
            <a:r>
              <a:rPr lang="fi-FI" altLang="fi-FI" sz="20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Olin elokuvissa eilen. 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Filmen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som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jag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såg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var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jättebra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	</a:t>
            </a:r>
            <a:r>
              <a:rPr lang="fi-FI" altLang="fi-FI" sz="20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Elokuva, jonka näin oli tosi hyv</a:t>
            </a:r>
            <a:r>
              <a:rPr lang="fi-FI" altLang="fi-FI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ä.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Kan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du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stänga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dörren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?		</a:t>
            </a:r>
            <a:r>
              <a:rPr lang="fi-FI" altLang="fi-FI" sz="20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Voitko sulkea oven?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Solen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skiner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				</a:t>
            </a:r>
            <a:r>
              <a:rPr lang="fi-FI" altLang="fi-FI" sz="20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Aurinko paistaa.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fi-FI" altLang="fi-FI" sz="2400" i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hape 217">
            <a:extLst>
              <a:ext uri="{FF2B5EF4-FFF2-40B4-BE49-F238E27FC236}">
                <a16:creationId xmlns:a16="http://schemas.microsoft.com/office/drawing/2014/main" id="{876CB9AB-DB0B-416A-B90D-CEFEE5AA49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090613"/>
          </a:xfrm>
        </p:spPr>
        <p:txBody>
          <a:bodyPr tIns="45700" bIns="45700">
            <a:noAutofit/>
          </a:bodyPr>
          <a:lstStyle/>
          <a:p>
            <a:pPr eaLnBrk="1" fontAlgn="auto" hangingPunct="1">
              <a:buSzPct val="25000"/>
              <a:defRPr/>
            </a:pPr>
            <a:r>
              <a:rPr lang="fi-FI" dirty="0"/>
              <a:t>Substantiivin käyttö</a:t>
            </a:r>
            <a:br>
              <a:rPr lang="fi-FI" sz="3959" dirty="0"/>
            </a:br>
            <a:r>
              <a:rPr lang="fi-FI" sz="3200" i="1" dirty="0"/>
              <a:t>Määräinen muoto ilman artikkelia (</a:t>
            </a:r>
            <a:r>
              <a:rPr lang="fi-FI" sz="3200" i="1" dirty="0" err="1"/>
              <a:t>bilen</a:t>
            </a:r>
            <a:r>
              <a:rPr lang="fi-FI" sz="3200" i="1" dirty="0"/>
              <a:t>, </a:t>
            </a:r>
            <a:r>
              <a:rPr lang="fi-FI" sz="3200" i="1" dirty="0" err="1"/>
              <a:t>bilarna</a:t>
            </a:r>
            <a:r>
              <a:rPr lang="fi-FI" sz="3200" i="1" dirty="0"/>
              <a:t>)</a:t>
            </a:r>
          </a:p>
        </p:txBody>
      </p:sp>
      <p:sp>
        <p:nvSpPr>
          <p:cNvPr id="218" name="Shape 218">
            <a:extLst>
              <a:ext uri="{FF2B5EF4-FFF2-40B4-BE49-F238E27FC236}">
                <a16:creationId xmlns:a16="http://schemas.microsoft.com/office/drawing/2014/main" id="{942DC1A5-FBA6-406E-80A5-719402D0C42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639888"/>
            <a:ext cx="10515600" cy="5218112"/>
          </a:xfrm>
        </p:spPr>
        <p:txBody>
          <a:bodyPr tIns="45700" bIns="45700"/>
          <a:lstStyle/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Määräistä muotoa käytetään, kun: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fi-FI" altLang="fi-FI" sz="8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</a:pP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eteen voi suomessa lisätä sanan tämä, nämä, tuo tai se.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fi-FI" altLang="fi-FI" sz="8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Är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platsen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ledig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?			</a:t>
            </a:r>
            <a:r>
              <a:rPr lang="fi-FI" altLang="fi-FI" sz="20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Onko (tämä) paikka vapaa?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Är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platserna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lediga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?			</a:t>
            </a:r>
            <a:r>
              <a:rPr lang="fi-FI" altLang="fi-FI" sz="20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Ovatko (nämä) paikat vapaita?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Är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väskan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din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?			</a:t>
            </a:r>
            <a:r>
              <a:rPr lang="fi-FI" altLang="fi-FI" sz="20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Onko (tuo) laukku sinun?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Har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du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läst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boken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som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jag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gav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dig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?	</a:t>
            </a:r>
            <a:r>
              <a:rPr lang="fi-FI" altLang="fi-FI" sz="20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Oletko lukenut (sen) kirjan, jonka annoin sinulle?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fi-FI" altLang="fi-FI" sz="800" i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</a:pP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muoto voidaan suomentaa monikossa ’elokuvat, kirjat, tytöt’ jne.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fi-FI" altLang="fi-FI" sz="8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Flickorna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väntar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på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dig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		</a:t>
            </a:r>
            <a:r>
              <a:rPr lang="fi-FI" altLang="fi-FI" sz="20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Tytöt odottavat sinua.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8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hape 223">
            <a:extLst>
              <a:ext uri="{FF2B5EF4-FFF2-40B4-BE49-F238E27FC236}">
                <a16:creationId xmlns:a16="http://schemas.microsoft.com/office/drawing/2014/main" id="{13665975-5293-4EC5-BDE2-F1A4A4B9406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909136"/>
          </a:xfrm>
        </p:spPr>
        <p:txBody>
          <a:bodyPr tIns="45700" bIns="45700">
            <a:noAutofit/>
          </a:bodyPr>
          <a:lstStyle/>
          <a:p>
            <a:pPr eaLnBrk="1" fontAlgn="auto" hangingPunct="1">
              <a:buSzPct val="25000"/>
              <a:defRPr/>
            </a:pPr>
            <a:r>
              <a:rPr lang="fi-FI" dirty="0"/>
              <a:t>Substantiivin käyttö</a:t>
            </a:r>
            <a:br>
              <a:rPr lang="fi-FI" sz="3959" dirty="0"/>
            </a:br>
            <a:r>
              <a:rPr lang="fi-FI" sz="3200" i="1" dirty="0"/>
              <a:t>Määräinen muoto ilman artikkelia (</a:t>
            </a:r>
            <a:r>
              <a:rPr lang="fi-FI" sz="3200" i="1" dirty="0" err="1"/>
              <a:t>bilen</a:t>
            </a:r>
            <a:r>
              <a:rPr lang="fi-FI" sz="3200" i="1" dirty="0"/>
              <a:t>, </a:t>
            </a:r>
            <a:r>
              <a:rPr lang="fi-FI" sz="3200" i="1" dirty="0" err="1"/>
              <a:t>bilarna</a:t>
            </a:r>
            <a:r>
              <a:rPr lang="fi-FI" sz="3200" i="1" dirty="0"/>
              <a:t>)</a:t>
            </a:r>
          </a:p>
        </p:txBody>
      </p:sp>
      <p:sp>
        <p:nvSpPr>
          <p:cNvPr id="224" name="Shape 224">
            <a:extLst>
              <a:ext uri="{FF2B5EF4-FFF2-40B4-BE49-F238E27FC236}">
                <a16:creationId xmlns:a16="http://schemas.microsoft.com/office/drawing/2014/main" id="{4C29DF0E-7911-4813-9D79-39EB9A2ADC9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563329"/>
            <a:ext cx="10954610" cy="4825672"/>
          </a:xfrm>
        </p:spPr>
        <p:txBody>
          <a:bodyPr tIns="45700" bIns="45700">
            <a:noAutofit/>
          </a:bodyPr>
          <a:lstStyle/>
          <a:p>
            <a:pPr marL="0" indent="0" eaLnBrk="1" fontAlgn="auto" hangingPunct="1">
              <a:lnSpc>
                <a:spcPct val="70000"/>
              </a:lnSpc>
              <a:spcBef>
                <a:spcPts val="0"/>
              </a:spcBef>
              <a:buSzPct val="25000"/>
              <a:buFont typeface="Arial"/>
              <a:buNone/>
              <a:defRPr/>
            </a:pPr>
            <a:r>
              <a:rPr lang="fi-FI" sz="2400" b="1" dirty="0"/>
              <a:t>Määräistä muotoa käytetään, kun:</a:t>
            </a:r>
          </a:p>
          <a:p>
            <a:pPr marL="0" indent="0" eaLnBrk="1" fontAlgn="auto" hangingPunct="1">
              <a:lnSpc>
                <a:spcPct val="70000"/>
              </a:lnSpc>
              <a:buSzPct val="25000"/>
              <a:buFont typeface="Arial"/>
              <a:buNone/>
              <a:defRPr/>
            </a:pPr>
            <a:endParaRPr sz="800" b="1" i="1" dirty="0"/>
          </a:p>
          <a:p>
            <a:pPr marL="0" indent="0" eaLnBrk="1" fontAlgn="auto" hangingPunct="1">
              <a:lnSpc>
                <a:spcPct val="70000"/>
              </a:lnSpc>
              <a:buSzPct val="25000"/>
              <a:buFont typeface="Arial"/>
              <a:buNone/>
              <a:defRPr/>
            </a:pPr>
            <a:r>
              <a:rPr lang="fi-FI" sz="2400" b="1" dirty="0"/>
              <a:t>substantiivia määrittää ajan- tai paikanilmaus.</a:t>
            </a:r>
          </a:p>
          <a:p>
            <a:pPr marL="0" indent="0" eaLnBrk="1" fontAlgn="auto" hangingPunct="1">
              <a:lnSpc>
                <a:spcPct val="70000"/>
              </a:lnSpc>
              <a:buSzPct val="25000"/>
              <a:buFont typeface="Arial"/>
              <a:buNone/>
              <a:defRPr/>
            </a:pPr>
            <a:endParaRPr sz="800" b="1" dirty="0"/>
          </a:p>
          <a:p>
            <a:pPr marL="0" indent="0" eaLnBrk="1" fontAlgn="auto" hangingPunct="1">
              <a:lnSpc>
                <a:spcPct val="70000"/>
              </a:lnSpc>
              <a:buSzPct val="25000"/>
              <a:buFont typeface="Arial"/>
              <a:buNone/>
              <a:defRPr/>
            </a:pPr>
            <a:r>
              <a:rPr lang="fi-FI" sz="2400" b="1" dirty="0" err="1"/>
              <a:t>Dagarna</a:t>
            </a:r>
            <a:r>
              <a:rPr lang="fi-FI" sz="2400" dirty="0"/>
              <a:t> </a:t>
            </a:r>
            <a:r>
              <a:rPr lang="fi-FI" sz="2400" dirty="0" err="1"/>
              <a:t>före</a:t>
            </a:r>
            <a:r>
              <a:rPr lang="fi-FI" sz="2400" dirty="0"/>
              <a:t> </a:t>
            </a:r>
            <a:r>
              <a:rPr lang="fi-FI" sz="2400" dirty="0" err="1"/>
              <a:t>sommarlovet</a:t>
            </a:r>
            <a:r>
              <a:rPr lang="fi-FI" sz="2400" dirty="0"/>
              <a:t> </a:t>
            </a:r>
            <a:r>
              <a:rPr lang="fi-FI" sz="2400" dirty="0" err="1"/>
              <a:t>är</a:t>
            </a:r>
            <a:r>
              <a:rPr lang="fi-FI" sz="2400" dirty="0"/>
              <a:t> </a:t>
            </a:r>
            <a:r>
              <a:rPr lang="fi-FI" sz="2400" dirty="0" err="1"/>
              <a:t>stressiga</a:t>
            </a:r>
            <a:r>
              <a:rPr lang="fi-FI" sz="2400" dirty="0"/>
              <a:t>.	</a:t>
            </a:r>
            <a:r>
              <a:rPr lang="fi-FI" sz="2000" i="1" dirty="0"/>
              <a:t>Päivät ennen kesälomaa ovat stressaavia.</a:t>
            </a:r>
          </a:p>
          <a:p>
            <a:pPr marL="0" indent="0" eaLnBrk="1" fontAlgn="auto" hangingPunct="1">
              <a:lnSpc>
                <a:spcPct val="70000"/>
              </a:lnSpc>
              <a:buSzPct val="25000"/>
              <a:buFont typeface="Arial"/>
              <a:buNone/>
              <a:defRPr/>
            </a:pPr>
            <a:r>
              <a:rPr lang="fi-FI" sz="2400" b="1" dirty="0" err="1"/>
              <a:t>Bostäderna</a:t>
            </a:r>
            <a:r>
              <a:rPr lang="fi-FI" sz="2400" dirty="0"/>
              <a:t> i </a:t>
            </a:r>
            <a:r>
              <a:rPr lang="fi-FI" sz="2400" dirty="0" err="1"/>
              <a:t>Köpenhamn</a:t>
            </a:r>
            <a:r>
              <a:rPr lang="fi-FI" sz="2400" dirty="0"/>
              <a:t> </a:t>
            </a:r>
            <a:r>
              <a:rPr lang="fi-FI" sz="2400" dirty="0" err="1"/>
              <a:t>är</a:t>
            </a:r>
            <a:r>
              <a:rPr lang="fi-FI" sz="2400" dirty="0"/>
              <a:t> </a:t>
            </a:r>
            <a:r>
              <a:rPr lang="fi-FI" sz="2400" dirty="0" err="1"/>
              <a:t>dyra</a:t>
            </a:r>
            <a:r>
              <a:rPr lang="fi-FI" sz="2400" dirty="0"/>
              <a:t>.		</a:t>
            </a:r>
            <a:r>
              <a:rPr lang="fi-FI" sz="2000" i="1" dirty="0"/>
              <a:t>Kööpenhaminan asunnot ovat kalliita.</a:t>
            </a:r>
          </a:p>
          <a:p>
            <a:pPr marL="0" indent="0" eaLnBrk="1" fontAlgn="auto" hangingPunct="1">
              <a:lnSpc>
                <a:spcPct val="70000"/>
              </a:lnSpc>
              <a:buSzPct val="25000"/>
              <a:buFont typeface="Arial"/>
              <a:buNone/>
              <a:defRPr/>
            </a:pPr>
            <a:endParaRPr sz="800" dirty="0"/>
          </a:p>
          <a:p>
            <a:pPr marL="0" indent="0" eaLnBrk="1" fontAlgn="auto" hangingPunct="1">
              <a:lnSpc>
                <a:spcPct val="70000"/>
              </a:lnSpc>
              <a:buSzPct val="25000"/>
              <a:buFont typeface="Arial"/>
              <a:buNone/>
              <a:defRPr/>
            </a:pPr>
            <a:r>
              <a:rPr lang="fi-FI" sz="2400" b="1" dirty="0"/>
              <a:t>edessä on sana </a:t>
            </a:r>
            <a:r>
              <a:rPr lang="fi-FI" sz="2400" b="1" i="1" dirty="0" err="1"/>
              <a:t>förra</a:t>
            </a:r>
            <a:r>
              <a:rPr lang="fi-FI" sz="2400" b="1" dirty="0"/>
              <a:t>, </a:t>
            </a:r>
            <a:r>
              <a:rPr lang="fi-FI" sz="2400" b="1" i="1" dirty="0"/>
              <a:t>hela</a:t>
            </a:r>
            <a:r>
              <a:rPr lang="fi-FI" sz="2400" b="1" dirty="0"/>
              <a:t>, </a:t>
            </a:r>
            <a:r>
              <a:rPr lang="fi-FI" sz="2400" b="1" i="1" dirty="0" err="1"/>
              <a:t>den</a:t>
            </a:r>
            <a:r>
              <a:rPr lang="fi-FI" sz="2400" b="1" i="1" dirty="0"/>
              <a:t> </a:t>
            </a:r>
            <a:r>
              <a:rPr lang="fi-FI" sz="2400" b="1" i="1" dirty="0" err="1"/>
              <a:t>här</a:t>
            </a:r>
            <a:r>
              <a:rPr lang="fi-FI" sz="2400" b="1" dirty="0"/>
              <a:t>, </a:t>
            </a:r>
            <a:r>
              <a:rPr lang="fi-FI" sz="2400" b="1" i="1" dirty="0" err="1"/>
              <a:t>det</a:t>
            </a:r>
            <a:r>
              <a:rPr lang="fi-FI" sz="2400" b="1" i="1" dirty="0"/>
              <a:t> </a:t>
            </a:r>
            <a:r>
              <a:rPr lang="fi-FI" sz="2400" b="1" i="1" dirty="0" err="1"/>
              <a:t>här</a:t>
            </a:r>
            <a:r>
              <a:rPr lang="fi-FI" sz="2400" b="1" dirty="0"/>
              <a:t>, </a:t>
            </a:r>
            <a:r>
              <a:rPr lang="fi-FI" sz="2400" b="1" i="1" dirty="0"/>
              <a:t>de </a:t>
            </a:r>
            <a:r>
              <a:rPr lang="fi-FI" sz="2400" b="1" i="1" dirty="0" err="1"/>
              <a:t>här</a:t>
            </a:r>
            <a:r>
              <a:rPr lang="fi-FI" sz="2400" b="1" dirty="0"/>
              <a:t>, </a:t>
            </a:r>
            <a:r>
              <a:rPr lang="fi-FI" sz="2400" b="1" i="1" dirty="0" err="1"/>
              <a:t>den</a:t>
            </a:r>
            <a:r>
              <a:rPr lang="fi-FI" sz="2400" b="1" i="1" dirty="0"/>
              <a:t> </a:t>
            </a:r>
            <a:r>
              <a:rPr lang="fi-FI" sz="2400" b="1" i="1" dirty="0" err="1"/>
              <a:t>där</a:t>
            </a:r>
            <a:r>
              <a:rPr lang="fi-FI" sz="2400" b="1" dirty="0"/>
              <a:t>, </a:t>
            </a:r>
            <a:r>
              <a:rPr lang="fi-FI" sz="2400" b="1" i="1" dirty="0" err="1"/>
              <a:t>det</a:t>
            </a:r>
            <a:r>
              <a:rPr lang="fi-FI" sz="2400" b="1" i="1" dirty="0"/>
              <a:t> </a:t>
            </a:r>
            <a:r>
              <a:rPr lang="fi-FI" sz="2400" b="1" i="1" dirty="0" err="1"/>
              <a:t>där</a:t>
            </a:r>
            <a:r>
              <a:rPr lang="fi-FI" sz="2400" b="1" dirty="0"/>
              <a:t>, </a:t>
            </a:r>
            <a:r>
              <a:rPr lang="fi-FI" sz="2400" b="1" i="1" dirty="0"/>
              <a:t>de </a:t>
            </a:r>
            <a:r>
              <a:rPr lang="fi-FI" sz="2400" b="1" i="1" dirty="0" err="1"/>
              <a:t>där</a:t>
            </a:r>
            <a:r>
              <a:rPr lang="fi-FI" sz="2400" b="1" i="1" dirty="0"/>
              <a:t> </a:t>
            </a:r>
            <a:r>
              <a:rPr lang="fi-FI" sz="2400" b="1" dirty="0"/>
              <a:t>tai </a:t>
            </a:r>
            <a:r>
              <a:rPr lang="fi-FI" sz="2400" b="1" i="1" dirty="0" err="1"/>
              <a:t>båda</a:t>
            </a:r>
            <a:r>
              <a:rPr lang="fi-FI" sz="2400" b="1" dirty="0"/>
              <a:t>.</a:t>
            </a:r>
          </a:p>
          <a:p>
            <a:pPr marL="0" indent="0" eaLnBrk="1" fontAlgn="auto" hangingPunct="1">
              <a:lnSpc>
                <a:spcPct val="70000"/>
              </a:lnSpc>
              <a:buSzPct val="25000"/>
              <a:buFont typeface="Arial"/>
              <a:buNone/>
              <a:defRPr/>
            </a:pPr>
            <a:endParaRPr sz="800" dirty="0"/>
          </a:p>
          <a:p>
            <a:pPr marL="0" indent="0" eaLnBrk="1" fontAlgn="auto" hangingPunct="1">
              <a:lnSpc>
                <a:spcPct val="70000"/>
              </a:lnSpc>
              <a:buSzPct val="25000"/>
              <a:buFont typeface="Arial"/>
              <a:buNone/>
              <a:defRPr/>
            </a:pPr>
            <a:r>
              <a:rPr lang="fi-FI" sz="2400" dirty="0" err="1"/>
              <a:t>förra</a:t>
            </a:r>
            <a:r>
              <a:rPr lang="fi-FI" sz="2400" dirty="0"/>
              <a:t> </a:t>
            </a:r>
            <a:r>
              <a:rPr lang="fi-FI" sz="2400" b="1" dirty="0" err="1"/>
              <a:t>året</a:t>
            </a:r>
            <a:r>
              <a:rPr lang="fi-FI" sz="2400" dirty="0"/>
              <a:t>					</a:t>
            </a:r>
            <a:r>
              <a:rPr lang="fi-FI" sz="2000" i="1" dirty="0"/>
              <a:t>viime vuonna</a:t>
            </a:r>
          </a:p>
          <a:p>
            <a:pPr marL="0" indent="0" eaLnBrk="1" fontAlgn="auto" hangingPunct="1">
              <a:lnSpc>
                <a:spcPct val="70000"/>
              </a:lnSpc>
              <a:buSzPct val="25000"/>
              <a:buFont typeface="Arial"/>
              <a:buNone/>
              <a:defRPr/>
            </a:pPr>
            <a:r>
              <a:rPr lang="fi-FI" sz="2400" dirty="0"/>
              <a:t>hela </a:t>
            </a:r>
            <a:r>
              <a:rPr lang="fi-FI" sz="2400" b="1" dirty="0" err="1"/>
              <a:t>dagen</a:t>
            </a:r>
            <a:r>
              <a:rPr lang="fi-FI" sz="2400" dirty="0"/>
              <a:t>					</a:t>
            </a:r>
            <a:r>
              <a:rPr lang="fi-FI" sz="2000" i="1" dirty="0"/>
              <a:t>koko päivä</a:t>
            </a:r>
          </a:p>
          <a:p>
            <a:pPr marL="0" indent="0" eaLnBrk="1" fontAlgn="auto" hangingPunct="1">
              <a:lnSpc>
                <a:spcPct val="70000"/>
              </a:lnSpc>
              <a:buSzPct val="25000"/>
              <a:buFont typeface="Arial"/>
              <a:buNone/>
              <a:defRPr/>
            </a:pPr>
            <a:r>
              <a:rPr lang="fi-FI" sz="2400" dirty="0" err="1"/>
              <a:t>den</a:t>
            </a:r>
            <a:r>
              <a:rPr lang="fi-FI" sz="2400" dirty="0"/>
              <a:t> </a:t>
            </a:r>
            <a:r>
              <a:rPr lang="fi-FI" sz="2400" dirty="0" err="1"/>
              <a:t>här</a:t>
            </a:r>
            <a:r>
              <a:rPr lang="fi-FI" sz="2400" dirty="0"/>
              <a:t> </a:t>
            </a:r>
            <a:r>
              <a:rPr lang="fi-FI" sz="2400" b="1" dirty="0" err="1"/>
              <a:t>skolan</a:t>
            </a:r>
            <a:r>
              <a:rPr lang="fi-FI" sz="2400" dirty="0"/>
              <a:t>				</a:t>
            </a:r>
            <a:r>
              <a:rPr lang="fi-FI" sz="2000" i="1" dirty="0"/>
              <a:t>tämä koulu</a:t>
            </a:r>
          </a:p>
          <a:p>
            <a:pPr marL="0" indent="0" eaLnBrk="1" fontAlgn="auto" hangingPunct="1">
              <a:lnSpc>
                <a:spcPct val="70000"/>
              </a:lnSpc>
              <a:buSzPct val="25000"/>
              <a:buFont typeface="Arial"/>
              <a:buNone/>
              <a:defRPr/>
            </a:pPr>
            <a:r>
              <a:rPr lang="fi-FI" sz="2400" dirty="0" err="1"/>
              <a:t>det</a:t>
            </a:r>
            <a:r>
              <a:rPr lang="fi-FI" sz="2400" dirty="0"/>
              <a:t> </a:t>
            </a:r>
            <a:r>
              <a:rPr lang="fi-FI" sz="2400" dirty="0" err="1"/>
              <a:t>där</a:t>
            </a:r>
            <a:r>
              <a:rPr lang="fi-FI" sz="2400" dirty="0"/>
              <a:t> </a:t>
            </a:r>
            <a:r>
              <a:rPr lang="fi-FI" sz="2400" b="1" dirty="0" err="1"/>
              <a:t>huset</a:t>
            </a:r>
            <a:r>
              <a:rPr lang="fi-FI" sz="2400" dirty="0"/>
              <a:t>					</a:t>
            </a:r>
            <a:r>
              <a:rPr lang="fi-FI" sz="2000" i="1" dirty="0"/>
              <a:t>tuo talo</a:t>
            </a:r>
          </a:p>
          <a:p>
            <a:pPr marL="0" indent="0" eaLnBrk="1" fontAlgn="auto" hangingPunct="1">
              <a:lnSpc>
                <a:spcPct val="70000"/>
              </a:lnSpc>
              <a:buSzPct val="25000"/>
              <a:buFont typeface="Arial"/>
              <a:buNone/>
              <a:defRPr/>
            </a:pPr>
            <a:r>
              <a:rPr lang="fi-FI" sz="2400" dirty="0"/>
              <a:t>de </a:t>
            </a:r>
            <a:r>
              <a:rPr lang="fi-FI" sz="2400" dirty="0" err="1"/>
              <a:t>här</a:t>
            </a:r>
            <a:r>
              <a:rPr lang="fi-FI" sz="2400" dirty="0"/>
              <a:t> </a:t>
            </a:r>
            <a:r>
              <a:rPr lang="fi-FI" sz="2400" b="1" dirty="0" err="1"/>
              <a:t>böckerna</a:t>
            </a:r>
            <a:r>
              <a:rPr lang="fi-FI" sz="2400" dirty="0"/>
              <a:t>				</a:t>
            </a:r>
            <a:r>
              <a:rPr lang="fi-FI" sz="2000" i="1" dirty="0"/>
              <a:t>nämä kirjat</a:t>
            </a:r>
          </a:p>
          <a:p>
            <a:pPr marL="0" indent="0" eaLnBrk="1" fontAlgn="auto" hangingPunct="1">
              <a:lnSpc>
                <a:spcPct val="70000"/>
              </a:lnSpc>
              <a:buSzPct val="25000"/>
              <a:buFont typeface="Arial"/>
              <a:buNone/>
              <a:defRPr/>
            </a:pPr>
            <a:r>
              <a:rPr lang="fi-FI" sz="2400" dirty="0" err="1"/>
              <a:t>båda</a:t>
            </a:r>
            <a:r>
              <a:rPr lang="fi-FI" sz="2400" dirty="0"/>
              <a:t> </a:t>
            </a:r>
            <a:r>
              <a:rPr lang="fi-FI" sz="2400" b="1" dirty="0" err="1"/>
              <a:t>böckerna</a:t>
            </a:r>
            <a:r>
              <a:rPr lang="fi-FI" sz="2400" dirty="0"/>
              <a:t>				</a:t>
            </a:r>
            <a:r>
              <a:rPr lang="fi-FI" sz="2000" i="1" dirty="0"/>
              <a:t>molemmat kirjat</a:t>
            </a:r>
          </a:p>
          <a:p>
            <a:pPr marL="0" indent="0" eaLnBrk="1" fontAlgn="auto" hangingPunct="1">
              <a:lnSpc>
                <a:spcPct val="70000"/>
              </a:lnSpc>
              <a:buSzPct val="25000"/>
              <a:buFont typeface="Arial"/>
              <a:buNone/>
              <a:defRPr/>
            </a:pPr>
            <a:endParaRPr sz="2035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229">
            <a:extLst>
              <a:ext uri="{FF2B5EF4-FFF2-40B4-BE49-F238E27FC236}">
                <a16:creationId xmlns:a16="http://schemas.microsoft.com/office/drawing/2014/main" id="{E95E659D-4DF4-4F3B-A793-D71EAB0591B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090613"/>
          </a:xfrm>
        </p:spPr>
        <p:txBody>
          <a:bodyPr tIns="45700" bIns="45700">
            <a:noAutofit/>
          </a:bodyPr>
          <a:lstStyle/>
          <a:p>
            <a:pPr eaLnBrk="1" fontAlgn="auto" hangingPunct="1">
              <a:buSzPct val="25000"/>
              <a:defRPr/>
            </a:pPr>
            <a:r>
              <a:rPr lang="fi-FI" dirty="0"/>
              <a:t>Substantiivin käyttö</a:t>
            </a:r>
            <a:br>
              <a:rPr lang="fi-FI" sz="3959" dirty="0"/>
            </a:br>
            <a:r>
              <a:rPr lang="fi-FI" sz="3200" i="1" dirty="0"/>
              <a:t>Määräinen muoto ilman artikkelia (</a:t>
            </a:r>
            <a:r>
              <a:rPr lang="fi-FI" sz="3200" i="1" dirty="0" err="1"/>
              <a:t>bilen</a:t>
            </a:r>
            <a:r>
              <a:rPr lang="fi-FI" sz="3200" i="1" dirty="0"/>
              <a:t>, </a:t>
            </a:r>
            <a:r>
              <a:rPr lang="fi-FI" sz="3200" i="1" dirty="0" err="1"/>
              <a:t>bilarna</a:t>
            </a:r>
            <a:r>
              <a:rPr lang="fi-FI" sz="3200" i="1" dirty="0"/>
              <a:t>)</a:t>
            </a:r>
          </a:p>
        </p:txBody>
      </p:sp>
      <p:sp>
        <p:nvSpPr>
          <p:cNvPr id="230" name="Shape 230">
            <a:extLst>
              <a:ext uri="{FF2B5EF4-FFF2-40B4-BE49-F238E27FC236}">
                <a16:creationId xmlns:a16="http://schemas.microsoft.com/office/drawing/2014/main" id="{8E395DD5-1D7E-4EA4-9DF3-59DBC25A91F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719263"/>
            <a:ext cx="10515600" cy="4748212"/>
          </a:xfrm>
        </p:spPr>
        <p:txBody>
          <a:bodyPr tIns="45700" bIns="45700"/>
          <a:lstStyle/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Määräistä muotoa käytetään, kun: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fi-FI" altLang="fi-FI" sz="800" b="1" i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puhutaan kehonosista.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fi-FI" altLang="fi-FI" sz="8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Har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du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borstat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tänderna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?		</a:t>
            </a:r>
            <a:r>
              <a:rPr lang="fi-FI" altLang="fi-FI" sz="20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Oletko harjannut hampaasi?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Jag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har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ont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i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magen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			</a:t>
            </a:r>
            <a:r>
              <a:rPr lang="fi-FI" altLang="fi-FI" sz="20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Minulla on vatsa kipeä.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fi-FI" altLang="fi-FI" sz="8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substantiivi määrittää erisnimeä.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fi-FI" altLang="fi-FI" sz="8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kungariket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Danmark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		</a:t>
            </a:r>
            <a:r>
              <a:rPr lang="fi-FI" altLang="fi-FI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Tanskan kuningaskunta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författaren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H.C. Andersen		</a:t>
            </a:r>
            <a:r>
              <a:rPr lang="fi-FI" altLang="fi-FI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Kirjailija H.C. Andersen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fi-FI" altLang="fi-FI" sz="22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0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hape 235">
            <a:extLst>
              <a:ext uri="{FF2B5EF4-FFF2-40B4-BE49-F238E27FC236}">
                <a16:creationId xmlns:a16="http://schemas.microsoft.com/office/drawing/2014/main" id="{1162A8E4-8A47-4678-9B52-36C3DA49E9D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tIns="45700" bIns="45700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r>
              <a:rPr lang="fi-FI" altLang="fi-FI" sz="3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Perustele substantiivin määräysmuoto.</a:t>
            </a:r>
          </a:p>
        </p:txBody>
      </p:sp>
      <p:sp>
        <p:nvSpPr>
          <p:cNvPr id="236" name="Shape 236">
            <a:extLst>
              <a:ext uri="{FF2B5EF4-FFF2-40B4-BE49-F238E27FC236}">
                <a16:creationId xmlns:a16="http://schemas.microsoft.com/office/drawing/2014/main" id="{925A873F-EDB6-4235-8B0E-9A89B411B70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1" y="1545632"/>
            <a:ext cx="4744300" cy="4947244"/>
          </a:xfrm>
        </p:spPr>
        <p:txBody>
          <a:bodyPr tIns="45700" bIns="45700">
            <a:noAutofit/>
          </a:bodyPr>
          <a:lstStyle/>
          <a:p>
            <a:pPr marL="0" indent="0" eaLnBrk="1" fontAlgn="auto" hangingPunct="1">
              <a:lnSpc>
                <a:spcPct val="100000"/>
              </a:lnSpc>
              <a:spcBef>
                <a:spcPts val="600"/>
              </a:spcBef>
              <a:buSzPct val="100908"/>
              <a:defRPr/>
            </a:pPr>
            <a:r>
              <a:rPr lang="fi-FI" sz="2400" dirty="0"/>
              <a:t>1. </a:t>
            </a:r>
            <a:r>
              <a:rPr lang="fi-FI" sz="2400" dirty="0" err="1"/>
              <a:t>Dricker</a:t>
            </a:r>
            <a:r>
              <a:rPr lang="fi-FI" sz="2400" dirty="0"/>
              <a:t> du </a:t>
            </a:r>
            <a:r>
              <a:rPr lang="fi-FI" sz="2400" b="1" dirty="0" err="1"/>
              <a:t>kaffe</a:t>
            </a:r>
            <a:r>
              <a:rPr lang="fi-FI" sz="2400" dirty="0"/>
              <a:t>?</a:t>
            </a:r>
          </a:p>
          <a:p>
            <a:pPr marL="0" indent="0" eaLnBrk="1" fontAlgn="auto" hangingPunct="1">
              <a:lnSpc>
                <a:spcPct val="100000"/>
              </a:lnSpc>
              <a:spcBef>
                <a:spcPts val="600"/>
              </a:spcBef>
              <a:buSzPct val="100908"/>
              <a:defRPr/>
            </a:pPr>
            <a:r>
              <a:rPr lang="fi-FI" sz="2400" dirty="0"/>
              <a:t>2. </a:t>
            </a:r>
            <a:r>
              <a:rPr lang="fi-FI" sz="2400" b="1" dirty="0" err="1"/>
              <a:t>Kaffet</a:t>
            </a:r>
            <a:r>
              <a:rPr lang="fi-FI" sz="2400" dirty="0"/>
              <a:t> </a:t>
            </a:r>
            <a:r>
              <a:rPr lang="fi-FI" sz="2400" dirty="0" err="1"/>
              <a:t>är</a:t>
            </a:r>
            <a:r>
              <a:rPr lang="fi-FI" sz="2400" dirty="0"/>
              <a:t> </a:t>
            </a:r>
            <a:r>
              <a:rPr lang="fi-FI" sz="2400" dirty="0" err="1"/>
              <a:t>slut</a:t>
            </a:r>
            <a:r>
              <a:rPr lang="fi-FI" sz="2400" dirty="0"/>
              <a:t>.</a:t>
            </a:r>
          </a:p>
          <a:p>
            <a:pPr marL="0" indent="0" eaLnBrk="1" fontAlgn="auto" hangingPunct="1">
              <a:lnSpc>
                <a:spcPct val="100000"/>
              </a:lnSpc>
              <a:spcBef>
                <a:spcPts val="600"/>
              </a:spcBef>
              <a:buSzPct val="100908"/>
              <a:defRPr/>
            </a:pPr>
            <a:r>
              <a:rPr lang="fi-FI" sz="2400" dirty="0"/>
              <a:t>3. </a:t>
            </a:r>
            <a:r>
              <a:rPr lang="fi-FI" sz="2400" dirty="0" err="1"/>
              <a:t>Han</a:t>
            </a:r>
            <a:r>
              <a:rPr lang="fi-FI" sz="2400" dirty="0"/>
              <a:t> </a:t>
            </a:r>
            <a:r>
              <a:rPr lang="fi-FI" sz="2400" dirty="0" err="1"/>
              <a:t>vill</a:t>
            </a:r>
            <a:r>
              <a:rPr lang="fi-FI" sz="2400" dirty="0"/>
              <a:t> </a:t>
            </a:r>
            <a:r>
              <a:rPr lang="fi-FI" sz="2400" dirty="0" err="1"/>
              <a:t>bli</a:t>
            </a:r>
            <a:r>
              <a:rPr lang="fi-FI" sz="2400" dirty="0"/>
              <a:t> </a:t>
            </a:r>
            <a:r>
              <a:rPr lang="fi-FI" sz="2400" b="1" dirty="0" err="1"/>
              <a:t>skådespelare</a:t>
            </a:r>
            <a:r>
              <a:rPr lang="fi-FI" sz="2400" dirty="0"/>
              <a:t>.</a:t>
            </a:r>
          </a:p>
          <a:p>
            <a:pPr marL="0" indent="0" eaLnBrk="1" fontAlgn="auto" hangingPunct="1">
              <a:lnSpc>
                <a:spcPct val="100000"/>
              </a:lnSpc>
              <a:spcBef>
                <a:spcPts val="600"/>
              </a:spcBef>
              <a:buSzPct val="100908"/>
              <a:defRPr/>
            </a:pPr>
            <a:r>
              <a:rPr lang="fi-FI" sz="2400" dirty="0"/>
              <a:t>4. </a:t>
            </a:r>
            <a:r>
              <a:rPr lang="fi-FI" sz="2400" dirty="0" err="1"/>
              <a:t>Han</a:t>
            </a:r>
            <a:r>
              <a:rPr lang="fi-FI" sz="2400" dirty="0"/>
              <a:t> </a:t>
            </a:r>
            <a:r>
              <a:rPr lang="fi-FI" sz="2400" dirty="0" err="1"/>
              <a:t>vill</a:t>
            </a:r>
            <a:r>
              <a:rPr lang="fi-FI" sz="2400" dirty="0"/>
              <a:t> </a:t>
            </a:r>
            <a:r>
              <a:rPr lang="fi-FI" sz="2400" dirty="0" err="1"/>
              <a:t>bli</a:t>
            </a:r>
            <a:r>
              <a:rPr lang="fi-FI" sz="2400" dirty="0"/>
              <a:t> </a:t>
            </a:r>
            <a:r>
              <a:rPr lang="fi-FI" sz="2400" b="1" dirty="0"/>
              <a:t>en</a:t>
            </a:r>
            <a:r>
              <a:rPr lang="fi-FI" sz="2400" dirty="0"/>
              <a:t> </a:t>
            </a:r>
            <a:r>
              <a:rPr lang="fi-FI" sz="2400" dirty="0" err="1"/>
              <a:t>berömd</a:t>
            </a:r>
            <a:r>
              <a:rPr lang="fi-FI" sz="2400" dirty="0"/>
              <a:t> </a:t>
            </a:r>
            <a:r>
              <a:rPr lang="fi-FI" sz="2400" b="1" dirty="0" err="1"/>
              <a:t>skådespelare</a:t>
            </a:r>
            <a:r>
              <a:rPr lang="fi-FI" sz="2400" dirty="0"/>
              <a:t>.</a:t>
            </a:r>
          </a:p>
          <a:p>
            <a:pPr marL="0" indent="0" eaLnBrk="1" fontAlgn="auto" hangingPunct="1">
              <a:lnSpc>
                <a:spcPct val="100000"/>
              </a:lnSpc>
              <a:spcBef>
                <a:spcPts val="600"/>
              </a:spcBef>
              <a:buSzPct val="100908"/>
              <a:defRPr/>
            </a:pPr>
            <a:r>
              <a:rPr lang="fi-FI" sz="2400" dirty="0"/>
              <a:t>5. </a:t>
            </a:r>
            <a:r>
              <a:rPr lang="fi-FI" sz="2400" dirty="0" err="1"/>
              <a:t>Han</a:t>
            </a:r>
            <a:r>
              <a:rPr lang="fi-FI" sz="2400" dirty="0"/>
              <a:t> </a:t>
            </a:r>
            <a:r>
              <a:rPr lang="fi-FI" sz="2400" dirty="0" err="1"/>
              <a:t>är</a:t>
            </a:r>
            <a:r>
              <a:rPr lang="fi-FI" sz="2400" dirty="0"/>
              <a:t> </a:t>
            </a:r>
            <a:r>
              <a:rPr lang="fi-FI" sz="2400" b="1" dirty="0" err="1"/>
              <a:t>finne</a:t>
            </a:r>
            <a:r>
              <a:rPr lang="fi-FI" sz="2400" dirty="0"/>
              <a:t>.</a:t>
            </a:r>
          </a:p>
          <a:p>
            <a:pPr marL="0" indent="0" eaLnBrk="1" fontAlgn="auto" hangingPunct="1">
              <a:lnSpc>
                <a:spcPct val="100000"/>
              </a:lnSpc>
              <a:spcBef>
                <a:spcPts val="600"/>
              </a:spcBef>
              <a:buSzPct val="100908"/>
              <a:defRPr/>
            </a:pPr>
            <a:r>
              <a:rPr lang="fi-FI" sz="2400" dirty="0"/>
              <a:t>6. </a:t>
            </a:r>
            <a:r>
              <a:rPr lang="fi-FI" sz="2400" dirty="0" err="1"/>
              <a:t>Han</a:t>
            </a:r>
            <a:r>
              <a:rPr lang="fi-FI" sz="2400" dirty="0"/>
              <a:t> </a:t>
            </a:r>
            <a:r>
              <a:rPr lang="fi-FI" sz="2400" dirty="0" err="1"/>
              <a:t>är</a:t>
            </a:r>
            <a:r>
              <a:rPr lang="fi-FI" sz="2400" dirty="0"/>
              <a:t> </a:t>
            </a:r>
            <a:r>
              <a:rPr lang="fi-FI" sz="2400" b="1" dirty="0"/>
              <a:t>en</a:t>
            </a:r>
            <a:r>
              <a:rPr lang="fi-FI" sz="2400" dirty="0"/>
              <a:t> </a:t>
            </a:r>
            <a:r>
              <a:rPr lang="fi-FI" sz="2400" dirty="0" err="1"/>
              <a:t>känd</a:t>
            </a:r>
            <a:r>
              <a:rPr lang="fi-FI" sz="2400" dirty="0"/>
              <a:t> </a:t>
            </a:r>
            <a:r>
              <a:rPr lang="fi-FI" sz="2400" b="1" dirty="0" err="1"/>
              <a:t>finne</a:t>
            </a:r>
            <a:r>
              <a:rPr lang="fi-FI" sz="2400" dirty="0"/>
              <a:t>.</a:t>
            </a:r>
          </a:p>
          <a:p>
            <a:pPr marL="0" indent="0" eaLnBrk="1" fontAlgn="auto" hangingPunct="1">
              <a:lnSpc>
                <a:spcPct val="100000"/>
              </a:lnSpc>
              <a:spcBef>
                <a:spcPts val="600"/>
              </a:spcBef>
              <a:buSzPct val="100908"/>
              <a:defRPr/>
            </a:pPr>
            <a:r>
              <a:rPr lang="fi-FI" sz="2400" dirty="0"/>
              <a:t>7. </a:t>
            </a:r>
            <a:r>
              <a:rPr lang="fi-FI" sz="2400" dirty="0" err="1"/>
              <a:t>Han</a:t>
            </a:r>
            <a:r>
              <a:rPr lang="fi-FI" sz="2400" dirty="0"/>
              <a:t> </a:t>
            </a:r>
            <a:r>
              <a:rPr lang="fi-FI" sz="2400" dirty="0" err="1"/>
              <a:t>talar</a:t>
            </a:r>
            <a:r>
              <a:rPr lang="fi-FI" sz="2400" dirty="0"/>
              <a:t> </a:t>
            </a:r>
            <a:r>
              <a:rPr lang="fi-FI" sz="2400" dirty="0" err="1"/>
              <a:t>som</a:t>
            </a:r>
            <a:r>
              <a:rPr lang="fi-FI" sz="2400" dirty="0"/>
              <a:t> </a:t>
            </a:r>
            <a:r>
              <a:rPr lang="fi-FI" sz="2400" b="1" dirty="0"/>
              <a:t>en </a:t>
            </a:r>
            <a:r>
              <a:rPr lang="fi-FI" sz="2400" b="1" dirty="0" err="1"/>
              <a:t>forskare</a:t>
            </a:r>
            <a:r>
              <a:rPr lang="fi-FI" sz="2400" dirty="0"/>
              <a:t>.</a:t>
            </a:r>
          </a:p>
          <a:p>
            <a:pPr marL="0" indent="0" eaLnBrk="1" fontAlgn="auto" hangingPunct="1">
              <a:lnSpc>
                <a:spcPct val="100000"/>
              </a:lnSpc>
              <a:spcBef>
                <a:spcPts val="600"/>
              </a:spcBef>
              <a:buSzPct val="100908"/>
              <a:defRPr/>
            </a:pPr>
            <a:r>
              <a:rPr lang="fi-FI" sz="2400" dirty="0"/>
              <a:t>8. </a:t>
            </a:r>
            <a:r>
              <a:rPr lang="fi-FI" sz="2400" dirty="0" err="1"/>
              <a:t>Han</a:t>
            </a:r>
            <a:r>
              <a:rPr lang="fi-FI" sz="2400" dirty="0"/>
              <a:t> </a:t>
            </a:r>
            <a:r>
              <a:rPr lang="fi-FI" sz="2400" dirty="0" err="1"/>
              <a:t>jobbar</a:t>
            </a:r>
            <a:r>
              <a:rPr lang="fi-FI" sz="2400" dirty="0"/>
              <a:t> </a:t>
            </a:r>
            <a:r>
              <a:rPr lang="fi-FI" sz="2400" dirty="0" err="1"/>
              <a:t>som</a:t>
            </a:r>
            <a:r>
              <a:rPr lang="fi-FI" sz="2400" dirty="0"/>
              <a:t> </a:t>
            </a:r>
            <a:r>
              <a:rPr lang="fi-FI" sz="2400" b="1" dirty="0" err="1"/>
              <a:t>forskare</a:t>
            </a:r>
            <a:r>
              <a:rPr lang="fi-FI" sz="2400" dirty="0"/>
              <a:t>.</a:t>
            </a:r>
          </a:p>
          <a:p>
            <a:pPr marL="0" indent="0" eaLnBrk="1" fontAlgn="auto" hangingPunct="1">
              <a:lnSpc>
                <a:spcPct val="100000"/>
              </a:lnSpc>
              <a:spcBef>
                <a:spcPts val="600"/>
              </a:spcBef>
              <a:buSzPct val="100908"/>
              <a:defRPr/>
            </a:pPr>
            <a:r>
              <a:rPr lang="fi-FI" sz="2400" dirty="0"/>
              <a:t>9. </a:t>
            </a:r>
            <a:r>
              <a:rPr lang="fi-FI" sz="2400" b="1" dirty="0"/>
              <a:t>Solen</a:t>
            </a:r>
            <a:r>
              <a:rPr lang="fi-FI" sz="2400" dirty="0"/>
              <a:t> </a:t>
            </a:r>
            <a:r>
              <a:rPr lang="fi-FI" sz="2400" dirty="0" err="1"/>
              <a:t>skiner</a:t>
            </a:r>
            <a:r>
              <a:rPr lang="fi-FI" sz="2400" dirty="0"/>
              <a:t>.</a:t>
            </a:r>
          </a:p>
          <a:p>
            <a:pPr marL="0" indent="0" eaLnBrk="1" fontAlgn="auto" hangingPunct="1">
              <a:lnSpc>
                <a:spcPct val="100000"/>
              </a:lnSpc>
              <a:spcBef>
                <a:spcPts val="600"/>
              </a:spcBef>
              <a:buSzPct val="100908"/>
              <a:defRPr/>
            </a:pPr>
            <a:r>
              <a:rPr lang="fi-FI" sz="2400" dirty="0"/>
              <a:t>10. Min </a:t>
            </a:r>
            <a:r>
              <a:rPr lang="fi-FI" sz="2400" b="1" dirty="0" err="1"/>
              <a:t>telefon</a:t>
            </a:r>
            <a:r>
              <a:rPr lang="fi-FI" sz="2400" dirty="0"/>
              <a:t> </a:t>
            </a:r>
            <a:r>
              <a:rPr lang="fi-FI" sz="2400" dirty="0" err="1"/>
              <a:t>är</a:t>
            </a:r>
            <a:r>
              <a:rPr lang="fi-FI" sz="2400" dirty="0"/>
              <a:t> </a:t>
            </a:r>
            <a:r>
              <a:rPr lang="fi-FI" sz="2400" dirty="0" err="1"/>
              <a:t>sönder</a:t>
            </a:r>
            <a:r>
              <a:rPr lang="fi-FI" sz="2400" dirty="0"/>
              <a:t>.</a:t>
            </a:r>
          </a:p>
          <a:p>
            <a:pPr marL="0" indent="0" eaLnBrk="1" fontAlgn="auto" hangingPunct="1">
              <a:buSzPct val="25000"/>
              <a:buFont typeface="Arial"/>
              <a:buNone/>
              <a:defRPr/>
            </a:pPr>
            <a:endParaRPr sz="2590" dirty="0"/>
          </a:p>
          <a:p>
            <a:pPr marL="0" indent="0" eaLnBrk="1" fontAlgn="auto" hangingPunct="1">
              <a:buSzPct val="25000"/>
              <a:buFont typeface="Arial"/>
              <a:buNone/>
              <a:defRPr/>
            </a:pPr>
            <a:endParaRPr sz="2590" dirty="0"/>
          </a:p>
        </p:txBody>
      </p:sp>
      <p:sp>
        <p:nvSpPr>
          <p:cNvPr id="28676" name="Shape 237">
            <a:extLst>
              <a:ext uri="{FF2B5EF4-FFF2-40B4-BE49-F238E27FC236}">
                <a16:creationId xmlns:a16="http://schemas.microsoft.com/office/drawing/2014/main" id="{E8F07A5E-E74F-4C24-8265-270A7352581C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279923" y="1545632"/>
            <a:ext cx="6319940" cy="4631331"/>
          </a:xfrm>
        </p:spPr>
        <p:txBody>
          <a:bodyPr tIns="45700" bIns="45700"/>
          <a:lstStyle/>
          <a:p>
            <a:pPr marL="0" indent="0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ainesana &gt; epämääräinen muoto </a:t>
            </a:r>
          </a:p>
          <a:p>
            <a:pPr marL="0" indent="0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ainesana; tilanteesta tuttu &gt; määräinen muoto</a:t>
            </a:r>
          </a:p>
          <a:p>
            <a:pPr marL="0" indent="0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bli</a:t>
            </a:r>
            <a:r>
              <a:rPr lang="fi-FI" altLang="fi-FI" sz="24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+ ammattisana &gt; ei artikkelia</a:t>
            </a:r>
          </a:p>
          <a:p>
            <a:pPr marL="0" indent="0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ammattisana, jota kuvaillaan &gt; artikkeli tulee</a:t>
            </a:r>
          </a:p>
          <a:p>
            <a:pPr marL="0" indent="0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br>
              <a:rPr lang="fi-FI" altLang="fi-FI" sz="24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</a:br>
            <a:r>
              <a:rPr lang="fi-FI" altLang="fi-FI" sz="24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kansalaisuussana &gt; ei artikkelia</a:t>
            </a:r>
          </a:p>
          <a:p>
            <a:pPr marL="0" indent="0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kansalaisuussana, jota kuvaillaan &gt; artikkeli tulee</a:t>
            </a:r>
          </a:p>
          <a:p>
            <a:pPr marL="0" indent="0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vertaus ”kuin tutkija” &gt; artikkeli tulee</a:t>
            </a:r>
          </a:p>
          <a:p>
            <a:pPr marL="0" indent="0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”tutkijana” &gt; ei artikkelia</a:t>
            </a:r>
          </a:p>
          <a:p>
            <a:pPr marL="0" indent="0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yleisesti tunnettu asia</a:t>
            </a:r>
          </a:p>
          <a:p>
            <a:pPr marL="0" indent="0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omistussanan jälkeen epämääräinen muoto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fi-FI" altLang="fi-FI" sz="22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fi-FI" altLang="fi-FI" sz="22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6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hape 242">
            <a:extLst>
              <a:ext uri="{FF2B5EF4-FFF2-40B4-BE49-F238E27FC236}">
                <a16:creationId xmlns:a16="http://schemas.microsoft.com/office/drawing/2014/main" id="{DD5EDD6F-D41A-44B4-888B-AEEA829ED1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tIns="45700" bIns="45700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r>
              <a:rPr lang="fi-FI" altLang="fi-FI" sz="3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Valitse oikea vaihtoehto.</a:t>
            </a:r>
          </a:p>
        </p:txBody>
      </p:sp>
      <p:sp>
        <p:nvSpPr>
          <p:cNvPr id="243" name="Shape 243">
            <a:extLst>
              <a:ext uri="{FF2B5EF4-FFF2-40B4-BE49-F238E27FC236}">
                <a16:creationId xmlns:a16="http://schemas.microsoft.com/office/drawing/2014/main" id="{C4EEDB6A-69A8-4692-B988-16AFAF2DDA7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6081713" cy="4351338"/>
          </a:xfrm>
        </p:spPr>
        <p:txBody>
          <a:bodyPr tIns="45700" bIns="45700">
            <a:noAutofit/>
          </a:bodyPr>
          <a:lstStyle/>
          <a:p>
            <a:pPr marL="0" indent="0" eaLnBrk="1" fontAlgn="auto" hangingPunct="1">
              <a:spcBef>
                <a:spcPts val="0"/>
              </a:spcBef>
              <a:buSzPct val="100000"/>
              <a:defRPr/>
            </a:pPr>
            <a:r>
              <a:rPr lang="fi-FI" sz="2400" dirty="0"/>
              <a:t>1. </a:t>
            </a:r>
            <a:r>
              <a:rPr lang="fi-FI" sz="2400" dirty="0" err="1"/>
              <a:t>Dricker</a:t>
            </a:r>
            <a:r>
              <a:rPr lang="fi-FI" sz="2400" dirty="0"/>
              <a:t> du </a:t>
            </a:r>
            <a:r>
              <a:rPr lang="fi-FI" sz="2400" b="1" dirty="0" err="1"/>
              <a:t>kaffe</a:t>
            </a:r>
            <a:r>
              <a:rPr lang="fi-FI" sz="2400" b="1" dirty="0"/>
              <a:t>/</a:t>
            </a:r>
            <a:r>
              <a:rPr lang="fi-FI" sz="2400" b="1" dirty="0" err="1"/>
              <a:t>kaffet</a:t>
            </a:r>
            <a:r>
              <a:rPr lang="fi-FI" sz="2400" b="1" dirty="0"/>
              <a:t> </a:t>
            </a:r>
            <a:r>
              <a:rPr lang="fi-FI" sz="2400" dirty="0" err="1"/>
              <a:t>eller</a:t>
            </a:r>
            <a:r>
              <a:rPr lang="fi-FI" sz="2400" dirty="0"/>
              <a:t> </a:t>
            </a:r>
            <a:r>
              <a:rPr lang="fi-FI" sz="2400" b="1" dirty="0"/>
              <a:t>te/teet</a:t>
            </a:r>
            <a:r>
              <a:rPr lang="fi-FI" sz="2400" dirty="0"/>
              <a:t>?</a:t>
            </a:r>
          </a:p>
          <a:p>
            <a:pPr marL="0" indent="0" eaLnBrk="1" fontAlgn="auto" hangingPunct="1">
              <a:buSzPct val="100000"/>
              <a:defRPr/>
            </a:pPr>
            <a:r>
              <a:rPr lang="fi-FI" sz="2400" dirty="0"/>
              <a:t>2. </a:t>
            </a:r>
            <a:r>
              <a:rPr lang="fi-FI" sz="2400" dirty="0" err="1"/>
              <a:t>Nu</a:t>
            </a:r>
            <a:r>
              <a:rPr lang="fi-FI" sz="2400" dirty="0"/>
              <a:t> </a:t>
            </a:r>
            <a:r>
              <a:rPr lang="fi-FI" sz="2400" dirty="0" err="1"/>
              <a:t>är</a:t>
            </a:r>
            <a:r>
              <a:rPr lang="fi-FI" sz="2400" dirty="0"/>
              <a:t> </a:t>
            </a:r>
            <a:r>
              <a:rPr lang="fi-FI" sz="2400" b="1" dirty="0" err="1"/>
              <a:t>kaffe</a:t>
            </a:r>
            <a:r>
              <a:rPr lang="fi-FI" sz="2400" b="1" dirty="0"/>
              <a:t>/</a:t>
            </a:r>
            <a:r>
              <a:rPr lang="fi-FI" sz="2400" b="1" dirty="0" err="1"/>
              <a:t>kaffet</a:t>
            </a:r>
            <a:r>
              <a:rPr lang="fi-FI" sz="2400" b="1" dirty="0"/>
              <a:t> </a:t>
            </a:r>
            <a:r>
              <a:rPr lang="fi-FI" sz="2400" dirty="0" err="1"/>
              <a:t>färdigt</a:t>
            </a:r>
            <a:r>
              <a:rPr lang="fi-FI" sz="2400" dirty="0"/>
              <a:t>!</a:t>
            </a:r>
          </a:p>
          <a:p>
            <a:pPr marL="0" indent="0" eaLnBrk="1" fontAlgn="auto" hangingPunct="1">
              <a:buSzPct val="100000"/>
              <a:defRPr/>
            </a:pPr>
            <a:r>
              <a:rPr lang="fi-FI" sz="2400" dirty="0"/>
              <a:t>3. </a:t>
            </a:r>
            <a:r>
              <a:rPr lang="fi-FI" sz="2400" dirty="0" err="1"/>
              <a:t>Snart</a:t>
            </a:r>
            <a:r>
              <a:rPr lang="fi-FI" sz="2400" dirty="0"/>
              <a:t> </a:t>
            </a:r>
            <a:r>
              <a:rPr lang="fi-FI" sz="2400" dirty="0" err="1"/>
              <a:t>blir</a:t>
            </a:r>
            <a:r>
              <a:rPr lang="fi-FI" sz="2400" dirty="0"/>
              <a:t> </a:t>
            </a:r>
            <a:r>
              <a:rPr lang="fi-FI" sz="2400" dirty="0" err="1"/>
              <a:t>det</a:t>
            </a:r>
            <a:r>
              <a:rPr lang="fi-FI" sz="2400" dirty="0"/>
              <a:t> </a:t>
            </a:r>
            <a:r>
              <a:rPr lang="fi-FI" sz="2400" b="1" dirty="0" err="1"/>
              <a:t>sommar</a:t>
            </a:r>
            <a:r>
              <a:rPr lang="fi-FI" sz="2400" b="1" dirty="0"/>
              <a:t>/</a:t>
            </a:r>
            <a:r>
              <a:rPr lang="fi-FI" sz="2400" b="1" dirty="0" err="1"/>
              <a:t>sommaren</a:t>
            </a:r>
            <a:r>
              <a:rPr lang="fi-FI" sz="2400" dirty="0"/>
              <a:t>.</a:t>
            </a:r>
          </a:p>
          <a:p>
            <a:pPr marL="0" indent="0" eaLnBrk="1" fontAlgn="auto" hangingPunct="1">
              <a:buSzPct val="100000"/>
              <a:defRPr/>
            </a:pPr>
            <a:r>
              <a:rPr lang="fi-FI" sz="2400" dirty="0"/>
              <a:t>4. </a:t>
            </a:r>
            <a:r>
              <a:rPr lang="fi-FI" sz="2400" b="1" dirty="0" err="1"/>
              <a:t>Sommar</a:t>
            </a:r>
            <a:r>
              <a:rPr lang="fi-FI" sz="2400" b="1" dirty="0"/>
              <a:t>/</a:t>
            </a:r>
            <a:r>
              <a:rPr lang="fi-FI" sz="2400" b="1" dirty="0" err="1"/>
              <a:t>Sommaren</a:t>
            </a:r>
            <a:r>
              <a:rPr lang="fi-FI" sz="2400" b="1" dirty="0"/>
              <a:t> </a:t>
            </a:r>
            <a:r>
              <a:rPr lang="fi-FI" sz="2400" dirty="0" err="1"/>
              <a:t>är</a:t>
            </a:r>
            <a:r>
              <a:rPr lang="fi-FI" sz="2400" dirty="0"/>
              <a:t> </a:t>
            </a:r>
            <a:r>
              <a:rPr lang="fi-FI" sz="2400" dirty="0" err="1"/>
              <a:t>kort</a:t>
            </a:r>
            <a:r>
              <a:rPr lang="fi-FI" sz="2400" dirty="0"/>
              <a:t>.</a:t>
            </a:r>
          </a:p>
          <a:p>
            <a:pPr marL="0" indent="0" eaLnBrk="1" fontAlgn="auto" hangingPunct="1">
              <a:buSzPct val="100000"/>
              <a:defRPr/>
            </a:pPr>
            <a:r>
              <a:rPr lang="fi-FI" sz="2400" dirty="0"/>
              <a:t>5. </a:t>
            </a:r>
            <a:r>
              <a:rPr lang="fi-FI" sz="2400" dirty="0" err="1"/>
              <a:t>Har</a:t>
            </a:r>
            <a:r>
              <a:rPr lang="fi-FI" sz="2400" dirty="0"/>
              <a:t> du </a:t>
            </a:r>
            <a:r>
              <a:rPr lang="fi-FI" sz="2400" b="1" dirty="0" err="1"/>
              <a:t>tid</a:t>
            </a:r>
            <a:r>
              <a:rPr lang="fi-FI" sz="2400" b="1" dirty="0"/>
              <a:t>/</a:t>
            </a:r>
            <a:r>
              <a:rPr lang="fi-FI" sz="2400" b="1" dirty="0" err="1"/>
              <a:t>tiden</a:t>
            </a:r>
            <a:r>
              <a:rPr lang="fi-FI" sz="2400" b="1" dirty="0"/>
              <a:t> </a:t>
            </a:r>
            <a:r>
              <a:rPr lang="fi-FI" sz="2400" dirty="0" err="1"/>
              <a:t>att</a:t>
            </a:r>
            <a:r>
              <a:rPr lang="fi-FI" sz="2400" dirty="0"/>
              <a:t> </a:t>
            </a:r>
            <a:r>
              <a:rPr lang="fi-FI" sz="2400" dirty="0" err="1"/>
              <a:t>hjälpa</a:t>
            </a:r>
            <a:r>
              <a:rPr lang="fi-FI" sz="2400" dirty="0"/>
              <a:t> </a:t>
            </a:r>
            <a:r>
              <a:rPr lang="fi-FI" sz="2400" dirty="0" err="1"/>
              <a:t>mig</a:t>
            </a:r>
            <a:r>
              <a:rPr lang="fi-FI" sz="2400" dirty="0"/>
              <a:t> </a:t>
            </a:r>
            <a:r>
              <a:rPr lang="fi-FI" sz="2400" dirty="0" err="1"/>
              <a:t>lite</a:t>
            </a:r>
            <a:r>
              <a:rPr lang="fi-FI" sz="2400" dirty="0"/>
              <a:t>?</a:t>
            </a:r>
          </a:p>
          <a:p>
            <a:pPr marL="0" indent="0" eaLnBrk="1" fontAlgn="auto" hangingPunct="1">
              <a:buSzPct val="100000"/>
              <a:defRPr/>
            </a:pPr>
            <a:r>
              <a:rPr lang="fi-FI" sz="2400" dirty="0"/>
              <a:t>6. </a:t>
            </a:r>
            <a:r>
              <a:rPr lang="fi-FI" sz="2400" b="1" dirty="0" err="1"/>
              <a:t>Tid</a:t>
            </a:r>
            <a:r>
              <a:rPr lang="fi-FI" sz="2400" b="1" dirty="0"/>
              <a:t>/</a:t>
            </a:r>
            <a:r>
              <a:rPr lang="fi-FI" sz="2400" b="1" dirty="0" err="1"/>
              <a:t>Tiden</a:t>
            </a:r>
            <a:r>
              <a:rPr lang="fi-FI" sz="2400" b="1" dirty="0"/>
              <a:t> </a:t>
            </a:r>
            <a:r>
              <a:rPr lang="fi-FI" sz="2400" dirty="0" err="1"/>
              <a:t>går</a:t>
            </a:r>
            <a:r>
              <a:rPr lang="fi-FI" sz="2400" dirty="0"/>
              <a:t> </a:t>
            </a:r>
            <a:r>
              <a:rPr lang="fi-FI" sz="2400" dirty="0" err="1"/>
              <a:t>fort</a:t>
            </a:r>
            <a:r>
              <a:rPr lang="fi-FI" sz="2400" dirty="0"/>
              <a:t> </a:t>
            </a:r>
            <a:r>
              <a:rPr lang="fi-FI" sz="2400" dirty="0" err="1"/>
              <a:t>när</a:t>
            </a:r>
            <a:r>
              <a:rPr lang="fi-FI" sz="2400" dirty="0"/>
              <a:t> </a:t>
            </a:r>
            <a:r>
              <a:rPr lang="fi-FI" sz="2400" dirty="0" err="1"/>
              <a:t>man</a:t>
            </a:r>
            <a:r>
              <a:rPr lang="fi-FI" sz="2400" dirty="0"/>
              <a:t> </a:t>
            </a:r>
            <a:r>
              <a:rPr lang="fi-FI" sz="2400" dirty="0" err="1"/>
              <a:t>har</a:t>
            </a:r>
            <a:r>
              <a:rPr lang="fi-FI" sz="2400" dirty="0"/>
              <a:t> </a:t>
            </a:r>
            <a:r>
              <a:rPr lang="fi-FI" sz="2400" dirty="0" err="1"/>
              <a:t>roligt</a:t>
            </a:r>
            <a:r>
              <a:rPr lang="fi-FI" sz="2400" dirty="0"/>
              <a:t>.</a:t>
            </a:r>
          </a:p>
          <a:p>
            <a:pPr marL="0" indent="0" eaLnBrk="1" fontAlgn="auto" hangingPunct="1">
              <a:buSzPct val="100000"/>
              <a:defRPr/>
            </a:pPr>
            <a:r>
              <a:rPr lang="fi-FI" sz="2400" dirty="0"/>
              <a:t>7. </a:t>
            </a:r>
            <a:r>
              <a:rPr lang="fi-FI" sz="2400" dirty="0" err="1"/>
              <a:t>Behöver</a:t>
            </a:r>
            <a:r>
              <a:rPr lang="fi-FI" sz="2400" dirty="0"/>
              <a:t> du </a:t>
            </a:r>
            <a:r>
              <a:rPr lang="fi-FI" sz="2400" b="1" dirty="0" err="1"/>
              <a:t>hjälp</a:t>
            </a:r>
            <a:r>
              <a:rPr lang="fi-FI" sz="2400" b="1" dirty="0"/>
              <a:t>/</a:t>
            </a:r>
            <a:r>
              <a:rPr lang="fi-FI" sz="2400" b="1" dirty="0" err="1"/>
              <a:t>hjälpen</a:t>
            </a:r>
            <a:r>
              <a:rPr lang="fi-FI" sz="2400" dirty="0"/>
              <a:t>?</a:t>
            </a:r>
          </a:p>
          <a:p>
            <a:pPr marL="0" indent="0" eaLnBrk="1" fontAlgn="auto" hangingPunct="1">
              <a:buSzPct val="100000"/>
              <a:defRPr/>
            </a:pPr>
            <a:r>
              <a:rPr lang="fi-FI" sz="2400" dirty="0"/>
              <a:t>8. </a:t>
            </a:r>
            <a:r>
              <a:rPr lang="fi-FI" sz="2400" dirty="0" err="1"/>
              <a:t>Tack</a:t>
            </a:r>
            <a:r>
              <a:rPr lang="fi-FI" sz="2400" dirty="0"/>
              <a:t> för </a:t>
            </a:r>
            <a:r>
              <a:rPr lang="fi-FI" sz="2400" b="1" dirty="0" err="1"/>
              <a:t>hjälp</a:t>
            </a:r>
            <a:r>
              <a:rPr lang="fi-FI" sz="2400" b="1" dirty="0"/>
              <a:t>/</a:t>
            </a:r>
            <a:r>
              <a:rPr lang="fi-FI" sz="2400" b="1" dirty="0" err="1"/>
              <a:t>hjälpen</a:t>
            </a:r>
            <a:r>
              <a:rPr lang="fi-FI" sz="2400" dirty="0"/>
              <a:t>!</a:t>
            </a:r>
          </a:p>
          <a:p>
            <a:pPr marL="457200" indent="-457200" eaLnBrk="1" fontAlgn="auto" hangingPunct="1">
              <a:buSzPct val="25000"/>
              <a:defRPr/>
            </a:pPr>
            <a:endParaRPr sz="2200" dirty="0"/>
          </a:p>
          <a:p>
            <a:pPr marL="0" indent="0" eaLnBrk="1" fontAlgn="auto" hangingPunct="1">
              <a:buSzPct val="25000"/>
              <a:buFont typeface="Arial"/>
              <a:buNone/>
              <a:defRPr/>
            </a:pPr>
            <a:endParaRPr sz="2200" dirty="0"/>
          </a:p>
          <a:p>
            <a:pPr marL="0" indent="0" eaLnBrk="1" fontAlgn="auto" hangingPunct="1">
              <a:buSzPct val="25000"/>
              <a:buFont typeface="Arial"/>
              <a:buNone/>
              <a:defRPr/>
            </a:pPr>
            <a:endParaRPr sz="2200" dirty="0"/>
          </a:p>
        </p:txBody>
      </p:sp>
      <p:sp>
        <p:nvSpPr>
          <p:cNvPr id="244" name="Shape 244">
            <a:extLst>
              <a:ext uri="{FF2B5EF4-FFF2-40B4-BE49-F238E27FC236}">
                <a16:creationId xmlns:a16="http://schemas.microsoft.com/office/drawing/2014/main" id="{A5EB2184-6242-4607-8D6B-3B0BB072E87A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919913" y="1825625"/>
            <a:ext cx="4433887" cy="4351338"/>
          </a:xfrm>
        </p:spPr>
        <p:txBody>
          <a:bodyPr tIns="45700" bIns="45700">
            <a:noAutofit/>
          </a:bodyPr>
          <a:lstStyle/>
          <a:p>
            <a:pPr marL="0" indent="0" eaLnBrk="1" fontAlgn="auto" hangingPunct="1">
              <a:spcBef>
                <a:spcPts val="0"/>
              </a:spcBef>
              <a:buSzPct val="25000"/>
              <a:buFont typeface="Arial"/>
              <a:buNone/>
              <a:defRPr/>
            </a:pPr>
            <a:r>
              <a:rPr lang="fi-FI" sz="2400" dirty="0" err="1"/>
              <a:t>Dricker</a:t>
            </a:r>
            <a:r>
              <a:rPr lang="fi-FI" sz="2400" dirty="0"/>
              <a:t> du </a:t>
            </a:r>
            <a:r>
              <a:rPr lang="fi-FI" sz="2400" dirty="0" err="1"/>
              <a:t>kaffe</a:t>
            </a:r>
            <a:r>
              <a:rPr lang="fi-FI" sz="2400" dirty="0"/>
              <a:t> </a:t>
            </a:r>
            <a:r>
              <a:rPr lang="fi-FI" sz="2400" dirty="0" err="1"/>
              <a:t>eller</a:t>
            </a:r>
            <a:r>
              <a:rPr lang="fi-FI" sz="2400" dirty="0"/>
              <a:t> te?</a:t>
            </a:r>
          </a:p>
          <a:p>
            <a:pPr marL="0" indent="0" eaLnBrk="1" fontAlgn="auto" hangingPunct="1">
              <a:buSzPct val="25000"/>
              <a:buFont typeface="Arial"/>
              <a:buNone/>
              <a:defRPr/>
            </a:pPr>
            <a:r>
              <a:rPr lang="fi-FI" sz="2400" dirty="0" err="1"/>
              <a:t>Nu</a:t>
            </a:r>
            <a:r>
              <a:rPr lang="fi-FI" sz="2400" dirty="0"/>
              <a:t> </a:t>
            </a:r>
            <a:r>
              <a:rPr lang="fi-FI" sz="2400" dirty="0" err="1"/>
              <a:t>är</a:t>
            </a:r>
            <a:r>
              <a:rPr lang="fi-FI" sz="2400" dirty="0"/>
              <a:t> </a:t>
            </a:r>
            <a:r>
              <a:rPr lang="fi-FI" sz="2400" dirty="0" err="1"/>
              <a:t>kaffet</a:t>
            </a:r>
            <a:r>
              <a:rPr lang="fi-FI" sz="2400" dirty="0"/>
              <a:t> </a:t>
            </a:r>
            <a:r>
              <a:rPr lang="fi-FI" sz="2400" dirty="0" err="1"/>
              <a:t>färdigt</a:t>
            </a:r>
            <a:r>
              <a:rPr lang="fi-FI" sz="2400" dirty="0"/>
              <a:t>!</a:t>
            </a:r>
          </a:p>
          <a:p>
            <a:pPr marL="0" indent="0" eaLnBrk="1" fontAlgn="auto" hangingPunct="1">
              <a:buSzPct val="25000"/>
              <a:buFont typeface="Arial"/>
              <a:buNone/>
              <a:defRPr/>
            </a:pPr>
            <a:r>
              <a:rPr lang="fi-FI" sz="2400" dirty="0" err="1"/>
              <a:t>Snart</a:t>
            </a:r>
            <a:r>
              <a:rPr lang="fi-FI" sz="2400" dirty="0"/>
              <a:t> </a:t>
            </a:r>
            <a:r>
              <a:rPr lang="fi-FI" sz="2400" dirty="0" err="1"/>
              <a:t>blir</a:t>
            </a:r>
            <a:r>
              <a:rPr lang="fi-FI" sz="2400" dirty="0"/>
              <a:t> </a:t>
            </a:r>
            <a:r>
              <a:rPr lang="fi-FI" sz="2400" dirty="0" err="1"/>
              <a:t>det</a:t>
            </a:r>
            <a:r>
              <a:rPr lang="fi-FI" sz="2400" dirty="0"/>
              <a:t> </a:t>
            </a:r>
            <a:r>
              <a:rPr lang="fi-FI" sz="2400" dirty="0" err="1"/>
              <a:t>sommar</a:t>
            </a:r>
            <a:r>
              <a:rPr lang="fi-FI" sz="2400" dirty="0"/>
              <a:t>.</a:t>
            </a:r>
          </a:p>
          <a:p>
            <a:pPr marL="0" indent="0" eaLnBrk="1" fontAlgn="auto" hangingPunct="1">
              <a:buSzPct val="25000"/>
              <a:buFont typeface="Arial"/>
              <a:buNone/>
              <a:defRPr/>
            </a:pPr>
            <a:r>
              <a:rPr lang="fi-FI" sz="2400" dirty="0" err="1"/>
              <a:t>Sommaren</a:t>
            </a:r>
            <a:r>
              <a:rPr lang="fi-FI" sz="2400" dirty="0"/>
              <a:t> </a:t>
            </a:r>
            <a:r>
              <a:rPr lang="fi-FI" sz="2400" dirty="0" err="1"/>
              <a:t>är</a:t>
            </a:r>
            <a:r>
              <a:rPr lang="fi-FI" sz="2400" dirty="0"/>
              <a:t> </a:t>
            </a:r>
            <a:r>
              <a:rPr lang="fi-FI" sz="2400" dirty="0" err="1"/>
              <a:t>kort</a:t>
            </a:r>
            <a:r>
              <a:rPr lang="fi-FI" sz="2400" dirty="0"/>
              <a:t>.</a:t>
            </a:r>
          </a:p>
          <a:p>
            <a:pPr marL="0" indent="0" eaLnBrk="1" fontAlgn="auto" hangingPunct="1">
              <a:buSzPct val="25000"/>
              <a:buFont typeface="Arial"/>
              <a:buNone/>
              <a:defRPr/>
            </a:pPr>
            <a:r>
              <a:rPr lang="fi-FI" sz="2400" dirty="0" err="1"/>
              <a:t>Har</a:t>
            </a:r>
            <a:r>
              <a:rPr lang="fi-FI" sz="2400" dirty="0"/>
              <a:t> du </a:t>
            </a:r>
            <a:r>
              <a:rPr lang="fi-FI" sz="2400" dirty="0" err="1"/>
              <a:t>tid</a:t>
            </a:r>
            <a:r>
              <a:rPr lang="fi-FI" sz="2400" dirty="0"/>
              <a:t> </a:t>
            </a:r>
            <a:r>
              <a:rPr lang="fi-FI" sz="2400" dirty="0" err="1"/>
              <a:t>att</a:t>
            </a:r>
            <a:r>
              <a:rPr lang="fi-FI" sz="2400" dirty="0"/>
              <a:t> </a:t>
            </a:r>
            <a:r>
              <a:rPr lang="fi-FI" sz="2400" dirty="0" err="1"/>
              <a:t>hjälpa</a:t>
            </a:r>
            <a:r>
              <a:rPr lang="fi-FI" sz="2400" dirty="0"/>
              <a:t> </a:t>
            </a:r>
            <a:r>
              <a:rPr lang="fi-FI" sz="2400" dirty="0" err="1"/>
              <a:t>mig</a:t>
            </a:r>
            <a:r>
              <a:rPr lang="fi-FI" sz="2400" dirty="0"/>
              <a:t> </a:t>
            </a:r>
            <a:r>
              <a:rPr lang="fi-FI" sz="2400" dirty="0" err="1"/>
              <a:t>lite</a:t>
            </a:r>
            <a:r>
              <a:rPr lang="fi-FI" sz="2400" dirty="0"/>
              <a:t>?</a:t>
            </a:r>
          </a:p>
          <a:p>
            <a:pPr marL="0" indent="0" eaLnBrk="1" fontAlgn="auto" hangingPunct="1">
              <a:buSzPct val="25000"/>
              <a:buFont typeface="Arial"/>
              <a:buNone/>
              <a:defRPr/>
            </a:pPr>
            <a:r>
              <a:rPr lang="fi-FI" sz="2400" dirty="0" err="1"/>
              <a:t>Tiden</a:t>
            </a:r>
            <a:r>
              <a:rPr lang="fi-FI" sz="2400" dirty="0"/>
              <a:t> </a:t>
            </a:r>
            <a:r>
              <a:rPr lang="fi-FI" sz="2400" dirty="0" err="1"/>
              <a:t>går</a:t>
            </a:r>
            <a:r>
              <a:rPr lang="fi-FI" sz="2400" dirty="0"/>
              <a:t> </a:t>
            </a:r>
            <a:r>
              <a:rPr lang="fi-FI" sz="2400" dirty="0" err="1"/>
              <a:t>fort</a:t>
            </a:r>
            <a:r>
              <a:rPr lang="fi-FI" sz="2400" dirty="0"/>
              <a:t> </a:t>
            </a:r>
            <a:r>
              <a:rPr lang="fi-FI" sz="2400" dirty="0" err="1"/>
              <a:t>när</a:t>
            </a:r>
            <a:r>
              <a:rPr lang="fi-FI" sz="2400" dirty="0"/>
              <a:t> </a:t>
            </a:r>
            <a:r>
              <a:rPr lang="fi-FI" sz="2400" dirty="0" err="1"/>
              <a:t>man</a:t>
            </a:r>
            <a:r>
              <a:rPr lang="fi-FI" sz="2400" dirty="0"/>
              <a:t> </a:t>
            </a:r>
            <a:r>
              <a:rPr lang="fi-FI" sz="2400" dirty="0" err="1"/>
              <a:t>har</a:t>
            </a:r>
            <a:r>
              <a:rPr lang="fi-FI" sz="2400" dirty="0"/>
              <a:t> </a:t>
            </a:r>
            <a:r>
              <a:rPr lang="fi-FI" sz="2400" dirty="0" err="1"/>
              <a:t>roligt</a:t>
            </a:r>
            <a:r>
              <a:rPr lang="fi-FI" sz="2400" dirty="0"/>
              <a:t>.</a:t>
            </a:r>
          </a:p>
          <a:p>
            <a:pPr marL="0" indent="0" eaLnBrk="1" fontAlgn="auto" hangingPunct="1">
              <a:buSzPct val="25000"/>
              <a:buFont typeface="Arial"/>
              <a:buNone/>
              <a:defRPr/>
            </a:pPr>
            <a:r>
              <a:rPr lang="fi-FI" sz="2400" dirty="0" err="1"/>
              <a:t>Behöver</a:t>
            </a:r>
            <a:r>
              <a:rPr lang="fi-FI" sz="2400" dirty="0"/>
              <a:t> du </a:t>
            </a:r>
            <a:r>
              <a:rPr lang="fi-FI" sz="2400" dirty="0" err="1"/>
              <a:t>hjälp</a:t>
            </a:r>
            <a:r>
              <a:rPr lang="fi-FI" sz="2400" dirty="0"/>
              <a:t>?</a:t>
            </a:r>
          </a:p>
          <a:p>
            <a:pPr marL="0" indent="0" eaLnBrk="1" fontAlgn="auto" hangingPunct="1">
              <a:buSzPct val="25000"/>
              <a:buFont typeface="Arial"/>
              <a:buNone/>
              <a:defRPr/>
            </a:pPr>
            <a:r>
              <a:rPr lang="fi-FI" sz="2400" dirty="0" err="1"/>
              <a:t>Tack</a:t>
            </a:r>
            <a:r>
              <a:rPr lang="fi-FI" sz="2400" dirty="0"/>
              <a:t> för </a:t>
            </a:r>
            <a:r>
              <a:rPr lang="fi-FI" sz="2400" dirty="0" err="1"/>
              <a:t>hjälpen</a:t>
            </a:r>
            <a:r>
              <a:rPr lang="fi-FI" sz="2400" dirty="0"/>
              <a:t>!</a:t>
            </a:r>
          </a:p>
          <a:p>
            <a:pPr indent="-228600" eaLnBrk="1" fontAlgn="auto" hangingPunct="1">
              <a:buSzPct val="25000"/>
              <a:buFont typeface="Arial"/>
              <a:buNone/>
              <a:defRPr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hape 249">
            <a:extLst>
              <a:ext uri="{FF2B5EF4-FFF2-40B4-BE49-F238E27FC236}">
                <a16:creationId xmlns:a16="http://schemas.microsoft.com/office/drawing/2014/main" id="{B0402158-B3C5-4AAF-982B-1BE693FEBD3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077913"/>
          </a:xfrm>
        </p:spPr>
        <p:txBody>
          <a:bodyPr tIns="45700" bIns="45700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r>
              <a:rPr lang="fi-FI" altLang="fi-FI" sz="3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Täydennä substantiivi oikeassa muodossa.</a:t>
            </a:r>
          </a:p>
        </p:txBody>
      </p:sp>
      <p:sp>
        <p:nvSpPr>
          <p:cNvPr id="250" name="Shape 250">
            <a:extLst>
              <a:ext uri="{FF2B5EF4-FFF2-40B4-BE49-F238E27FC236}">
                <a16:creationId xmlns:a16="http://schemas.microsoft.com/office/drawing/2014/main" id="{3BD0035C-FBCD-451C-B403-4350D6C14A0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443038"/>
            <a:ext cx="5196840" cy="4976812"/>
          </a:xfrm>
        </p:spPr>
        <p:txBody>
          <a:bodyPr tIns="45700" bIns="45700">
            <a:noAutofit/>
          </a:bodyPr>
          <a:lstStyle/>
          <a:p>
            <a:pPr marL="457200" indent="-457200" eaLnBrk="1" fontAlgn="auto" hangingPunct="1">
              <a:lnSpc>
                <a:spcPct val="100000"/>
              </a:lnSpc>
              <a:spcBef>
                <a:spcPts val="0"/>
              </a:spcBef>
              <a:buSzPct val="100000"/>
              <a:buFont typeface="Calibri"/>
              <a:buAutoNum type="arabicPeriod"/>
              <a:defRPr/>
            </a:pPr>
            <a:r>
              <a:rPr lang="fi-FI" sz="2000" dirty="0"/>
              <a:t>Vi </a:t>
            </a:r>
            <a:r>
              <a:rPr lang="fi-FI" sz="2000" dirty="0" err="1"/>
              <a:t>skulle</a:t>
            </a:r>
            <a:r>
              <a:rPr lang="fi-FI" sz="2000" dirty="0"/>
              <a:t> </a:t>
            </a:r>
            <a:r>
              <a:rPr lang="fi-FI" sz="2000" dirty="0" err="1"/>
              <a:t>på</a:t>
            </a:r>
            <a:r>
              <a:rPr lang="fi-FI" sz="2000" dirty="0"/>
              <a:t> </a:t>
            </a:r>
            <a:r>
              <a:rPr lang="fi-FI" sz="2000" dirty="0" err="1"/>
              <a:t>konsert</a:t>
            </a:r>
            <a:r>
              <a:rPr lang="fi-FI" sz="2000" dirty="0"/>
              <a:t> i </a:t>
            </a:r>
            <a:r>
              <a:rPr lang="fi-FI" sz="2000" dirty="0" err="1"/>
              <a:t>går</a:t>
            </a:r>
            <a:r>
              <a:rPr lang="fi-FI" sz="2000" dirty="0"/>
              <a:t> </a:t>
            </a:r>
            <a:r>
              <a:rPr lang="fi-FI" sz="2000" dirty="0" err="1"/>
              <a:t>men</a:t>
            </a:r>
            <a:r>
              <a:rPr lang="fi-FI" sz="2000" dirty="0"/>
              <a:t> </a:t>
            </a:r>
            <a:r>
              <a:rPr lang="fi-FI" sz="2000" b="1" i="1" dirty="0"/>
              <a:t>(en </a:t>
            </a:r>
            <a:r>
              <a:rPr lang="fi-FI" sz="2000" b="1" i="1" dirty="0" err="1"/>
              <a:t>biljett</a:t>
            </a:r>
            <a:r>
              <a:rPr lang="fi-FI" sz="2000" b="1" i="1" dirty="0"/>
              <a:t> 3) </a:t>
            </a:r>
            <a:r>
              <a:rPr lang="fi-FI" sz="2000" dirty="0" err="1"/>
              <a:t>var</a:t>
            </a:r>
            <a:r>
              <a:rPr lang="fi-FI" sz="2000" dirty="0"/>
              <a:t> </a:t>
            </a:r>
            <a:r>
              <a:rPr lang="fi-FI" sz="2000" dirty="0" err="1"/>
              <a:t>slutsålda</a:t>
            </a:r>
            <a:r>
              <a:rPr lang="fi-FI" sz="2000" dirty="0"/>
              <a:t>.</a:t>
            </a:r>
          </a:p>
          <a:p>
            <a:pPr marL="457200" indent="-457200" eaLnBrk="1" fontAlgn="auto" hangingPunct="1">
              <a:lnSpc>
                <a:spcPct val="100000"/>
              </a:lnSpc>
              <a:buSzPct val="100000"/>
              <a:buFont typeface="Calibri"/>
              <a:buAutoNum type="arabicPeriod"/>
              <a:defRPr/>
            </a:pPr>
            <a:r>
              <a:rPr lang="fi-FI" sz="2000" dirty="0" err="1"/>
              <a:t>Tack</a:t>
            </a:r>
            <a:r>
              <a:rPr lang="fi-FI" sz="2000" dirty="0"/>
              <a:t> för </a:t>
            </a:r>
            <a:r>
              <a:rPr lang="fi-FI" sz="2000" b="1" i="1" dirty="0"/>
              <a:t>(en </a:t>
            </a:r>
            <a:r>
              <a:rPr lang="fi-FI" sz="2000" b="1" i="1" dirty="0" err="1"/>
              <a:t>blomma</a:t>
            </a:r>
            <a:r>
              <a:rPr lang="fi-FI" sz="2000" b="1" i="1" dirty="0"/>
              <a:t> 1)</a:t>
            </a:r>
            <a:r>
              <a:rPr lang="fi-FI" sz="2000" dirty="0"/>
              <a:t>!</a:t>
            </a:r>
            <a:r>
              <a:rPr lang="fi-FI" sz="2000" b="1" i="1" dirty="0"/>
              <a:t> </a:t>
            </a:r>
            <a:r>
              <a:rPr lang="fi-FI" sz="2000" dirty="0"/>
              <a:t>De </a:t>
            </a:r>
            <a:r>
              <a:rPr lang="fi-FI" sz="2000" dirty="0" err="1"/>
              <a:t>är</a:t>
            </a:r>
            <a:r>
              <a:rPr lang="fi-FI" sz="2000" dirty="0"/>
              <a:t> </a:t>
            </a:r>
            <a:r>
              <a:rPr lang="fi-FI" sz="2000" dirty="0" err="1"/>
              <a:t>jättevackra</a:t>
            </a:r>
            <a:r>
              <a:rPr lang="fi-FI" sz="2000" dirty="0"/>
              <a:t>.</a:t>
            </a:r>
          </a:p>
          <a:p>
            <a:pPr marL="457200" indent="-457200" eaLnBrk="1" fontAlgn="auto" hangingPunct="1">
              <a:lnSpc>
                <a:spcPct val="100000"/>
              </a:lnSpc>
              <a:buSzPct val="100000"/>
              <a:buFont typeface="Calibri"/>
              <a:buAutoNum type="arabicPeriod"/>
              <a:defRPr/>
            </a:pPr>
            <a:r>
              <a:rPr lang="fi-FI" sz="2000" dirty="0" err="1"/>
              <a:t>Är</a:t>
            </a:r>
            <a:r>
              <a:rPr lang="fi-FI" sz="2000" dirty="0"/>
              <a:t> </a:t>
            </a:r>
            <a:r>
              <a:rPr lang="fi-FI" sz="2000" b="1" i="1" dirty="0"/>
              <a:t>(en </a:t>
            </a:r>
            <a:r>
              <a:rPr lang="fi-FI" sz="2000" b="1" i="1" dirty="0" err="1"/>
              <a:t>plats</a:t>
            </a:r>
            <a:r>
              <a:rPr lang="fi-FI" sz="2000" b="1" i="1" dirty="0"/>
              <a:t> 3) </a:t>
            </a:r>
            <a:r>
              <a:rPr lang="fi-FI" sz="2000" dirty="0" err="1"/>
              <a:t>ledig</a:t>
            </a:r>
            <a:r>
              <a:rPr lang="fi-FI" sz="2000" dirty="0"/>
              <a:t>?</a:t>
            </a:r>
          </a:p>
          <a:p>
            <a:pPr marL="457200" indent="-457200" eaLnBrk="1" fontAlgn="auto" hangingPunct="1">
              <a:lnSpc>
                <a:spcPct val="100000"/>
              </a:lnSpc>
              <a:buSzPct val="100000"/>
              <a:buFont typeface="Calibri"/>
              <a:buAutoNum type="arabicPeriod"/>
              <a:defRPr/>
            </a:pPr>
            <a:r>
              <a:rPr lang="fi-FI" sz="2000" dirty="0" err="1"/>
              <a:t>Är</a:t>
            </a:r>
            <a:r>
              <a:rPr lang="fi-FI" sz="2000" dirty="0"/>
              <a:t> </a:t>
            </a:r>
            <a:r>
              <a:rPr lang="fi-FI" sz="2000" b="1" i="1" dirty="0"/>
              <a:t>(en </a:t>
            </a:r>
            <a:r>
              <a:rPr lang="fi-FI" sz="2000" b="1" i="1" dirty="0" err="1"/>
              <a:t>ryggsäck</a:t>
            </a:r>
            <a:r>
              <a:rPr lang="fi-FI" sz="2000" b="1" i="1" dirty="0"/>
              <a:t> 2) </a:t>
            </a:r>
            <a:r>
              <a:rPr lang="fi-FI" sz="2000" dirty="0" err="1"/>
              <a:t>din</a:t>
            </a:r>
            <a:r>
              <a:rPr lang="fi-FI" sz="2000" dirty="0"/>
              <a:t>?</a:t>
            </a:r>
          </a:p>
          <a:p>
            <a:pPr marL="457200" indent="-457200" eaLnBrk="1" fontAlgn="auto" hangingPunct="1">
              <a:lnSpc>
                <a:spcPct val="100000"/>
              </a:lnSpc>
              <a:buSzPct val="100000"/>
              <a:buFont typeface="Calibri"/>
              <a:buAutoNum type="arabicPeriod"/>
              <a:defRPr/>
            </a:pPr>
            <a:r>
              <a:rPr lang="fi-FI" sz="2000" dirty="0" err="1"/>
              <a:t>Jag</a:t>
            </a:r>
            <a:r>
              <a:rPr lang="fi-FI" sz="2000" dirty="0"/>
              <a:t> </a:t>
            </a:r>
            <a:r>
              <a:rPr lang="fi-FI" sz="2000" dirty="0" err="1"/>
              <a:t>måste</a:t>
            </a:r>
            <a:r>
              <a:rPr lang="fi-FI" sz="2000" dirty="0"/>
              <a:t> </a:t>
            </a:r>
            <a:r>
              <a:rPr lang="fi-FI" sz="2000" dirty="0" err="1"/>
              <a:t>berätta</a:t>
            </a:r>
            <a:r>
              <a:rPr lang="fi-FI" sz="2000" dirty="0"/>
              <a:t> för </a:t>
            </a:r>
            <a:r>
              <a:rPr lang="fi-FI" sz="2000" dirty="0" err="1"/>
              <a:t>dig</a:t>
            </a:r>
            <a:r>
              <a:rPr lang="fi-FI" sz="2000" dirty="0"/>
              <a:t> </a:t>
            </a:r>
            <a:r>
              <a:rPr lang="fi-FI" sz="2000" b="1" i="1" dirty="0"/>
              <a:t>(en </a:t>
            </a:r>
            <a:r>
              <a:rPr lang="fi-FI" sz="2000" b="1" i="1" dirty="0" err="1"/>
              <a:t>sak</a:t>
            </a:r>
            <a:r>
              <a:rPr lang="fi-FI" sz="2000" b="1" i="1" dirty="0"/>
              <a:t> 3).</a:t>
            </a:r>
          </a:p>
          <a:p>
            <a:pPr marL="457200" indent="-457200" eaLnBrk="1" fontAlgn="auto" hangingPunct="1">
              <a:lnSpc>
                <a:spcPct val="100000"/>
              </a:lnSpc>
              <a:buSzPct val="100000"/>
              <a:buFont typeface="Calibri"/>
              <a:buAutoNum type="arabicPeriod"/>
              <a:defRPr/>
            </a:pPr>
            <a:r>
              <a:rPr lang="fi-FI" sz="2000" dirty="0" err="1"/>
              <a:t>Jag</a:t>
            </a:r>
            <a:r>
              <a:rPr lang="fi-FI" sz="2000" dirty="0"/>
              <a:t> </a:t>
            </a:r>
            <a:r>
              <a:rPr lang="fi-FI" sz="2000" dirty="0" err="1"/>
              <a:t>har</a:t>
            </a:r>
            <a:r>
              <a:rPr lang="fi-FI" sz="2000" dirty="0"/>
              <a:t> </a:t>
            </a:r>
            <a:r>
              <a:rPr lang="fi-FI" sz="2000" b="1" i="1" dirty="0"/>
              <a:t>(en </a:t>
            </a:r>
            <a:r>
              <a:rPr lang="fi-FI" sz="2000" b="1" i="1" dirty="0" err="1"/>
              <a:t>överraskning</a:t>
            </a:r>
            <a:r>
              <a:rPr lang="fi-FI" sz="2000" b="1" i="1" dirty="0"/>
              <a:t> 2) </a:t>
            </a:r>
            <a:r>
              <a:rPr lang="fi-FI" sz="2000" dirty="0"/>
              <a:t>för </a:t>
            </a:r>
            <a:r>
              <a:rPr lang="fi-FI" sz="2000" dirty="0" err="1"/>
              <a:t>dig</a:t>
            </a:r>
            <a:r>
              <a:rPr lang="fi-FI" sz="2000" dirty="0"/>
              <a:t>. </a:t>
            </a:r>
            <a:r>
              <a:rPr lang="fi-FI" sz="2000" dirty="0" err="1"/>
              <a:t>Hoppas</a:t>
            </a:r>
            <a:r>
              <a:rPr lang="fi-FI" sz="2000" dirty="0"/>
              <a:t> du </a:t>
            </a:r>
            <a:r>
              <a:rPr lang="fi-FI" sz="2000" dirty="0" err="1"/>
              <a:t>gillar</a:t>
            </a:r>
            <a:r>
              <a:rPr lang="fi-FI" sz="2000" dirty="0"/>
              <a:t> den.</a:t>
            </a:r>
          </a:p>
          <a:p>
            <a:pPr marL="457200" indent="-457200" eaLnBrk="1" fontAlgn="auto" hangingPunct="1">
              <a:lnSpc>
                <a:spcPct val="100000"/>
              </a:lnSpc>
              <a:buSzPct val="100000"/>
              <a:buFont typeface="Calibri"/>
              <a:buAutoNum type="arabicPeriod"/>
              <a:defRPr/>
            </a:pPr>
            <a:r>
              <a:rPr lang="fi-FI" sz="2000" dirty="0"/>
              <a:t>Vi </a:t>
            </a:r>
            <a:r>
              <a:rPr lang="fi-FI" sz="2000" dirty="0" err="1"/>
              <a:t>ska</a:t>
            </a:r>
            <a:r>
              <a:rPr lang="fi-FI" sz="2000" dirty="0"/>
              <a:t> </a:t>
            </a:r>
            <a:r>
              <a:rPr lang="fi-FI" sz="2000" dirty="0" err="1"/>
              <a:t>åka</a:t>
            </a:r>
            <a:r>
              <a:rPr lang="fi-FI" sz="2000" dirty="0"/>
              <a:t> </a:t>
            </a:r>
            <a:r>
              <a:rPr lang="fi-FI" sz="2000" b="1" i="1" dirty="0"/>
              <a:t>(en </a:t>
            </a:r>
            <a:r>
              <a:rPr lang="fi-FI" sz="2000" b="1" i="1" dirty="0" err="1"/>
              <a:t>buss</a:t>
            </a:r>
            <a:r>
              <a:rPr lang="fi-FI" sz="2000" b="1" i="1" dirty="0"/>
              <a:t> 2) </a:t>
            </a:r>
            <a:r>
              <a:rPr lang="fi-FI" sz="2000" dirty="0" err="1"/>
              <a:t>till</a:t>
            </a:r>
            <a:r>
              <a:rPr lang="fi-FI" sz="2000" dirty="0"/>
              <a:t> </a:t>
            </a:r>
            <a:r>
              <a:rPr lang="fi-FI" sz="2000" dirty="0" err="1"/>
              <a:t>centrum</a:t>
            </a:r>
            <a:r>
              <a:rPr lang="fi-FI" sz="2000" dirty="0"/>
              <a:t>.</a:t>
            </a:r>
          </a:p>
          <a:p>
            <a:pPr marL="457200" indent="-457200" eaLnBrk="1" fontAlgn="auto" hangingPunct="1">
              <a:lnSpc>
                <a:spcPct val="100000"/>
              </a:lnSpc>
              <a:buSzPct val="100000"/>
              <a:buFont typeface="Calibri"/>
              <a:buAutoNum type="arabicPeriod"/>
              <a:defRPr/>
            </a:pPr>
            <a:r>
              <a:rPr lang="fi-FI" sz="2000" b="1" i="1" dirty="0"/>
              <a:t>(en </a:t>
            </a:r>
            <a:r>
              <a:rPr lang="fi-FI" sz="2000" b="1" i="1" dirty="0" err="1"/>
              <a:t>butik</a:t>
            </a:r>
            <a:r>
              <a:rPr lang="fi-FI" sz="2000" b="1" i="1" dirty="0"/>
              <a:t> 3) </a:t>
            </a:r>
            <a:r>
              <a:rPr lang="fi-FI" sz="2000" dirty="0"/>
              <a:t>i Gamla </a:t>
            </a:r>
            <a:r>
              <a:rPr lang="fi-FI" sz="2000" dirty="0" err="1"/>
              <a:t>stan</a:t>
            </a:r>
            <a:r>
              <a:rPr lang="fi-FI" sz="2000" dirty="0"/>
              <a:t> </a:t>
            </a:r>
            <a:r>
              <a:rPr lang="fi-FI" sz="2000" dirty="0" err="1"/>
              <a:t>lockar</a:t>
            </a:r>
            <a:r>
              <a:rPr lang="fi-FI" sz="2000" dirty="0"/>
              <a:t> </a:t>
            </a:r>
            <a:r>
              <a:rPr lang="fi-FI" sz="2000" dirty="0" err="1"/>
              <a:t>turister</a:t>
            </a:r>
            <a:r>
              <a:rPr lang="fi-FI" sz="2000" dirty="0"/>
              <a:t>.</a:t>
            </a:r>
          </a:p>
          <a:p>
            <a:pPr marL="457200" indent="-457200" eaLnBrk="1" fontAlgn="auto" hangingPunct="1">
              <a:lnSpc>
                <a:spcPct val="100000"/>
              </a:lnSpc>
              <a:buSzPct val="100000"/>
              <a:buFont typeface="Calibri"/>
              <a:buAutoNum type="arabicPeriod"/>
              <a:defRPr/>
            </a:pPr>
            <a:r>
              <a:rPr lang="fi-FI" sz="2000" dirty="0"/>
              <a:t>Min pappa </a:t>
            </a:r>
            <a:r>
              <a:rPr lang="fi-FI" sz="2000" dirty="0" err="1"/>
              <a:t>är</a:t>
            </a:r>
            <a:r>
              <a:rPr lang="fi-FI" sz="2000" dirty="0"/>
              <a:t> </a:t>
            </a:r>
            <a:r>
              <a:rPr lang="fi-FI" sz="2000" b="1" i="1" dirty="0"/>
              <a:t>(en </a:t>
            </a:r>
            <a:r>
              <a:rPr lang="fi-FI" sz="2000" b="1" i="1" dirty="0" err="1"/>
              <a:t>pilot</a:t>
            </a:r>
            <a:r>
              <a:rPr lang="fi-FI" sz="2000" b="1" i="1" dirty="0"/>
              <a:t> 3).</a:t>
            </a:r>
          </a:p>
          <a:p>
            <a:pPr marL="457200" indent="-457200" eaLnBrk="1" fontAlgn="auto" hangingPunct="1">
              <a:lnSpc>
                <a:spcPct val="100000"/>
              </a:lnSpc>
              <a:buSzPct val="100000"/>
              <a:buFont typeface="Calibri"/>
              <a:buAutoNum type="arabicPeriod"/>
              <a:defRPr/>
            </a:pPr>
            <a:r>
              <a:rPr lang="fi-FI" sz="2000" dirty="0" err="1"/>
              <a:t>Skulle</a:t>
            </a:r>
            <a:r>
              <a:rPr lang="fi-FI" sz="2000" dirty="0"/>
              <a:t> du </a:t>
            </a:r>
            <a:r>
              <a:rPr lang="fi-FI" sz="2000" dirty="0" err="1"/>
              <a:t>kunna</a:t>
            </a:r>
            <a:r>
              <a:rPr lang="fi-FI" sz="2000" dirty="0"/>
              <a:t> </a:t>
            </a:r>
            <a:r>
              <a:rPr lang="fi-FI" sz="2000" dirty="0" err="1"/>
              <a:t>jobba</a:t>
            </a:r>
            <a:r>
              <a:rPr lang="fi-FI" sz="2000" dirty="0"/>
              <a:t> </a:t>
            </a:r>
            <a:r>
              <a:rPr lang="fi-FI" sz="2000" dirty="0" err="1"/>
              <a:t>som</a:t>
            </a:r>
            <a:r>
              <a:rPr lang="fi-FI" sz="2000" dirty="0"/>
              <a:t> </a:t>
            </a:r>
            <a:r>
              <a:rPr lang="fi-FI" sz="2000" b="1" i="1" dirty="0"/>
              <a:t>(en </a:t>
            </a:r>
            <a:r>
              <a:rPr lang="fi-FI" sz="2000" b="1" i="1" dirty="0" err="1"/>
              <a:t>präst</a:t>
            </a:r>
            <a:r>
              <a:rPr lang="fi-FI" sz="2000" b="1" i="1" dirty="0"/>
              <a:t> 3)</a:t>
            </a:r>
            <a:r>
              <a:rPr lang="fi-FI" sz="2000" dirty="0"/>
              <a:t>?</a:t>
            </a:r>
          </a:p>
          <a:p>
            <a:pPr marL="0" indent="0" eaLnBrk="1" fontAlgn="auto" hangingPunct="1">
              <a:buSzPct val="25000"/>
              <a:buFont typeface="Arial"/>
              <a:buNone/>
              <a:defRPr/>
            </a:pPr>
            <a:endParaRPr sz="2200" dirty="0"/>
          </a:p>
        </p:txBody>
      </p:sp>
      <p:sp>
        <p:nvSpPr>
          <p:cNvPr id="251" name="Shape 251">
            <a:extLst>
              <a:ext uri="{FF2B5EF4-FFF2-40B4-BE49-F238E27FC236}">
                <a16:creationId xmlns:a16="http://schemas.microsoft.com/office/drawing/2014/main" id="{C101A24F-31CF-4054-B810-34A373C48773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402388" y="1443038"/>
            <a:ext cx="5005387" cy="4854575"/>
          </a:xfrm>
        </p:spPr>
        <p:txBody>
          <a:bodyPr tIns="45700" bIns="45700">
            <a:noAutofit/>
          </a:bodyPr>
          <a:lstStyle/>
          <a:p>
            <a:pPr marL="0" indent="0" eaLnBrk="1" fontAlgn="auto" hangingPunct="1">
              <a:lnSpc>
                <a:spcPct val="100000"/>
              </a:lnSpc>
              <a:spcBef>
                <a:spcPts val="0"/>
              </a:spcBef>
              <a:buSzPct val="25000"/>
              <a:buFont typeface="Arial"/>
              <a:buNone/>
              <a:defRPr/>
            </a:pPr>
            <a:r>
              <a:rPr lang="fi-FI" sz="2000" dirty="0"/>
              <a:t>Vi </a:t>
            </a:r>
            <a:r>
              <a:rPr lang="fi-FI" sz="2000" dirty="0" err="1"/>
              <a:t>skulle</a:t>
            </a:r>
            <a:r>
              <a:rPr lang="fi-FI" sz="2000" dirty="0"/>
              <a:t> </a:t>
            </a:r>
            <a:r>
              <a:rPr lang="fi-FI" sz="2000" dirty="0" err="1"/>
              <a:t>på</a:t>
            </a:r>
            <a:r>
              <a:rPr lang="fi-FI" sz="2000" dirty="0"/>
              <a:t> </a:t>
            </a:r>
            <a:r>
              <a:rPr lang="fi-FI" sz="2000" dirty="0" err="1"/>
              <a:t>konsert</a:t>
            </a:r>
            <a:r>
              <a:rPr lang="fi-FI" sz="2000" dirty="0"/>
              <a:t> i </a:t>
            </a:r>
            <a:r>
              <a:rPr lang="fi-FI" sz="2000" dirty="0" err="1"/>
              <a:t>går</a:t>
            </a:r>
            <a:r>
              <a:rPr lang="fi-FI" sz="2000" dirty="0"/>
              <a:t> </a:t>
            </a:r>
            <a:r>
              <a:rPr lang="fi-FI" sz="2000" dirty="0" err="1"/>
              <a:t>men</a:t>
            </a:r>
            <a:r>
              <a:rPr lang="fi-FI" sz="2000" dirty="0"/>
              <a:t> </a:t>
            </a:r>
            <a:r>
              <a:rPr lang="fi-FI" sz="2000" b="1" dirty="0" err="1"/>
              <a:t>biljetterna</a:t>
            </a:r>
            <a:r>
              <a:rPr lang="fi-FI" sz="2000" b="1" dirty="0"/>
              <a:t> </a:t>
            </a:r>
            <a:r>
              <a:rPr lang="fi-FI" sz="2000" dirty="0" err="1"/>
              <a:t>var</a:t>
            </a:r>
            <a:r>
              <a:rPr lang="fi-FI" sz="2000" dirty="0"/>
              <a:t> </a:t>
            </a:r>
            <a:r>
              <a:rPr lang="fi-FI" sz="2000" dirty="0" err="1"/>
              <a:t>slutsålda</a:t>
            </a:r>
            <a:r>
              <a:rPr lang="fi-FI" sz="2000" dirty="0"/>
              <a:t>.</a:t>
            </a:r>
          </a:p>
          <a:p>
            <a:pPr marL="0" indent="0" eaLnBrk="1" fontAlgn="auto" hangingPunct="1">
              <a:lnSpc>
                <a:spcPct val="100000"/>
              </a:lnSpc>
              <a:buSzPct val="25000"/>
              <a:buFont typeface="Arial"/>
              <a:buNone/>
              <a:defRPr/>
            </a:pPr>
            <a:r>
              <a:rPr lang="fi-FI" sz="2000" dirty="0" err="1"/>
              <a:t>Tack</a:t>
            </a:r>
            <a:r>
              <a:rPr lang="fi-FI" sz="2000" dirty="0"/>
              <a:t> för </a:t>
            </a:r>
            <a:r>
              <a:rPr lang="fi-FI" sz="2000" b="1" dirty="0" err="1"/>
              <a:t>blommorna</a:t>
            </a:r>
            <a:r>
              <a:rPr lang="fi-FI" sz="2000" dirty="0"/>
              <a:t>!</a:t>
            </a:r>
            <a:r>
              <a:rPr lang="fi-FI" sz="2000" b="1" dirty="0"/>
              <a:t> </a:t>
            </a:r>
            <a:r>
              <a:rPr lang="fi-FI" sz="2000" dirty="0"/>
              <a:t>De </a:t>
            </a:r>
            <a:r>
              <a:rPr lang="fi-FI" sz="2000" dirty="0" err="1"/>
              <a:t>är</a:t>
            </a:r>
            <a:r>
              <a:rPr lang="fi-FI" sz="2000" dirty="0"/>
              <a:t> </a:t>
            </a:r>
            <a:r>
              <a:rPr lang="fi-FI" sz="2000" dirty="0" err="1"/>
              <a:t>jättevackra</a:t>
            </a:r>
            <a:r>
              <a:rPr lang="fi-FI" sz="2000" dirty="0"/>
              <a:t>.</a:t>
            </a:r>
          </a:p>
          <a:p>
            <a:pPr marL="0" indent="0" eaLnBrk="1" fontAlgn="auto" hangingPunct="1">
              <a:lnSpc>
                <a:spcPct val="100000"/>
              </a:lnSpc>
              <a:buSzPct val="25000"/>
              <a:buFont typeface="Arial"/>
              <a:buNone/>
              <a:defRPr/>
            </a:pPr>
            <a:r>
              <a:rPr lang="fi-FI" sz="2000" dirty="0" err="1"/>
              <a:t>Är</a:t>
            </a:r>
            <a:r>
              <a:rPr lang="fi-FI" sz="2000" dirty="0"/>
              <a:t> </a:t>
            </a:r>
            <a:r>
              <a:rPr lang="fi-FI" sz="2000" b="1" dirty="0" err="1"/>
              <a:t>platsen</a:t>
            </a:r>
            <a:r>
              <a:rPr lang="fi-FI" sz="2000" b="1" dirty="0"/>
              <a:t> </a:t>
            </a:r>
            <a:r>
              <a:rPr lang="fi-FI" sz="2000" dirty="0" err="1"/>
              <a:t>ledig</a:t>
            </a:r>
            <a:r>
              <a:rPr lang="fi-FI" sz="2000" dirty="0"/>
              <a:t>?</a:t>
            </a:r>
          </a:p>
          <a:p>
            <a:pPr marL="0" indent="0" eaLnBrk="1" fontAlgn="auto" hangingPunct="1">
              <a:lnSpc>
                <a:spcPct val="100000"/>
              </a:lnSpc>
              <a:buSzPct val="25000"/>
              <a:buFont typeface="Arial"/>
              <a:buNone/>
              <a:defRPr/>
            </a:pPr>
            <a:r>
              <a:rPr lang="fi-FI" sz="2000" dirty="0" err="1"/>
              <a:t>Är</a:t>
            </a:r>
            <a:r>
              <a:rPr lang="fi-FI" sz="2000" dirty="0"/>
              <a:t> </a:t>
            </a:r>
            <a:r>
              <a:rPr lang="fi-FI" sz="2000" b="1" dirty="0" err="1"/>
              <a:t>ryggsäcken</a:t>
            </a:r>
            <a:r>
              <a:rPr lang="fi-FI" sz="2000" b="1" dirty="0"/>
              <a:t> </a:t>
            </a:r>
            <a:r>
              <a:rPr lang="fi-FI" sz="2000" dirty="0" err="1"/>
              <a:t>din</a:t>
            </a:r>
            <a:r>
              <a:rPr lang="fi-FI" sz="2000" dirty="0"/>
              <a:t>?</a:t>
            </a:r>
          </a:p>
          <a:p>
            <a:pPr marL="0" indent="0" eaLnBrk="1" fontAlgn="auto" hangingPunct="1">
              <a:lnSpc>
                <a:spcPct val="100000"/>
              </a:lnSpc>
              <a:buSzPct val="25000"/>
              <a:buFont typeface="Arial"/>
              <a:buNone/>
              <a:defRPr/>
            </a:pPr>
            <a:r>
              <a:rPr lang="fi-FI" sz="2000" dirty="0" err="1"/>
              <a:t>Jag</a:t>
            </a:r>
            <a:r>
              <a:rPr lang="fi-FI" sz="2000" dirty="0"/>
              <a:t> </a:t>
            </a:r>
            <a:r>
              <a:rPr lang="fi-FI" sz="2000" dirty="0" err="1"/>
              <a:t>måste</a:t>
            </a:r>
            <a:r>
              <a:rPr lang="fi-FI" sz="2000" dirty="0"/>
              <a:t> </a:t>
            </a:r>
            <a:r>
              <a:rPr lang="fi-FI" sz="2000" dirty="0" err="1"/>
              <a:t>berätta</a:t>
            </a:r>
            <a:r>
              <a:rPr lang="fi-FI" sz="2000" dirty="0"/>
              <a:t> för </a:t>
            </a:r>
            <a:r>
              <a:rPr lang="fi-FI" sz="2000" dirty="0" err="1"/>
              <a:t>dig</a:t>
            </a:r>
            <a:r>
              <a:rPr lang="fi-FI" sz="2000" dirty="0"/>
              <a:t> </a:t>
            </a:r>
            <a:r>
              <a:rPr lang="fi-FI" sz="2000" b="1" dirty="0"/>
              <a:t>en </a:t>
            </a:r>
            <a:r>
              <a:rPr lang="fi-FI" sz="2000" b="1" dirty="0" err="1"/>
              <a:t>sak</a:t>
            </a:r>
            <a:r>
              <a:rPr lang="fi-FI" sz="2000" b="1" dirty="0"/>
              <a:t>.</a:t>
            </a:r>
          </a:p>
          <a:p>
            <a:pPr marL="0" indent="0" eaLnBrk="1" fontAlgn="auto" hangingPunct="1">
              <a:lnSpc>
                <a:spcPct val="100000"/>
              </a:lnSpc>
              <a:buSzPct val="25000"/>
              <a:buFont typeface="Arial"/>
              <a:buNone/>
              <a:defRPr/>
            </a:pPr>
            <a:r>
              <a:rPr lang="fi-FI" sz="2000" dirty="0" err="1"/>
              <a:t>Jag</a:t>
            </a:r>
            <a:r>
              <a:rPr lang="fi-FI" sz="2000" dirty="0"/>
              <a:t> </a:t>
            </a:r>
            <a:r>
              <a:rPr lang="fi-FI" sz="2000" dirty="0" err="1"/>
              <a:t>har</a:t>
            </a:r>
            <a:r>
              <a:rPr lang="fi-FI" sz="2000" dirty="0"/>
              <a:t> </a:t>
            </a:r>
            <a:r>
              <a:rPr lang="fi-FI" sz="2000" b="1" dirty="0"/>
              <a:t>en </a:t>
            </a:r>
            <a:r>
              <a:rPr lang="fi-FI" sz="2000" b="1" dirty="0" err="1"/>
              <a:t>överraskning</a:t>
            </a:r>
            <a:r>
              <a:rPr lang="fi-FI" sz="2000" b="1" dirty="0"/>
              <a:t> </a:t>
            </a:r>
            <a:r>
              <a:rPr lang="fi-FI" sz="2000" dirty="0"/>
              <a:t>för </a:t>
            </a:r>
            <a:r>
              <a:rPr lang="fi-FI" sz="2000" dirty="0" err="1"/>
              <a:t>dig</a:t>
            </a:r>
            <a:r>
              <a:rPr lang="fi-FI" sz="2000" dirty="0"/>
              <a:t>. </a:t>
            </a:r>
            <a:r>
              <a:rPr lang="fi-FI" sz="2000" dirty="0" err="1"/>
              <a:t>Hoppas</a:t>
            </a:r>
            <a:r>
              <a:rPr lang="fi-FI" sz="2000" dirty="0"/>
              <a:t> du </a:t>
            </a:r>
            <a:r>
              <a:rPr lang="fi-FI" sz="2000" dirty="0" err="1"/>
              <a:t>gillar</a:t>
            </a:r>
            <a:r>
              <a:rPr lang="fi-FI" sz="2000" dirty="0"/>
              <a:t> den.</a:t>
            </a:r>
          </a:p>
          <a:p>
            <a:pPr marL="0" indent="0" eaLnBrk="1" fontAlgn="auto" hangingPunct="1">
              <a:lnSpc>
                <a:spcPct val="100000"/>
              </a:lnSpc>
              <a:buSzPct val="25000"/>
              <a:buFont typeface="Arial"/>
              <a:buNone/>
              <a:defRPr/>
            </a:pPr>
            <a:r>
              <a:rPr lang="fi-FI" sz="2000" dirty="0"/>
              <a:t>Vi </a:t>
            </a:r>
            <a:r>
              <a:rPr lang="fi-FI" sz="2000" dirty="0" err="1"/>
              <a:t>ska</a:t>
            </a:r>
            <a:r>
              <a:rPr lang="fi-FI" sz="2000" dirty="0"/>
              <a:t> </a:t>
            </a:r>
            <a:r>
              <a:rPr lang="fi-FI" sz="2000" dirty="0" err="1"/>
              <a:t>åka</a:t>
            </a:r>
            <a:r>
              <a:rPr lang="fi-FI" sz="2000" dirty="0"/>
              <a:t> </a:t>
            </a:r>
            <a:r>
              <a:rPr lang="fi-FI" sz="2000" b="1" dirty="0" err="1"/>
              <a:t>buss</a:t>
            </a:r>
            <a:r>
              <a:rPr lang="fi-FI" sz="2000" b="1" dirty="0"/>
              <a:t> </a:t>
            </a:r>
            <a:r>
              <a:rPr lang="fi-FI" sz="2000" dirty="0" err="1"/>
              <a:t>till</a:t>
            </a:r>
            <a:r>
              <a:rPr lang="fi-FI" sz="2000" dirty="0"/>
              <a:t> </a:t>
            </a:r>
            <a:r>
              <a:rPr lang="fi-FI" sz="2000" dirty="0" err="1"/>
              <a:t>centrum</a:t>
            </a:r>
            <a:r>
              <a:rPr lang="fi-FI" sz="2000" dirty="0"/>
              <a:t>.</a:t>
            </a:r>
          </a:p>
          <a:p>
            <a:pPr marL="0" indent="0" eaLnBrk="1" fontAlgn="auto" hangingPunct="1">
              <a:lnSpc>
                <a:spcPct val="100000"/>
              </a:lnSpc>
              <a:buSzPct val="25000"/>
              <a:buFont typeface="Arial"/>
              <a:buNone/>
              <a:defRPr/>
            </a:pPr>
            <a:r>
              <a:rPr lang="fi-FI" sz="2000" b="1" dirty="0" err="1"/>
              <a:t>Butikerna</a:t>
            </a:r>
            <a:r>
              <a:rPr lang="fi-FI" sz="2000" b="1" dirty="0"/>
              <a:t> </a:t>
            </a:r>
            <a:r>
              <a:rPr lang="fi-FI" sz="2000" dirty="0"/>
              <a:t>i Gamla </a:t>
            </a:r>
            <a:r>
              <a:rPr lang="fi-FI" sz="2000" dirty="0" err="1"/>
              <a:t>stan</a:t>
            </a:r>
            <a:r>
              <a:rPr lang="fi-FI" sz="2000" dirty="0"/>
              <a:t> </a:t>
            </a:r>
            <a:r>
              <a:rPr lang="fi-FI" sz="2000" dirty="0" err="1"/>
              <a:t>lockar</a:t>
            </a:r>
            <a:r>
              <a:rPr lang="fi-FI" sz="2000" dirty="0"/>
              <a:t> </a:t>
            </a:r>
            <a:r>
              <a:rPr lang="fi-FI" sz="2000" dirty="0" err="1"/>
              <a:t>turister</a:t>
            </a:r>
            <a:r>
              <a:rPr lang="fi-FI" sz="2000" dirty="0"/>
              <a:t>.</a:t>
            </a:r>
          </a:p>
          <a:p>
            <a:pPr marL="0" indent="0" eaLnBrk="1" fontAlgn="auto" hangingPunct="1">
              <a:lnSpc>
                <a:spcPct val="100000"/>
              </a:lnSpc>
              <a:buSzPct val="25000"/>
              <a:buFont typeface="Arial"/>
              <a:buNone/>
              <a:defRPr/>
            </a:pPr>
            <a:r>
              <a:rPr lang="fi-FI" sz="2000" dirty="0"/>
              <a:t>Min pappa </a:t>
            </a:r>
            <a:r>
              <a:rPr lang="fi-FI" sz="2000" dirty="0" err="1"/>
              <a:t>är</a:t>
            </a:r>
            <a:r>
              <a:rPr lang="fi-FI" sz="2000" dirty="0"/>
              <a:t> </a:t>
            </a:r>
            <a:r>
              <a:rPr lang="fi-FI" sz="2000" b="1" dirty="0" err="1"/>
              <a:t>pilot</a:t>
            </a:r>
            <a:r>
              <a:rPr lang="fi-FI" sz="2000" b="1" dirty="0"/>
              <a:t>.</a:t>
            </a:r>
          </a:p>
          <a:p>
            <a:pPr marL="0" indent="0" eaLnBrk="1" fontAlgn="auto" hangingPunct="1">
              <a:lnSpc>
                <a:spcPct val="100000"/>
              </a:lnSpc>
              <a:buSzPct val="25000"/>
              <a:buFont typeface="Arial"/>
              <a:buNone/>
              <a:defRPr/>
            </a:pPr>
            <a:r>
              <a:rPr lang="fi-FI" sz="2000" dirty="0" err="1"/>
              <a:t>Skulle</a:t>
            </a:r>
            <a:r>
              <a:rPr lang="fi-FI" sz="2000" dirty="0"/>
              <a:t> du </a:t>
            </a:r>
            <a:r>
              <a:rPr lang="fi-FI" sz="2000" dirty="0" err="1"/>
              <a:t>kunna</a:t>
            </a:r>
            <a:r>
              <a:rPr lang="fi-FI" sz="2000" dirty="0"/>
              <a:t> </a:t>
            </a:r>
            <a:r>
              <a:rPr lang="fi-FI" sz="2000" dirty="0" err="1"/>
              <a:t>jobba</a:t>
            </a:r>
            <a:r>
              <a:rPr lang="fi-FI" sz="2000" dirty="0"/>
              <a:t> </a:t>
            </a:r>
            <a:r>
              <a:rPr lang="fi-FI" sz="2000" dirty="0" err="1"/>
              <a:t>som</a:t>
            </a:r>
            <a:r>
              <a:rPr lang="fi-FI" sz="2000" dirty="0"/>
              <a:t> </a:t>
            </a:r>
            <a:r>
              <a:rPr lang="fi-FI" sz="2000" b="1" dirty="0" err="1"/>
              <a:t>präst</a:t>
            </a:r>
            <a:r>
              <a:rPr lang="fi-FI" sz="2000" dirty="0"/>
              <a:t>?</a:t>
            </a:r>
          </a:p>
          <a:p>
            <a:pPr indent="-228600" eaLnBrk="1" fontAlgn="auto" hangingPunct="1">
              <a:lnSpc>
                <a:spcPct val="70000"/>
              </a:lnSpc>
              <a:buSzPct val="25000"/>
              <a:buFont typeface="Arial"/>
              <a:buNone/>
              <a:defRPr/>
            </a:pPr>
            <a:endParaRPr sz="91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1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hape 256">
            <a:extLst>
              <a:ext uri="{FF2B5EF4-FFF2-40B4-BE49-F238E27FC236}">
                <a16:creationId xmlns:a16="http://schemas.microsoft.com/office/drawing/2014/main" id="{D24E346A-1939-4CB4-9652-F7E9B08C12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tIns="45700" bIns="45700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r>
              <a:rPr lang="fi-FI" altLang="fi-FI" sz="3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Käännä.</a:t>
            </a:r>
          </a:p>
        </p:txBody>
      </p:sp>
      <p:sp>
        <p:nvSpPr>
          <p:cNvPr id="257" name="Shape 257">
            <a:extLst>
              <a:ext uri="{FF2B5EF4-FFF2-40B4-BE49-F238E27FC236}">
                <a16:creationId xmlns:a16="http://schemas.microsoft.com/office/drawing/2014/main" id="{F9969894-AA8D-48F4-8EA3-A28B1AEFFAD0}"/>
              </a:ext>
            </a:extLst>
          </p:cNvPr>
          <p:cNvSpPr txBox="1">
            <a:spLocks noGrp="1"/>
          </p:cNvSpPr>
          <p:nvPr>
            <p:ph type="body" idx="1"/>
          </p:nvPr>
        </p:nvSpPr>
        <p:spPr/>
        <p:txBody>
          <a:bodyPr tIns="45700" bIns="45700">
            <a:noAutofit/>
          </a:bodyPr>
          <a:lstStyle/>
          <a:p>
            <a:pPr marL="0" indent="0" eaLnBrk="1" fontAlgn="auto" hangingPunct="1">
              <a:spcBef>
                <a:spcPts val="0"/>
              </a:spcBef>
              <a:buSzPct val="100000"/>
              <a:defRPr/>
            </a:pPr>
            <a:r>
              <a:rPr lang="fi-FI" sz="2400" dirty="0"/>
              <a:t>1. Rakastan </a:t>
            </a:r>
            <a:r>
              <a:rPr lang="fi-FI" sz="2400" b="1" dirty="0"/>
              <a:t>musiikkia</a:t>
            </a:r>
            <a:r>
              <a:rPr lang="fi-FI" sz="2400" dirty="0"/>
              <a:t> ja </a:t>
            </a:r>
            <a:r>
              <a:rPr lang="fi-FI" sz="2400" b="1" dirty="0"/>
              <a:t>tanssia</a:t>
            </a:r>
            <a:r>
              <a:rPr lang="fi-FI" sz="2400" dirty="0"/>
              <a:t>.</a:t>
            </a:r>
          </a:p>
          <a:p>
            <a:pPr marL="0" indent="0" eaLnBrk="1" fontAlgn="auto" hangingPunct="1">
              <a:buSzPct val="100000"/>
              <a:defRPr/>
            </a:pPr>
            <a:r>
              <a:rPr lang="fi-FI" sz="2400" dirty="0"/>
              <a:t>2. Haluan tulla </a:t>
            </a:r>
            <a:r>
              <a:rPr lang="fi-FI" sz="2400" b="1" dirty="0"/>
              <a:t>laulajaksi</a:t>
            </a:r>
            <a:r>
              <a:rPr lang="fi-FI" sz="2400" dirty="0"/>
              <a:t>.</a:t>
            </a:r>
          </a:p>
          <a:p>
            <a:pPr marL="0" indent="0" eaLnBrk="1" fontAlgn="auto" hangingPunct="1">
              <a:buSzPct val="100000"/>
              <a:defRPr/>
            </a:pPr>
            <a:r>
              <a:rPr lang="fi-FI" sz="2400" dirty="0"/>
              <a:t>3. Unelmani on olla </a:t>
            </a:r>
            <a:r>
              <a:rPr lang="fi-FI" sz="2400" b="1" dirty="0"/>
              <a:t>poptähti</a:t>
            </a:r>
            <a:r>
              <a:rPr lang="fi-FI" sz="2400" dirty="0"/>
              <a:t>, jonka koko maailma tuntee.</a:t>
            </a:r>
          </a:p>
          <a:p>
            <a:pPr marL="0" indent="0" eaLnBrk="1" fontAlgn="auto" hangingPunct="1">
              <a:buSzPct val="100000"/>
              <a:defRPr/>
            </a:pPr>
            <a:r>
              <a:rPr lang="fi-FI" sz="2400" dirty="0"/>
              <a:t>4. </a:t>
            </a:r>
            <a:r>
              <a:rPr lang="fi-FI" sz="2400" b="1" dirty="0"/>
              <a:t>Serkkuni</a:t>
            </a:r>
            <a:r>
              <a:rPr lang="fi-FI" sz="2400" dirty="0"/>
              <a:t> on </a:t>
            </a:r>
            <a:r>
              <a:rPr lang="fi-FI" sz="2400" b="1" dirty="0"/>
              <a:t>ruotsalainen</a:t>
            </a:r>
            <a:r>
              <a:rPr lang="fi-FI" sz="2400" dirty="0"/>
              <a:t>.</a:t>
            </a:r>
          </a:p>
          <a:p>
            <a:pPr marL="0" indent="0" eaLnBrk="1" fontAlgn="auto" hangingPunct="1">
              <a:buSzPct val="100000"/>
              <a:defRPr/>
            </a:pPr>
            <a:r>
              <a:rPr lang="fi-FI" sz="2400" dirty="0"/>
              <a:t>5. Hän on </a:t>
            </a:r>
            <a:r>
              <a:rPr lang="fi-FI" sz="2400" b="1" dirty="0"/>
              <a:t>yrittäjä</a:t>
            </a:r>
            <a:r>
              <a:rPr lang="fi-FI" sz="2400" dirty="0"/>
              <a:t>.</a:t>
            </a:r>
          </a:p>
          <a:p>
            <a:pPr marL="0" indent="0" eaLnBrk="1" fontAlgn="auto" hangingPunct="1">
              <a:buSzPct val="100000"/>
              <a:defRPr/>
            </a:pPr>
            <a:r>
              <a:rPr lang="fi-FI" sz="2400" dirty="0"/>
              <a:t>6. Aiemmin hän työskenteli </a:t>
            </a:r>
            <a:r>
              <a:rPr lang="fi-FI" sz="2400" b="1" dirty="0"/>
              <a:t>kokkina</a:t>
            </a:r>
            <a:r>
              <a:rPr lang="fi-FI" sz="2400" dirty="0"/>
              <a:t> </a:t>
            </a:r>
            <a:r>
              <a:rPr lang="fi-FI" sz="2400" b="1" dirty="0"/>
              <a:t>eräässä</a:t>
            </a:r>
            <a:r>
              <a:rPr lang="fi-FI" sz="2400" dirty="0"/>
              <a:t> </a:t>
            </a:r>
            <a:r>
              <a:rPr lang="fi-FI" sz="2400" b="1" dirty="0"/>
              <a:t>ravintolassa</a:t>
            </a:r>
            <a:r>
              <a:rPr lang="fi-FI" sz="2400" dirty="0"/>
              <a:t> Tukholmassa.</a:t>
            </a:r>
          </a:p>
          <a:p>
            <a:pPr marL="0" indent="0" eaLnBrk="1" fontAlgn="auto" hangingPunct="1">
              <a:buSzPct val="25000"/>
              <a:buFont typeface="Arial"/>
              <a:buNone/>
              <a:defRPr/>
            </a:pPr>
            <a:endParaRPr sz="2400" dirty="0"/>
          </a:p>
          <a:p>
            <a:pPr marL="514350" indent="-514350" eaLnBrk="1" fontAlgn="auto" hangingPunct="1">
              <a:buSzPct val="25000"/>
              <a:defRPr/>
            </a:pPr>
            <a:endParaRPr sz="2400" dirty="0"/>
          </a:p>
          <a:p>
            <a:pPr marL="514350" indent="-514350" eaLnBrk="1" fontAlgn="auto" hangingPunct="1">
              <a:buSzPct val="25000"/>
              <a:defRPr/>
            </a:pPr>
            <a:endParaRPr sz="2400" dirty="0"/>
          </a:p>
          <a:p>
            <a:pPr marL="0" indent="0" eaLnBrk="1" fontAlgn="auto" hangingPunct="1">
              <a:buSzPct val="25000"/>
              <a:buFont typeface="Arial"/>
              <a:buNone/>
              <a:defRPr/>
            </a:pPr>
            <a:endParaRPr dirty="0"/>
          </a:p>
          <a:p>
            <a:pPr marL="0" indent="0" eaLnBrk="1" fontAlgn="auto" hangingPunct="1">
              <a:buSzPct val="25000"/>
              <a:buFont typeface="Arial"/>
              <a:buNone/>
              <a:defRPr/>
            </a:pPr>
            <a:endParaRPr dirty="0"/>
          </a:p>
          <a:p>
            <a:pPr marL="0" indent="0" eaLnBrk="1" fontAlgn="auto" hangingPunct="1">
              <a:buSzPct val="25000"/>
              <a:buFont typeface="Arial"/>
              <a:buNone/>
              <a:defRPr/>
            </a:pPr>
            <a:endParaRPr dirty="0"/>
          </a:p>
          <a:p>
            <a:pPr marL="0" indent="0" eaLnBrk="1" fontAlgn="auto" hangingPunct="1">
              <a:buSzPct val="25000"/>
              <a:buFont typeface="Arial"/>
              <a:buNone/>
              <a:defRPr/>
            </a:pPr>
            <a:endParaRPr dirty="0"/>
          </a:p>
          <a:p>
            <a:pPr marL="0" indent="0" eaLnBrk="1" fontAlgn="auto" hangingPunct="1">
              <a:buSzPct val="25000"/>
              <a:buFont typeface="Arial"/>
              <a:buNone/>
              <a:defRPr/>
            </a:pPr>
            <a:endParaRPr dirty="0"/>
          </a:p>
          <a:p>
            <a:pPr marL="0" indent="0" eaLnBrk="1" fontAlgn="auto" hangingPunct="1">
              <a:buSzPct val="25000"/>
              <a:buFont typeface="Arial"/>
              <a:buNone/>
              <a:defRPr/>
            </a:pPr>
            <a:endParaRPr dirty="0"/>
          </a:p>
        </p:txBody>
      </p:sp>
      <p:sp>
        <p:nvSpPr>
          <p:cNvPr id="34820" name="Shape 258">
            <a:extLst>
              <a:ext uri="{FF2B5EF4-FFF2-40B4-BE49-F238E27FC236}">
                <a16:creationId xmlns:a16="http://schemas.microsoft.com/office/drawing/2014/main" id="{F0E3A3A3-DE4E-4E91-BA2E-82BCF53EBA70}"/>
              </a:ext>
            </a:extLst>
          </p:cNvPr>
          <p:cNvSpPr txBox="1">
            <a:spLocks noGrp="1"/>
          </p:cNvSpPr>
          <p:nvPr>
            <p:ph type="body" idx="2"/>
          </p:nvPr>
        </p:nvSpPr>
        <p:spPr/>
        <p:txBody>
          <a:bodyPr tIns="45700" bIns="45700"/>
          <a:lstStyle/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Jag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älskar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musik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och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dans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Jag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vill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bli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sångare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Min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dröm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är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att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bli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en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popstjärna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som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hela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världen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känner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Min kusin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är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svensk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Han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är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företagare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/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entreprenör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Tidigare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jobbade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han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som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kock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på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en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restaurang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i Stockholm.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fi-FI" altLang="fi-FI"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fi-FI" altLang="fi-FI"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0" grpId="0" build="p"/>
    </p:bldLst>
  </p:timing>
</p:sld>
</file>

<file path=ppt/theme/theme1.xml><?xml version="1.0" encoding="utf-8"?>
<a:theme xmlns:a="http://schemas.openxmlformats.org/drawingml/2006/main" name="2_Office-te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FA10F540BCFD73498C5287788A42AF86" ma:contentTypeVersion="10" ma:contentTypeDescription="Luo uusi asiakirja." ma:contentTypeScope="" ma:versionID="d18cc0028bef73f65d336c11c2a78693">
  <xsd:schema xmlns:xsd="http://www.w3.org/2001/XMLSchema" xmlns:xs="http://www.w3.org/2001/XMLSchema" xmlns:p="http://schemas.microsoft.com/office/2006/metadata/properties" xmlns:ns3="e3e1b5a8-2fe4-4eeb-9f27-4cc0a8a55167" xmlns:ns4="71ab168a-e945-43f5-b28f-5956cebc55ca" targetNamespace="http://schemas.microsoft.com/office/2006/metadata/properties" ma:root="true" ma:fieldsID="20a9cc35781ffb658f7423f89b0dbe7a" ns3:_="" ns4:_="">
    <xsd:import namespace="e3e1b5a8-2fe4-4eeb-9f27-4cc0a8a55167"/>
    <xsd:import namespace="71ab168a-e945-43f5-b28f-5956cebc55c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e1b5a8-2fe4-4eeb-9f27-4cc0a8a551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b168a-e945-43f5-b28f-5956cebc55ca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7" nillable="true" ma:displayName="Jakamisvihjeen hajautus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7FDF65B-5D0F-464D-A3E9-3E4108F2D71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57D14DF-CB30-40D9-9D32-8FAB954758DC}">
  <ds:schemaRefs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e3e1b5a8-2fe4-4eeb-9f27-4cc0a8a55167"/>
    <ds:schemaRef ds:uri="71ab168a-e945-43f5-b28f-5956cebc55ca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C2DC4E6C-401F-4306-970E-4F679D393C0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3e1b5a8-2fe4-4eeb-9f27-4cc0a8a55167"/>
    <ds:schemaRef ds:uri="71ab168a-e945-43f5-b28f-5956cebc55c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738</Words>
  <Application>Microsoft Office PowerPoint</Application>
  <PresentationFormat>Laajakuva</PresentationFormat>
  <Paragraphs>221</Paragraphs>
  <Slides>16</Slides>
  <Notes>16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16</vt:i4>
      </vt:variant>
    </vt:vector>
  </HeadingPairs>
  <TitlesOfParts>
    <vt:vector size="21" baseType="lpstr">
      <vt:lpstr>MS Gothic</vt:lpstr>
      <vt:lpstr>Arial</vt:lpstr>
      <vt:lpstr>Calibri</vt:lpstr>
      <vt:lpstr>2_Office-teema</vt:lpstr>
      <vt:lpstr>Office-teema</vt:lpstr>
      <vt:lpstr> </vt:lpstr>
      <vt:lpstr>Substantiivin käyttö</vt:lpstr>
      <vt:lpstr>Substantiivin käyttö Epämääräinen muoto (en bil, bilar)</vt:lpstr>
      <vt:lpstr>Substantiivin käyttö Epämääräinen muoto ilman artikkelia (__bil, bilar)</vt:lpstr>
      <vt:lpstr>Substantiivin käyttö Epämääräinen muoto ilman artikkelia (__bil, bilar)</vt:lpstr>
      <vt:lpstr>Substantiivin käyttö Epämääräinen muoto ilman artikkelia (__bil, bilar)</vt:lpstr>
      <vt:lpstr>Substantiivin käyttö Epämääräinen muoto ilman artikkelia (__bil, bilar)</vt:lpstr>
      <vt:lpstr>Substantiivin käyttö Epämääräinen muoto ilman artikkelia (__bil, bilar)</vt:lpstr>
      <vt:lpstr>Substantiivin käyttö Määräinen muoto ilman artikkelia (bilen, bilarna)</vt:lpstr>
      <vt:lpstr>Substantiivin käyttö Määräinen muoto ilman artikkelia (bilen, bilarna)</vt:lpstr>
      <vt:lpstr>Substantiivin käyttö Määräinen muoto ilman artikkelia (bilen, bilarna)</vt:lpstr>
      <vt:lpstr>Substantiivin käyttö Määräinen muoto ilman artikkelia (bilen, bilarna)</vt:lpstr>
      <vt:lpstr>Perustele substantiivin määräysmuoto.</vt:lpstr>
      <vt:lpstr>Valitse oikea vaihtoehto.</vt:lpstr>
      <vt:lpstr>Täydennä substantiivi oikeassa muodossa.</vt:lpstr>
      <vt:lpstr>Käännä.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Valkama Anu</dc:creator>
  <cp:lastModifiedBy>Harinen Henri</cp:lastModifiedBy>
  <cp:revision>7</cp:revision>
  <dcterms:modified xsi:type="dcterms:W3CDTF">2020-06-16T10:55:56Z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0x010100FA10F540BCFD73498C5287788A42AF86</vt:lpwstr>
  </property>
</Properties>
</file>