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omments/comment1.xml" ContentType="application/vnd.openxmlformats-officedocument.presentationml.comments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2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8" r:id="rId4"/>
  </p:sldMasterIdLst>
  <p:notesMasterIdLst>
    <p:notesMasterId r:id="rId20"/>
  </p:notesMasterIdLst>
  <p:handoutMasterIdLst>
    <p:handoutMasterId r:id="rId21"/>
  </p:handoutMasterIdLst>
  <p:sldIdLst>
    <p:sldId id="3825" r:id="rId5"/>
    <p:sldId id="3846" r:id="rId6"/>
    <p:sldId id="3847" r:id="rId7"/>
    <p:sldId id="3842" r:id="rId8"/>
    <p:sldId id="3843" r:id="rId9"/>
    <p:sldId id="3835" r:id="rId10"/>
    <p:sldId id="3844" r:id="rId11"/>
    <p:sldId id="3836" r:id="rId12"/>
    <p:sldId id="3837" r:id="rId13"/>
    <p:sldId id="3838" r:id="rId14"/>
    <p:sldId id="3839" r:id="rId15"/>
    <p:sldId id="3841" r:id="rId16"/>
    <p:sldId id="3831" r:id="rId17"/>
    <p:sldId id="3845" r:id="rId18"/>
    <p:sldId id="3828" r:id="rId19"/>
  </p:sldIdLst>
  <p:sldSz cx="12192000" cy="6858000"/>
  <p:notesSz cx="6858000" cy="9144000"/>
  <p:defaultTextStyle>
    <a:defPPr rtl="0"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 userDrawn="1">
          <p15:clr>
            <a:srgbClr val="A4A3A4"/>
          </p15:clr>
        </p15:guide>
        <p15:guide id="2" orient="horz" pos="3408" userDrawn="1">
          <p15:clr>
            <a:srgbClr val="A4A3A4"/>
          </p15:clr>
        </p15:guide>
        <p15:guide id="3" pos="6936" userDrawn="1">
          <p15:clr>
            <a:srgbClr val="A4A3A4"/>
          </p15:clr>
        </p15:guide>
        <p15:guide id="4" pos="74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ri Laatikainen" initials="SL" lastIdx="1" clrIdx="0">
    <p:extLst>
      <p:ext uri="{19B8F6BF-5375-455C-9EA6-DF929625EA0E}">
        <p15:presenceInfo xmlns:p15="http://schemas.microsoft.com/office/powerpoint/2012/main" userId="S::sari.laatikainen@rovala.fi::f4e36958-2bf7-4a64-a362-479cc82b2ce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2"/>
      </p:cViewPr>
      <p:guideLst>
        <p:guide orient="horz" pos="1200"/>
        <p:guide orient="horz" pos="3408"/>
        <p:guide pos="6936"/>
        <p:guide pos="74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98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Relationship Id="rId27" Type="http://schemas.microsoft.com/office/2018/10/relationships/authors" Target="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4-11-06T10:44:22.335" idx="1">
    <p:pos x="7152" y="552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496F6E-9CC2-4F0B-9E30-122F6B7ADCC4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DD615C3B-095D-4B11-BDE8-5A945099435A}">
      <dgm:prSet phldrT="[Teksti]"/>
      <dgm:spPr/>
      <dgm:t>
        <a:bodyPr/>
        <a:lstStyle/>
        <a:p>
          <a:r>
            <a:rPr lang="fi-FI" dirty="0"/>
            <a:t>Setlementti ry</a:t>
          </a:r>
        </a:p>
      </dgm:t>
    </dgm:pt>
    <dgm:pt modelId="{CC418013-78B8-474A-83B7-E602AC566338}" type="parTrans" cxnId="{839F0F95-380A-43CF-8FC9-46239AAB1C0B}">
      <dgm:prSet/>
      <dgm:spPr/>
      <dgm:t>
        <a:bodyPr/>
        <a:lstStyle/>
        <a:p>
          <a:endParaRPr lang="fi-FI"/>
        </a:p>
      </dgm:t>
    </dgm:pt>
    <dgm:pt modelId="{7FE92B0B-F640-420D-9B53-133FD2CDD26D}" type="sibTrans" cxnId="{839F0F95-380A-43CF-8FC9-46239AAB1C0B}">
      <dgm:prSet/>
      <dgm:spPr/>
      <dgm:t>
        <a:bodyPr/>
        <a:lstStyle/>
        <a:p>
          <a:endParaRPr lang="fi-FI"/>
        </a:p>
      </dgm:t>
    </dgm:pt>
    <dgm:pt modelId="{2B0732BA-E4C4-41E5-93A2-4769BF39EDC7}">
      <dgm:prSet phldrT="[Teksti]"/>
      <dgm:spPr/>
      <dgm:t>
        <a:bodyPr/>
        <a:lstStyle/>
        <a:p>
          <a:r>
            <a:rPr lang="fi-FI" dirty="0"/>
            <a:t>Kansalais- kansanopistot</a:t>
          </a:r>
        </a:p>
      </dgm:t>
    </dgm:pt>
    <dgm:pt modelId="{998F49AD-8B17-4C9C-8A77-3C4446961B0B}" type="parTrans" cxnId="{35306935-5992-40E4-BAC4-F4873D6C5B1F}">
      <dgm:prSet/>
      <dgm:spPr/>
      <dgm:t>
        <a:bodyPr/>
        <a:lstStyle/>
        <a:p>
          <a:endParaRPr lang="fi-FI"/>
        </a:p>
      </dgm:t>
    </dgm:pt>
    <dgm:pt modelId="{2BAD8EC0-489E-4879-8E09-57B61DF57AD9}" type="sibTrans" cxnId="{35306935-5992-40E4-BAC4-F4873D6C5B1F}">
      <dgm:prSet/>
      <dgm:spPr/>
      <dgm:t>
        <a:bodyPr/>
        <a:lstStyle/>
        <a:p>
          <a:endParaRPr lang="fi-FI"/>
        </a:p>
      </dgm:t>
    </dgm:pt>
    <dgm:pt modelId="{703B791F-8B62-4A72-940D-3613A4E4120D}">
      <dgm:prSet phldrT="[Teksti]"/>
      <dgm:spPr/>
      <dgm:t>
        <a:bodyPr/>
        <a:lstStyle/>
        <a:p>
          <a:r>
            <a:rPr lang="fi-FI" dirty="0"/>
            <a:t>Kansanopisto- yhdistys</a:t>
          </a:r>
        </a:p>
      </dgm:t>
    </dgm:pt>
    <dgm:pt modelId="{EA3D059E-6442-4E92-9B6B-21B14A64D11B}" type="parTrans" cxnId="{73D653E8-60D6-43D0-9FC7-75825DFE02AF}">
      <dgm:prSet/>
      <dgm:spPr/>
      <dgm:t>
        <a:bodyPr/>
        <a:lstStyle/>
        <a:p>
          <a:endParaRPr lang="fi-FI"/>
        </a:p>
      </dgm:t>
    </dgm:pt>
    <dgm:pt modelId="{7CE85FBA-5C07-4310-8B3D-95B920DC59A0}" type="sibTrans" cxnId="{73D653E8-60D6-43D0-9FC7-75825DFE02AF}">
      <dgm:prSet/>
      <dgm:spPr/>
      <dgm:t>
        <a:bodyPr/>
        <a:lstStyle/>
        <a:p>
          <a:endParaRPr lang="fi-FI"/>
        </a:p>
      </dgm:t>
    </dgm:pt>
    <dgm:pt modelId="{DA4855C9-F4E7-4739-AF99-D151233DE007}">
      <dgm:prSet phldrT="[Teksti]"/>
      <dgm:spPr/>
      <dgm:t>
        <a:bodyPr/>
        <a:lstStyle/>
        <a:p>
          <a:r>
            <a:rPr lang="fi-FI" dirty="0"/>
            <a:t>Lapsi- ja nuorisotyö</a:t>
          </a:r>
        </a:p>
      </dgm:t>
    </dgm:pt>
    <dgm:pt modelId="{AED7D2C9-2D91-493C-8989-8489D46A20A9}" type="parTrans" cxnId="{2D861EB1-4213-4A82-AB76-F1DFFAD25949}">
      <dgm:prSet/>
      <dgm:spPr/>
      <dgm:t>
        <a:bodyPr/>
        <a:lstStyle/>
        <a:p>
          <a:endParaRPr lang="fi-FI"/>
        </a:p>
      </dgm:t>
    </dgm:pt>
    <dgm:pt modelId="{EA997AEA-0ADD-40DA-914F-C2F0E4507C7F}" type="sibTrans" cxnId="{2D861EB1-4213-4A82-AB76-F1DFFAD25949}">
      <dgm:prSet/>
      <dgm:spPr/>
      <dgm:t>
        <a:bodyPr/>
        <a:lstStyle/>
        <a:p>
          <a:endParaRPr lang="fi-FI"/>
        </a:p>
      </dgm:t>
    </dgm:pt>
    <dgm:pt modelId="{65299738-4F05-4B68-8A50-0C3C87008A14}">
      <dgm:prSet phldrT="[Teksti]"/>
      <dgm:spPr/>
      <dgm:t>
        <a:bodyPr/>
        <a:lstStyle/>
        <a:p>
          <a:r>
            <a:rPr lang="fi-FI" dirty="0"/>
            <a:t>Seniori- ja vanhustyö</a:t>
          </a:r>
        </a:p>
      </dgm:t>
    </dgm:pt>
    <dgm:pt modelId="{63C43646-DE9F-4918-B2E5-35E6C667980D}" type="parTrans" cxnId="{4E7D20D4-38DD-4B6C-AF99-1F259C86A366}">
      <dgm:prSet/>
      <dgm:spPr/>
      <dgm:t>
        <a:bodyPr/>
        <a:lstStyle/>
        <a:p>
          <a:endParaRPr lang="fi-FI"/>
        </a:p>
      </dgm:t>
    </dgm:pt>
    <dgm:pt modelId="{4A013CB6-7DE9-4875-B519-399FE43E9334}" type="sibTrans" cxnId="{4E7D20D4-38DD-4B6C-AF99-1F259C86A366}">
      <dgm:prSet/>
      <dgm:spPr/>
      <dgm:t>
        <a:bodyPr/>
        <a:lstStyle/>
        <a:p>
          <a:endParaRPr lang="fi-FI"/>
        </a:p>
      </dgm:t>
    </dgm:pt>
    <dgm:pt modelId="{2EE72572-7445-46A6-8A06-D30FE7F3FF3F}">
      <dgm:prSet phldrT="[Teksti]"/>
      <dgm:spPr/>
      <dgm:t>
        <a:bodyPr/>
        <a:lstStyle/>
        <a:p>
          <a:r>
            <a:rPr lang="fi-FI" dirty="0"/>
            <a:t>Vapaaehtoistoiminta</a:t>
          </a:r>
        </a:p>
      </dgm:t>
    </dgm:pt>
    <dgm:pt modelId="{DF6B4F22-CDB9-4D95-8B07-2CC404842405}" type="parTrans" cxnId="{427CC245-3304-4507-9735-360E977D16B7}">
      <dgm:prSet/>
      <dgm:spPr/>
      <dgm:t>
        <a:bodyPr/>
        <a:lstStyle/>
        <a:p>
          <a:endParaRPr lang="fi-FI"/>
        </a:p>
      </dgm:t>
    </dgm:pt>
    <dgm:pt modelId="{7941C95F-E1E5-46F7-8282-03E54FC53CA3}" type="sibTrans" cxnId="{427CC245-3304-4507-9735-360E977D16B7}">
      <dgm:prSet/>
      <dgm:spPr/>
      <dgm:t>
        <a:bodyPr/>
        <a:lstStyle/>
        <a:p>
          <a:endParaRPr lang="fi-FI"/>
        </a:p>
      </dgm:t>
    </dgm:pt>
    <dgm:pt modelId="{467C4407-E07E-4DB5-97ED-E45EB0F91E4A}">
      <dgm:prSet phldrT="[Teksti]"/>
      <dgm:spPr/>
      <dgm:t>
        <a:bodyPr/>
        <a:lstStyle/>
        <a:p>
          <a:r>
            <a:rPr lang="fi-FI" dirty="0"/>
            <a:t>Kriisi- ja tukityö</a:t>
          </a:r>
        </a:p>
      </dgm:t>
    </dgm:pt>
    <dgm:pt modelId="{FFD24659-9C11-4CBF-B70C-2A2782B7C59C}" type="parTrans" cxnId="{3A9D0F90-A5EC-461A-9A42-C815FFC92965}">
      <dgm:prSet/>
      <dgm:spPr/>
      <dgm:t>
        <a:bodyPr/>
        <a:lstStyle/>
        <a:p>
          <a:endParaRPr lang="fi-FI"/>
        </a:p>
      </dgm:t>
    </dgm:pt>
    <dgm:pt modelId="{F19BF613-BB48-42BB-8D40-5287DDD3B60E}" type="sibTrans" cxnId="{3A9D0F90-A5EC-461A-9A42-C815FFC92965}">
      <dgm:prSet/>
      <dgm:spPr/>
      <dgm:t>
        <a:bodyPr/>
        <a:lstStyle/>
        <a:p>
          <a:endParaRPr lang="fi-FI"/>
        </a:p>
      </dgm:t>
    </dgm:pt>
    <dgm:pt modelId="{7DB2A3E2-86D7-4C5F-80B7-B91C292760D4}">
      <dgm:prSet phldrT="[Teksti]"/>
      <dgm:spPr/>
      <dgm:t>
        <a:bodyPr/>
        <a:lstStyle/>
        <a:p>
          <a:r>
            <a:rPr lang="fi-FI" dirty="0"/>
            <a:t>Asumispalvelut</a:t>
          </a:r>
        </a:p>
      </dgm:t>
    </dgm:pt>
    <dgm:pt modelId="{64013A4B-E2AA-43E6-94C4-0B95F60BFCE8}" type="parTrans" cxnId="{07094297-2BF2-4E01-9D1D-23C545EA42F6}">
      <dgm:prSet/>
      <dgm:spPr/>
      <dgm:t>
        <a:bodyPr/>
        <a:lstStyle/>
        <a:p>
          <a:endParaRPr lang="fi-FI"/>
        </a:p>
      </dgm:t>
    </dgm:pt>
    <dgm:pt modelId="{157489C9-ED17-49DF-BB2E-94B8274E9962}" type="sibTrans" cxnId="{07094297-2BF2-4E01-9D1D-23C545EA42F6}">
      <dgm:prSet/>
      <dgm:spPr/>
      <dgm:t>
        <a:bodyPr/>
        <a:lstStyle/>
        <a:p>
          <a:endParaRPr lang="fi-FI"/>
        </a:p>
      </dgm:t>
    </dgm:pt>
    <dgm:pt modelId="{EDD4C04E-8B80-4BB4-88FB-61EC97BF248D}">
      <dgm:prSet phldrT="[Teksti]"/>
      <dgm:spPr/>
      <dgm:t>
        <a:bodyPr/>
        <a:lstStyle/>
        <a:p>
          <a:r>
            <a:rPr lang="fi-FI" dirty="0"/>
            <a:t>Kansalaistoiminta</a:t>
          </a:r>
        </a:p>
      </dgm:t>
    </dgm:pt>
    <dgm:pt modelId="{6FE98994-B662-41B1-92B0-CF4D045C3570}" type="parTrans" cxnId="{51FF5218-7C2B-41E3-AA54-9BAEFF94C164}">
      <dgm:prSet/>
      <dgm:spPr/>
      <dgm:t>
        <a:bodyPr/>
        <a:lstStyle/>
        <a:p>
          <a:endParaRPr lang="fi-FI"/>
        </a:p>
      </dgm:t>
    </dgm:pt>
    <dgm:pt modelId="{E60FFDC6-7D2F-431E-866B-27A05475A547}" type="sibTrans" cxnId="{51FF5218-7C2B-41E3-AA54-9BAEFF94C164}">
      <dgm:prSet/>
      <dgm:spPr/>
      <dgm:t>
        <a:bodyPr/>
        <a:lstStyle/>
        <a:p>
          <a:endParaRPr lang="fi-FI"/>
        </a:p>
      </dgm:t>
    </dgm:pt>
    <dgm:pt modelId="{9ADA74E4-28E6-4AC7-9BDA-1206B66EFEAF}">
      <dgm:prSet/>
      <dgm:spPr/>
      <dgm:t>
        <a:bodyPr/>
        <a:lstStyle/>
        <a:p>
          <a:r>
            <a:rPr lang="fi-FI" dirty="0"/>
            <a:t>Vaikuttaa</a:t>
          </a:r>
        </a:p>
      </dgm:t>
    </dgm:pt>
    <dgm:pt modelId="{488E2009-9982-4CED-B667-7A6F29815FCF}" type="parTrans" cxnId="{CF34A100-B542-4DD1-80F4-5035BC20393E}">
      <dgm:prSet/>
      <dgm:spPr/>
      <dgm:t>
        <a:bodyPr/>
        <a:lstStyle/>
        <a:p>
          <a:endParaRPr lang="fi-FI"/>
        </a:p>
      </dgm:t>
    </dgm:pt>
    <dgm:pt modelId="{AEC6DB3D-6829-45D1-A8E7-89761D2CA828}" type="sibTrans" cxnId="{CF34A100-B542-4DD1-80F4-5035BC20393E}">
      <dgm:prSet/>
      <dgm:spPr/>
      <dgm:t>
        <a:bodyPr/>
        <a:lstStyle/>
        <a:p>
          <a:endParaRPr lang="fi-FI"/>
        </a:p>
      </dgm:t>
    </dgm:pt>
    <dgm:pt modelId="{8C46E797-E2C9-475D-8358-0B4A37074E7D}">
      <dgm:prSet/>
      <dgm:spPr/>
      <dgm:t>
        <a:bodyPr/>
        <a:lstStyle/>
        <a:p>
          <a:r>
            <a:rPr lang="fi-FI" dirty="0"/>
            <a:t>Kehittää</a:t>
          </a:r>
        </a:p>
      </dgm:t>
    </dgm:pt>
    <dgm:pt modelId="{7C737690-B001-4DB9-B7D9-8D7DE2EAFCD5}" type="parTrans" cxnId="{D43B0173-F34A-4635-B60E-6AB81B5BB7D3}">
      <dgm:prSet/>
      <dgm:spPr/>
      <dgm:t>
        <a:bodyPr/>
        <a:lstStyle/>
        <a:p>
          <a:endParaRPr lang="fi-FI"/>
        </a:p>
      </dgm:t>
    </dgm:pt>
    <dgm:pt modelId="{A8B59184-3DC4-4FFE-8C62-3F6FD1BA0A5D}" type="sibTrans" cxnId="{D43B0173-F34A-4635-B60E-6AB81B5BB7D3}">
      <dgm:prSet/>
      <dgm:spPr/>
      <dgm:t>
        <a:bodyPr/>
        <a:lstStyle/>
        <a:p>
          <a:endParaRPr lang="fi-FI"/>
        </a:p>
      </dgm:t>
    </dgm:pt>
    <dgm:pt modelId="{28EB7B61-5D6C-4850-81D3-19A69A9F5E35}">
      <dgm:prSet/>
      <dgm:spPr/>
      <dgm:t>
        <a:bodyPr/>
        <a:lstStyle/>
        <a:p>
          <a:r>
            <a:rPr lang="fi-FI" dirty="0"/>
            <a:t>Edistää</a:t>
          </a:r>
        </a:p>
      </dgm:t>
    </dgm:pt>
    <dgm:pt modelId="{0C0EAE57-1D9F-4648-8978-28558C1B70F4}" type="parTrans" cxnId="{102011FE-37A7-4119-A164-C24AF95A7915}">
      <dgm:prSet/>
      <dgm:spPr/>
      <dgm:t>
        <a:bodyPr/>
        <a:lstStyle/>
        <a:p>
          <a:endParaRPr lang="fi-FI"/>
        </a:p>
      </dgm:t>
    </dgm:pt>
    <dgm:pt modelId="{4FACD1F5-FD11-4D25-BF00-8C63A571AA3E}" type="sibTrans" cxnId="{102011FE-37A7-4119-A164-C24AF95A7915}">
      <dgm:prSet/>
      <dgm:spPr/>
      <dgm:t>
        <a:bodyPr/>
        <a:lstStyle/>
        <a:p>
          <a:endParaRPr lang="fi-FI"/>
        </a:p>
      </dgm:t>
    </dgm:pt>
    <dgm:pt modelId="{419C6BA6-F584-41F6-A0AD-4D2037E29110}">
      <dgm:prSet/>
      <dgm:spPr/>
      <dgm:t>
        <a:bodyPr/>
        <a:lstStyle/>
        <a:p>
          <a:r>
            <a:rPr lang="fi-FI" dirty="0"/>
            <a:t>     kansanopistojen tunnettuutta     ja valtakunnallista näkyvyyttä</a:t>
          </a:r>
        </a:p>
      </dgm:t>
    </dgm:pt>
    <dgm:pt modelId="{9602BA16-FA0D-4B25-9F98-0FD9A4D307DD}" type="parTrans" cxnId="{828E5F51-C213-4B26-9B01-D898006C1DC1}">
      <dgm:prSet/>
      <dgm:spPr/>
      <dgm:t>
        <a:bodyPr/>
        <a:lstStyle/>
        <a:p>
          <a:endParaRPr lang="fi-FI"/>
        </a:p>
      </dgm:t>
    </dgm:pt>
    <dgm:pt modelId="{183D6061-1A68-4E69-95CA-BD1897A2445F}" type="sibTrans" cxnId="{828E5F51-C213-4B26-9B01-D898006C1DC1}">
      <dgm:prSet/>
      <dgm:spPr/>
      <dgm:t>
        <a:bodyPr/>
        <a:lstStyle/>
        <a:p>
          <a:endParaRPr lang="fi-FI"/>
        </a:p>
      </dgm:t>
    </dgm:pt>
    <dgm:pt modelId="{E60B33AB-CE94-4BDD-AFEA-D91B66BA4C30}" type="pres">
      <dgm:prSet presAssocID="{78496F6E-9CC2-4F0B-9E30-122F6B7ADCC4}" presName="Name0" presStyleCnt="0">
        <dgm:presLayoutVars>
          <dgm:dir/>
          <dgm:animLvl val="lvl"/>
          <dgm:resizeHandles/>
        </dgm:presLayoutVars>
      </dgm:prSet>
      <dgm:spPr/>
    </dgm:pt>
    <dgm:pt modelId="{EC82A630-2C1A-4626-9503-C41A1198DD3E}" type="pres">
      <dgm:prSet presAssocID="{DD615C3B-095D-4B11-BDE8-5A945099435A}" presName="linNode" presStyleCnt="0"/>
      <dgm:spPr/>
    </dgm:pt>
    <dgm:pt modelId="{E89B1B90-4585-4A57-8978-412DBECDBC6F}" type="pres">
      <dgm:prSet presAssocID="{DD615C3B-095D-4B11-BDE8-5A945099435A}" presName="parentShp" presStyleLbl="node1" presStyleIdx="0" presStyleCnt="2">
        <dgm:presLayoutVars>
          <dgm:bulletEnabled val="1"/>
        </dgm:presLayoutVars>
      </dgm:prSet>
      <dgm:spPr/>
    </dgm:pt>
    <dgm:pt modelId="{52461577-C3A3-40F0-93C5-3711ABDD28A3}" type="pres">
      <dgm:prSet presAssocID="{DD615C3B-095D-4B11-BDE8-5A945099435A}" presName="childShp" presStyleLbl="bgAccFollowNode1" presStyleIdx="0" presStyleCnt="2">
        <dgm:presLayoutVars>
          <dgm:bulletEnabled val="1"/>
        </dgm:presLayoutVars>
      </dgm:prSet>
      <dgm:spPr/>
    </dgm:pt>
    <dgm:pt modelId="{2C09D490-42A8-464D-8A49-C1154FBC3105}" type="pres">
      <dgm:prSet presAssocID="{7FE92B0B-F640-420D-9B53-133FD2CDD26D}" presName="spacing" presStyleCnt="0"/>
      <dgm:spPr/>
    </dgm:pt>
    <dgm:pt modelId="{05BD95D3-DC87-4500-AEF6-32511BE0F3DE}" type="pres">
      <dgm:prSet presAssocID="{703B791F-8B62-4A72-940D-3613A4E4120D}" presName="linNode" presStyleCnt="0"/>
      <dgm:spPr/>
    </dgm:pt>
    <dgm:pt modelId="{236986CC-BC57-491C-8442-7592AFF96684}" type="pres">
      <dgm:prSet presAssocID="{703B791F-8B62-4A72-940D-3613A4E4120D}" presName="parentShp" presStyleLbl="node1" presStyleIdx="1" presStyleCnt="2">
        <dgm:presLayoutVars>
          <dgm:bulletEnabled val="1"/>
        </dgm:presLayoutVars>
      </dgm:prSet>
      <dgm:spPr/>
    </dgm:pt>
    <dgm:pt modelId="{2C19C085-21EB-4ACC-8FAA-5F1B797B4F81}" type="pres">
      <dgm:prSet presAssocID="{703B791F-8B62-4A72-940D-3613A4E4120D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CF34A100-B542-4DD1-80F4-5035BC20393E}" srcId="{703B791F-8B62-4A72-940D-3613A4E4120D}" destId="{9ADA74E4-28E6-4AC7-9BDA-1206B66EFEAF}" srcOrd="0" destOrd="0" parTransId="{488E2009-9982-4CED-B667-7A6F29815FCF}" sibTransId="{AEC6DB3D-6829-45D1-A8E7-89761D2CA828}"/>
    <dgm:cxn modelId="{A923BF09-6B4C-4B02-B8BB-80263AE8C5CC}" type="presOf" srcId="{8C46E797-E2C9-475D-8358-0B4A37074E7D}" destId="{2C19C085-21EB-4ACC-8FAA-5F1B797B4F81}" srcOrd="0" destOrd="1" presId="urn:microsoft.com/office/officeart/2005/8/layout/vList6"/>
    <dgm:cxn modelId="{E1715C10-0F47-40D6-8ABB-7CFFB7F94810}" type="presOf" srcId="{9ADA74E4-28E6-4AC7-9BDA-1206B66EFEAF}" destId="{2C19C085-21EB-4ACC-8FAA-5F1B797B4F81}" srcOrd="0" destOrd="0" presId="urn:microsoft.com/office/officeart/2005/8/layout/vList6"/>
    <dgm:cxn modelId="{51FF5218-7C2B-41E3-AA54-9BAEFF94C164}" srcId="{DD615C3B-095D-4B11-BDE8-5A945099435A}" destId="{EDD4C04E-8B80-4BB4-88FB-61EC97BF248D}" srcOrd="6" destOrd="0" parTransId="{6FE98994-B662-41B1-92B0-CF4D045C3570}" sibTransId="{E60FFDC6-7D2F-431E-866B-27A05475A547}"/>
    <dgm:cxn modelId="{3A209019-652A-43AA-A92A-BCC6D5B2BF49}" type="presOf" srcId="{78496F6E-9CC2-4F0B-9E30-122F6B7ADCC4}" destId="{E60B33AB-CE94-4BDD-AFEA-D91B66BA4C30}" srcOrd="0" destOrd="0" presId="urn:microsoft.com/office/officeart/2005/8/layout/vList6"/>
    <dgm:cxn modelId="{7BD4181A-F6BF-41FE-BB6A-5A198B2CB932}" type="presOf" srcId="{7DB2A3E2-86D7-4C5F-80B7-B91C292760D4}" destId="{52461577-C3A3-40F0-93C5-3711ABDD28A3}" srcOrd="0" destOrd="5" presId="urn:microsoft.com/office/officeart/2005/8/layout/vList6"/>
    <dgm:cxn modelId="{A320BB1C-6E8B-433A-BF6F-82A0AE9A70FB}" type="presOf" srcId="{DD615C3B-095D-4B11-BDE8-5A945099435A}" destId="{E89B1B90-4585-4A57-8978-412DBECDBC6F}" srcOrd="0" destOrd="0" presId="urn:microsoft.com/office/officeart/2005/8/layout/vList6"/>
    <dgm:cxn modelId="{5CE8052B-0244-47E3-8030-57DD91F6B672}" type="presOf" srcId="{65299738-4F05-4B68-8A50-0C3C87008A14}" destId="{52461577-C3A3-40F0-93C5-3711ABDD28A3}" srcOrd="0" destOrd="2" presId="urn:microsoft.com/office/officeart/2005/8/layout/vList6"/>
    <dgm:cxn modelId="{35306935-5992-40E4-BAC4-F4873D6C5B1F}" srcId="{DD615C3B-095D-4B11-BDE8-5A945099435A}" destId="{2B0732BA-E4C4-41E5-93A2-4769BF39EDC7}" srcOrd="0" destOrd="0" parTransId="{998F49AD-8B17-4C9C-8A77-3C4446961B0B}" sibTransId="{2BAD8EC0-489E-4879-8E09-57B61DF57AD9}"/>
    <dgm:cxn modelId="{EAF6A643-E682-4057-8A9C-0D844678DA45}" type="presOf" srcId="{DA4855C9-F4E7-4739-AF99-D151233DE007}" destId="{52461577-C3A3-40F0-93C5-3711ABDD28A3}" srcOrd="0" destOrd="1" presId="urn:microsoft.com/office/officeart/2005/8/layout/vList6"/>
    <dgm:cxn modelId="{427CC245-3304-4507-9735-360E977D16B7}" srcId="{DD615C3B-095D-4B11-BDE8-5A945099435A}" destId="{2EE72572-7445-46A6-8A06-D30FE7F3FF3F}" srcOrd="3" destOrd="0" parTransId="{DF6B4F22-CDB9-4D95-8B07-2CC404842405}" sibTransId="{7941C95F-E1E5-46F7-8282-03E54FC53CA3}"/>
    <dgm:cxn modelId="{57233046-9AF8-48EF-8DB4-1187FE5EF822}" type="presOf" srcId="{2B0732BA-E4C4-41E5-93A2-4769BF39EDC7}" destId="{52461577-C3A3-40F0-93C5-3711ABDD28A3}" srcOrd="0" destOrd="0" presId="urn:microsoft.com/office/officeart/2005/8/layout/vList6"/>
    <dgm:cxn modelId="{828E5F51-C213-4B26-9B01-D898006C1DC1}" srcId="{703B791F-8B62-4A72-940D-3613A4E4120D}" destId="{419C6BA6-F584-41F6-A0AD-4D2037E29110}" srcOrd="3" destOrd="0" parTransId="{9602BA16-FA0D-4B25-9F98-0FD9A4D307DD}" sibTransId="{183D6061-1A68-4E69-95CA-BD1897A2445F}"/>
    <dgm:cxn modelId="{D43B0173-F34A-4635-B60E-6AB81B5BB7D3}" srcId="{703B791F-8B62-4A72-940D-3613A4E4120D}" destId="{8C46E797-E2C9-475D-8358-0B4A37074E7D}" srcOrd="1" destOrd="0" parTransId="{7C737690-B001-4DB9-B7D9-8D7DE2EAFCD5}" sibTransId="{A8B59184-3DC4-4FFE-8C62-3F6FD1BA0A5D}"/>
    <dgm:cxn modelId="{12987B8A-6F10-43B5-B478-32D4D61ADBD5}" type="presOf" srcId="{467C4407-E07E-4DB5-97ED-E45EB0F91E4A}" destId="{52461577-C3A3-40F0-93C5-3711ABDD28A3}" srcOrd="0" destOrd="4" presId="urn:microsoft.com/office/officeart/2005/8/layout/vList6"/>
    <dgm:cxn modelId="{5CAD818B-C79C-4790-B29B-6243CE9D4C9C}" type="presOf" srcId="{419C6BA6-F584-41F6-A0AD-4D2037E29110}" destId="{2C19C085-21EB-4ACC-8FAA-5F1B797B4F81}" srcOrd="0" destOrd="3" presId="urn:microsoft.com/office/officeart/2005/8/layout/vList6"/>
    <dgm:cxn modelId="{3A9D0F90-A5EC-461A-9A42-C815FFC92965}" srcId="{DD615C3B-095D-4B11-BDE8-5A945099435A}" destId="{467C4407-E07E-4DB5-97ED-E45EB0F91E4A}" srcOrd="4" destOrd="0" parTransId="{FFD24659-9C11-4CBF-B70C-2A2782B7C59C}" sibTransId="{F19BF613-BB48-42BB-8D40-5287DDD3B60E}"/>
    <dgm:cxn modelId="{839F0F95-380A-43CF-8FC9-46239AAB1C0B}" srcId="{78496F6E-9CC2-4F0B-9E30-122F6B7ADCC4}" destId="{DD615C3B-095D-4B11-BDE8-5A945099435A}" srcOrd="0" destOrd="0" parTransId="{CC418013-78B8-474A-83B7-E602AC566338}" sibTransId="{7FE92B0B-F640-420D-9B53-133FD2CDD26D}"/>
    <dgm:cxn modelId="{07094297-2BF2-4E01-9D1D-23C545EA42F6}" srcId="{DD615C3B-095D-4B11-BDE8-5A945099435A}" destId="{7DB2A3E2-86D7-4C5F-80B7-B91C292760D4}" srcOrd="5" destOrd="0" parTransId="{64013A4B-E2AA-43E6-94C4-0B95F60BFCE8}" sibTransId="{157489C9-ED17-49DF-BB2E-94B8274E9962}"/>
    <dgm:cxn modelId="{F563769B-5E8B-417C-A24B-7E4F290DC782}" type="presOf" srcId="{2EE72572-7445-46A6-8A06-D30FE7F3FF3F}" destId="{52461577-C3A3-40F0-93C5-3711ABDD28A3}" srcOrd="0" destOrd="3" presId="urn:microsoft.com/office/officeart/2005/8/layout/vList6"/>
    <dgm:cxn modelId="{2D861EB1-4213-4A82-AB76-F1DFFAD25949}" srcId="{DD615C3B-095D-4B11-BDE8-5A945099435A}" destId="{DA4855C9-F4E7-4739-AF99-D151233DE007}" srcOrd="1" destOrd="0" parTransId="{AED7D2C9-2D91-493C-8989-8489D46A20A9}" sibTransId="{EA997AEA-0ADD-40DA-914F-C2F0E4507C7F}"/>
    <dgm:cxn modelId="{851FAACD-E6F4-4872-8C5C-F6E3FA9CA412}" type="presOf" srcId="{28EB7B61-5D6C-4850-81D3-19A69A9F5E35}" destId="{2C19C085-21EB-4ACC-8FAA-5F1B797B4F81}" srcOrd="0" destOrd="2" presId="urn:microsoft.com/office/officeart/2005/8/layout/vList6"/>
    <dgm:cxn modelId="{4E7D20D4-38DD-4B6C-AF99-1F259C86A366}" srcId="{DD615C3B-095D-4B11-BDE8-5A945099435A}" destId="{65299738-4F05-4B68-8A50-0C3C87008A14}" srcOrd="2" destOrd="0" parTransId="{63C43646-DE9F-4918-B2E5-35E6C667980D}" sibTransId="{4A013CB6-7DE9-4875-B519-399FE43E9334}"/>
    <dgm:cxn modelId="{C6B4E0D5-B80F-42CE-84FA-7DFBC6E23E7E}" type="presOf" srcId="{703B791F-8B62-4A72-940D-3613A4E4120D}" destId="{236986CC-BC57-491C-8442-7592AFF96684}" srcOrd="0" destOrd="0" presId="urn:microsoft.com/office/officeart/2005/8/layout/vList6"/>
    <dgm:cxn modelId="{73D653E8-60D6-43D0-9FC7-75825DFE02AF}" srcId="{78496F6E-9CC2-4F0B-9E30-122F6B7ADCC4}" destId="{703B791F-8B62-4A72-940D-3613A4E4120D}" srcOrd="1" destOrd="0" parTransId="{EA3D059E-6442-4E92-9B6B-21B14A64D11B}" sibTransId="{7CE85FBA-5C07-4310-8B3D-95B920DC59A0}"/>
    <dgm:cxn modelId="{36704DF1-E2B8-4E65-BF76-310B31E54145}" type="presOf" srcId="{EDD4C04E-8B80-4BB4-88FB-61EC97BF248D}" destId="{52461577-C3A3-40F0-93C5-3711ABDD28A3}" srcOrd="0" destOrd="6" presId="urn:microsoft.com/office/officeart/2005/8/layout/vList6"/>
    <dgm:cxn modelId="{102011FE-37A7-4119-A164-C24AF95A7915}" srcId="{703B791F-8B62-4A72-940D-3613A4E4120D}" destId="{28EB7B61-5D6C-4850-81D3-19A69A9F5E35}" srcOrd="2" destOrd="0" parTransId="{0C0EAE57-1D9F-4648-8978-28558C1B70F4}" sibTransId="{4FACD1F5-FD11-4D25-BF00-8C63A571AA3E}"/>
    <dgm:cxn modelId="{A2B90049-CD1A-4973-8BB4-4D377C91F809}" type="presParOf" srcId="{E60B33AB-CE94-4BDD-AFEA-D91B66BA4C30}" destId="{EC82A630-2C1A-4626-9503-C41A1198DD3E}" srcOrd="0" destOrd="0" presId="urn:microsoft.com/office/officeart/2005/8/layout/vList6"/>
    <dgm:cxn modelId="{B7D69BAA-20BE-44D6-AE59-48CB64D2A355}" type="presParOf" srcId="{EC82A630-2C1A-4626-9503-C41A1198DD3E}" destId="{E89B1B90-4585-4A57-8978-412DBECDBC6F}" srcOrd="0" destOrd="0" presId="urn:microsoft.com/office/officeart/2005/8/layout/vList6"/>
    <dgm:cxn modelId="{D4D9CB06-BDB8-4D2A-B42B-31D97D4EE35F}" type="presParOf" srcId="{EC82A630-2C1A-4626-9503-C41A1198DD3E}" destId="{52461577-C3A3-40F0-93C5-3711ABDD28A3}" srcOrd="1" destOrd="0" presId="urn:microsoft.com/office/officeart/2005/8/layout/vList6"/>
    <dgm:cxn modelId="{0D3A6030-4886-4A61-8695-AAEB5222D5A7}" type="presParOf" srcId="{E60B33AB-CE94-4BDD-AFEA-D91B66BA4C30}" destId="{2C09D490-42A8-464D-8A49-C1154FBC3105}" srcOrd="1" destOrd="0" presId="urn:microsoft.com/office/officeart/2005/8/layout/vList6"/>
    <dgm:cxn modelId="{D80309ED-3467-47F9-8CD4-6291F241795C}" type="presParOf" srcId="{E60B33AB-CE94-4BDD-AFEA-D91B66BA4C30}" destId="{05BD95D3-DC87-4500-AEF6-32511BE0F3DE}" srcOrd="2" destOrd="0" presId="urn:microsoft.com/office/officeart/2005/8/layout/vList6"/>
    <dgm:cxn modelId="{C2C5095F-08E6-432D-822A-E4BFBCAC83BB}" type="presParOf" srcId="{05BD95D3-DC87-4500-AEF6-32511BE0F3DE}" destId="{236986CC-BC57-491C-8442-7592AFF96684}" srcOrd="0" destOrd="0" presId="urn:microsoft.com/office/officeart/2005/8/layout/vList6"/>
    <dgm:cxn modelId="{219A2A23-A151-4825-B86F-51B8FF76BFD7}" type="presParOf" srcId="{05BD95D3-DC87-4500-AEF6-32511BE0F3DE}" destId="{2C19C085-21EB-4ACC-8FAA-5F1B797B4F81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F5B3066-540F-4606-ADEC-65EB1C3E9627}" type="doc">
      <dgm:prSet loTypeId="urn:microsoft.com/office/officeart/2016/7/layout/BasicLinearProcessNumbered#1" loCatId="process" qsTypeId="urn:microsoft.com/office/officeart/2005/8/quickstyle/simple1" qsCatId="simple" csTypeId="urn:microsoft.com/office/officeart/2005/8/colors/colorful1" csCatId="colorful" phldr="1"/>
      <dgm:spPr/>
      <dgm:t>
        <a:bodyPr rtlCol="0"/>
        <a:lstStyle/>
        <a:p>
          <a:pPr rtl="0"/>
          <a:endParaRPr lang="en-US"/>
        </a:p>
      </dgm:t>
    </dgm:pt>
    <dgm:pt modelId="{198ACE8E-34F4-43E6-BB2E-1809B1CC58DC}">
      <dgm:prSet custT="1"/>
      <dgm:spPr>
        <a:solidFill>
          <a:schemeClr val="accent1">
            <a:lumMod val="20000"/>
            <a:lumOff val="80000"/>
            <a:alpha val="90000"/>
          </a:schemeClr>
        </a:solidFill>
        <a:ln>
          <a:noFill/>
        </a:ln>
      </dgm:spPr>
      <dgm:t>
        <a:bodyPr rtlCol="0"/>
        <a:lstStyle/>
        <a:p>
          <a:pPr rtl="0">
            <a:lnSpc>
              <a:spcPct val="100000"/>
            </a:lnSpc>
          </a:pPr>
          <a:r>
            <a:rPr lang="fi-FI" sz="1000" noProof="0" dirty="0"/>
            <a:t>Tukeminen</a:t>
          </a:r>
        </a:p>
        <a:p>
          <a:pPr rtl="0">
            <a:lnSpc>
              <a:spcPct val="100000"/>
            </a:lnSpc>
          </a:pPr>
          <a:r>
            <a:rPr lang="fi-FI" sz="1000" noProof="0" dirty="0"/>
            <a:t>Osallistuminen oppilaitoksen toimintaan</a:t>
          </a:r>
        </a:p>
        <a:p>
          <a:pPr rtl="0">
            <a:lnSpc>
              <a:spcPct val="100000"/>
            </a:lnSpc>
          </a:pPr>
          <a:r>
            <a:rPr lang="fi-FI" sz="1000" noProof="0" dirty="0"/>
            <a:t>Yhteinen viestintä</a:t>
          </a:r>
        </a:p>
        <a:p>
          <a:pPr rtl="0">
            <a:lnSpc>
              <a:spcPct val="100000"/>
            </a:lnSpc>
          </a:pPr>
          <a:r>
            <a:rPr lang="fi-FI" sz="1000" noProof="0" dirty="0"/>
            <a:t>&gt; Henkilöstö, huoltajat, OHR</a:t>
          </a:r>
        </a:p>
      </dgm:t>
    </dgm:pt>
    <dgm:pt modelId="{49F555B2-B165-4CB6-8578-DF4BCD791ABF}" type="parTrans" cxnId="{8327A44B-5326-4A8B-9B23-A3D3C09A16F3}">
      <dgm:prSet/>
      <dgm:spPr/>
      <dgm:t>
        <a:bodyPr rtlCol="0"/>
        <a:lstStyle/>
        <a:p>
          <a:pPr rtl="0"/>
          <a:endParaRPr lang="fi-FI" noProof="0" dirty="0"/>
        </a:p>
      </dgm:t>
    </dgm:pt>
    <dgm:pt modelId="{C54063C4-24CD-4834-9424-53756AE38C6B}" type="sibTrans" cxnId="{8327A44B-5326-4A8B-9B23-A3D3C09A16F3}">
      <dgm:prSet phldrT="1" phldr="0"/>
      <dgm:spPr>
        <a:solidFill>
          <a:schemeClr val="accent1"/>
        </a:solidFill>
        <a:ln>
          <a:noFill/>
        </a:ln>
      </dgm:spPr>
      <dgm:t>
        <a:bodyPr rtlCol="0"/>
        <a:lstStyle/>
        <a:p>
          <a:pPr rtl="0"/>
          <a:r>
            <a:rPr lang="fi-FI" noProof="0"/>
            <a:t>1</a:t>
          </a:r>
          <a:endParaRPr lang="fi-FI" noProof="0" dirty="0"/>
        </a:p>
      </dgm:t>
    </dgm:pt>
    <dgm:pt modelId="{0F6BA1FB-59E5-4F16-A7B4-1533BB1F09E4}">
      <dgm:prSet custT="1"/>
      <dgm:spPr>
        <a:solidFill>
          <a:schemeClr val="accent2">
            <a:lumMod val="20000"/>
            <a:lumOff val="80000"/>
            <a:alpha val="90000"/>
          </a:schemeClr>
        </a:solidFill>
        <a:ln>
          <a:noFill/>
        </a:ln>
      </dgm:spPr>
      <dgm:t>
        <a:bodyPr rtlCol="0"/>
        <a:lstStyle/>
        <a:p>
          <a:pPr rtl="0">
            <a:lnSpc>
              <a:spcPct val="100000"/>
            </a:lnSpc>
          </a:pPr>
          <a:r>
            <a:rPr lang="fi-FI" sz="1000" noProof="0" dirty="0"/>
            <a:t>Harjoittelu- ja työssäoppimispaikat</a:t>
          </a:r>
        </a:p>
        <a:p>
          <a:pPr rtl="0">
            <a:lnSpc>
              <a:spcPct val="100000"/>
            </a:lnSpc>
          </a:pPr>
          <a:r>
            <a:rPr lang="fi-FI" sz="1000" noProof="0" dirty="0"/>
            <a:t>Työelämäyhteydet ja koulutus</a:t>
          </a:r>
        </a:p>
      </dgm:t>
    </dgm:pt>
    <dgm:pt modelId="{6A557BB1-C0DD-44CB-8745-CE5481476209}" type="parTrans" cxnId="{F0FA65E5-FB81-4E7A-9467-65363565F4A0}">
      <dgm:prSet/>
      <dgm:spPr/>
      <dgm:t>
        <a:bodyPr rtlCol="0"/>
        <a:lstStyle/>
        <a:p>
          <a:pPr rtl="0"/>
          <a:endParaRPr lang="fi-FI" noProof="0" dirty="0"/>
        </a:p>
      </dgm:t>
    </dgm:pt>
    <dgm:pt modelId="{7DBF5CB5-29DD-4671-A0F3-981D48571500}" type="sibTrans" cxnId="{F0FA65E5-FB81-4E7A-9467-65363565F4A0}">
      <dgm:prSet phldrT="2" phldr="0"/>
      <dgm:spPr>
        <a:solidFill>
          <a:schemeClr val="accent2"/>
        </a:solidFill>
        <a:ln>
          <a:noFill/>
        </a:ln>
      </dgm:spPr>
      <dgm:t>
        <a:bodyPr rtlCol="0"/>
        <a:lstStyle/>
        <a:p>
          <a:pPr rtl="0"/>
          <a:r>
            <a:rPr lang="fi-FI" noProof="0"/>
            <a:t>2</a:t>
          </a:r>
          <a:endParaRPr lang="fi-FI" noProof="0" dirty="0"/>
        </a:p>
      </dgm:t>
    </dgm:pt>
    <dgm:pt modelId="{1D096F01-AEA8-401D-8348-98E9A81F3CE0}">
      <dgm:prSet custT="1"/>
      <dgm:spPr>
        <a:solidFill>
          <a:schemeClr val="accent4">
            <a:lumMod val="20000"/>
            <a:lumOff val="80000"/>
            <a:alpha val="90000"/>
          </a:schemeClr>
        </a:solidFill>
        <a:ln>
          <a:noFill/>
        </a:ln>
      </dgm:spPr>
      <dgm:t>
        <a:bodyPr rtlCol="0"/>
        <a:lstStyle/>
        <a:p>
          <a:pPr rtl="0">
            <a:lnSpc>
              <a:spcPct val="100000"/>
            </a:lnSpc>
          </a:pPr>
          <a:r>
            <a:rPr lang="fi-FI" sz="1000" b="0" i="0" u="none" noProof="0" dirty="0"/>
            <a:t>Verkostoituminen ja yhteistyö koulutuksessa ja hankkeissa, nivelvaiheissa, opiskelijoiden koulutuspolulla</a:t>
          </a:r>
        </a:p>
        <a:p>
          <a:pPr rtl="0">
            <a:lnSpc>
              <a:spcPct val="100000"/>
            </a:lnSpc>
          </a:pPr>
          <a:r>
            <a:rPr lang="fi-FI" sz="1000" b="0" i="0" u="none" noProof="0" dirty="0"/>
            <a:t>&gt; Muut oppilaitokset </a:t>
          </a:r>
        </a:p>
        <a:p>
          <a:pPr rtl="0">
            <a:lnSpc>
              <a:spcPct val="100000"/>
            </a:lnSpc>
          </a:pPr>
          <a:endParaRPr lang="fi-FI" sz="1000" b="0" i="0" u="none" noProof="0" dirty="0"/>
        </a:p>
        <a:p>
          <a:pPr rtl="0">
            <a:lnSpc>
              <a:spcPct val="100000"/>
            </a:lnSpc>
          </a:pPr>
          <a:endParaRPr lang="fi-FI" sz="1000" b="0" i="0" u="none" noProof="0" dirty="0"/>
        </a:p>
        <a:p>
          <a:pPr rtl="0">
            <a:lnSpc>
              <a:spcPct val="100000"/>
            </a:lnSpc>
          </a:pPr>
          <a:endParaRPr lang="fi-FI" sz="1000" b="0" i="0" u="none" noProof="0" dirty="0"/>
        </a:p>
        <a:p>
          <a:pPr rtl="0">
            <a:lnSpc>
              <a:spcPct val="100000"/>
            </a:lnSpc>
          </a:pPr>
          <a:endParaRPr lang="fi-FI" sz="1000" b="0" i="0" u="none" noProof="0" dirty="0"/>
        </a:p>
        <a:p>
          <a:pPr rtl="0">
            <a:lnSpc>
              <a:spcPct val="100000"/>
            </a:lnSpc>
          </a:pPr>
          <a:endParaRPr lang="fi-FI" sz="1000" b="0" i="0" u="none" noProof="0" dirty="0"/>
        </a:p>
        <a:p>
          <a:pPr rtl="0">
            <a:lnSpc>
              <a:spcPct val="100000"/>
            </a:lnSpc>
          </a:pPr>
          <a:endParaRPr lang="fi-FI" sz="1000" b="0" i="0" u="none" noProof="0" dirty="0"/>
        </a:p>
        <a:p>
          <a:pPr rtl="0">
            <a:lnSpc>
              <a:spcPct val="100000"/>
            </a:lnSpc>
          </a:pPr>
          <a:endParaRPr lang="fi-FI" sz="1000" b="0" i="0" u="none" noProof="0" dirty="0"/>
        </a:p>
        <a:p>
          <a:pPr rtl="0">
            <a:lnSpc>
              <a:spcPct val="100000"/>
            </a:lnSpc>
          </a:pPr>
          <a:endParaRPr lang="fi-FI" sz="1000" b="0" i="0" u="none" noProof="0" dirty="0"/>
        </a:p>
        <a:p>
          <a:pPr rtl="0">
            <a:lnSpc>
              <a:spcPct val="100000"/>
            </a:lnSpc>
          </a:pPr>
          <a:endParaRPr lang="fi-FI" sz="1000" b="0" i="0" u="none" noProof="0" dirty="0"/>
        </a:p>
        <a:p>
          <a:pPr rtl="0">
            <a:lnSpc>
              <a:spcPct val="100000"/>
            </a:lnSpc>
          </a:pPr>
          <a:endParaRPr lang="fi-FI" sz="1000" b="0" i="0" u="none" noProof="0" dirty="0"/>
        </a:p>
        <a:p>
          <a:pPr rtl="0">
            <a:lnSpc>
              <a:spcPct val="100000"/>
            </a:lnSpc>
          </a:pPr>
          <a:endParaRPr lang="fi-FI" sz="1000" b="0" i="0" u="none" noProof="0" dirty="0"/>
        </a:p>
        <a:p>
          <a:pPr rtl="0">
            <a:lnSpc>
              <a:spcPct val="100000"/>
            </a:lnSpc>
          </a:pPr>
          <a:endParaRPr lang="fi-FI" sz="1000" noProof="0" dirty="0"/>
        </a:p>
      </dgm:t>
    </dgm:pt>
    <dgm:pt modelId="{AB9DA1CE-0370-48BB-8362-3A4CBF7FFB29}" type="parTrans" cxnId="{FD2381C0-DA6F-4859-90D6-313730044E7C}">
      <dgm:prSet/>
      <dgm:spPr/>
      <dgm:t>
        <a:bodyPr rtlCol="0"/>
        <a:lstStyle/>
        <a:p>
          <a:pPr rtl="0"/>
          <a:endParaRPr lang="fi-FI" noProof="0" dirty="0"/>
        </a:p>
      </dgm:t>
    </dgm:pt>
    <dgm:pt modelId="{6088456C-4B73-4948-985C-DD954DEF44EF}" type="sibTrans" cxnId="{FD2381C0-DA6F-4859-90D6-313730044E7C}">
      <dgm:prSet phldrT="3" phldr="0"/>
      <dgm:spPr>
        <a:solidFill>
          <a:schemeClr val="accent4"/>
        </a:solidFill>
        <a:ln>
          <a:noFill/>
        </a:ln>
      </dgm:spPr>
      <dgm:t>
        <a:bodyPr rtlCol="0"/>
        <a:lstStyle/>
        <a:p>
          <a:pPr rtl="0"/>
          <a:r>
            <a:rPr lang="fi-FI" noProof="0"/>
            <a:t>3</a:t>
          </a:r>
          <a:endParaRPr lang="fi-FI" noProof="0" dirty="0"/>
        </a:p>
      </dgm:t>
    </dgm:pt>
    <dgm:pt modelId="{DE16CBB4-D3F4-44AD-8379-3A5D78B889D5}">
      <dgm:prSet custT="1"/>
      <dgm:spPr>
        <a:solidFill>
          <a:schemeClr val="accent5">
            <a:lumMod val="20000"/>
            <a:lumOff val="80000"/>
            <a:alpha val="90000"/>
          </a:schemeClr>
        </a:solidFill>
        <a:ln>
          <a:noFill/>
        </a:ln>
      </dgm:spPr>
      <dgm:t>
        <a:bodyPr rtlCol="0"/>
        <a:lstStyle/>
        <a:p>
          <a:pPr rtl="0">
            <a:lnSpc>
              <a:spcPct val="100000"/>
            </a:lnSpc>
          </a:pPr>
          <a:r>
            <a:rPr lang="fi-FI" sz="1000" noProof="0" dirty="0"/>
            <a:t>Yhteiset projektit ja tapahtumat</a:t>
          </a:r>
        </a:p>
        <a:p>
          <a:pPr rtl="0">
            <a:lnSpc>
              <a:spcPct val="100000"/>
            </a:lnSpc>
          </a:pPr>
          <a:r>
            <a:rPr lang="fi-FI" sz="1000" noProof="0" dirty="0"/>
            <a:t>Yhteiskuntavastuu</a:t>
          </a:r>
        </a:p>
      </dgm:t>
    </dgm:pt>
    <dgm:pt modelId="{917142D8-7514-46BB-B61D-8633F0189C31}" type="parTrans" cxnId="{058D75E7-8E09-41CE-ADFC-EEAD1556353B}">
      <dgm:prSet/>
      <dgm:spPr/>
      <dgm:t>
        <a:bodyPr rtlCol="0"/>
        <a:lstStyle/>
        <a:p>
          <a:pPr rtl="0"/>
          <a:endParaRPr lang="fi-FI" noProof="0" dirty="0"/>
        </a:p>
      </dgm:t>
    </dgm:pt>
    <dgm:pt modelId="{C2728830-9A00-4764-A9F1-670DDF9E57B3}" type="sibTrans" cxnId="{058D75E7-8E09-41CE-ADFC-EEAD1556353B}">
      <dgm:prSet phldrT="4" phldr="0"/>
      <dgm:spPr>
        <a:solidFill>
          <a:schemeClr val="accent5"/>
        </a:solidFill>
        <a:ln>
          <a:noFill/>
        </a:ln>
      </dgm:spPr>
      <dgm:t>
        <a:bodyPr rtlCol="0"/>
        <a:lstStyle/>
        <a:p>
          <a:pPr rtl="0"/>
          <a:r>
            <a:rPr lang="fi-FI" noProof="0"/>
            <a:t>4</a:t>
          </a:r>
          <a:endParaRPr lang="fi-FI" noProof="0" dirty="0"/>
        </a:p>
      </dgm:t>
    </dgm:pt>
    <dgm:pt modelId="{F7B81412-5EAE-488C-9259-0FA0EB0F090B}">
      <dgm:prSet custT="1"/>
      <dgm:spPr>
        <a:solidFill>
          <a:schemeClr val="accent6">
            <a:lumMod val="20000"/>
            <a:lumOff val="80000"/>
            <a:alpha val="90000"/>
          </a:schemeClr>
        </a:solidFill>
        <a:ln>
          <a:noFill/>
        </a:ln>
      </dgm:spPr>
      <dgm:t>
        <a:bodyPr rtlCol="0"/>
        <a:lstStyle/>
        <a:p>
          <a:pPr rtl="0">
            <a:lnSpc>
              <a:spcPct val="100000"/>
            </a:lnSpc>
          </a:pPr>
          <a:r>
            <a:rPr lang="fi-FI" sz="1000" noProof="0" dirty="0"/>
            <a:t>Säätely</a:t>
          </a:r>
        </a:p>
        <a:p>
          <a:pPr rtl="0">
            <a:lnSpc>
              <a:spcPct val="100000"/>
            </a:lnSpc>
          </a:pPr>
          <a:r>
            <a:rPr lang="fi-FI" sz="1000" noProof="0" dirty="0"/>
            <a:t>Rahoitus</a:t>
          </a:r>
        </a:p>
        <a:p>
          <a:pPr rtl="0">
            <a:lnSpc>
              <a:spcPct val="100000"/>
            </a:lnSpc>
          </a:pPr>
          <a:r>
            <a:rPr lang="fi-FI" sz="1000" noProof="0" dirty="0"/>
            <a:t>Politiikka</a:t>
          </a:r>
        </a:p>
      </dgm:t>
    </dgm:pt>
    <dgm:pt modelId="{C9E63F01-62A4-4331-A67D-7FE563CE9D07}" type="parTrans" cxnId="{AD7281BE-8A99-43C0-9016-4082EB985BF2}">
      <dgm:prSet/>
      <dgm:spPr/>
      <dgm:t>
        <a:bodyPr rtlCol="0"/>
        <a:lstStyle/>
        <a:p>
          <a:pPr rtl="0"/>
          <a:endParaRPr lang="fi-FI" noProof="0" dirty="0"/>
        </a:p>
      </dgm:t>
    </dgm:pt>
    <dgm:pt modelId="{32E76676-0672-4988-9FB1-308093FF8D5C}" type="sibTrans" cxnId="{AD7281BE-8A99-43C0-9016-4082EB985BF2}">
      <dgm:prSet phldrT="5" phldr="0"/>
      <dgm:spPr>
        <a:solidFill>
          <a:schemeClr val="accent6"/>
        </a:solidFill>
        <a:ln>
          <a:noFill/>
        </a:ln>
      </dgm:spPr>
      <dgm:t>
        <a:bodyPr rtlCol="0"/>
        <a:lstStyle/>
        <a:p>
          <a:pPr rtl="0"/>
          <a:r>
            <a:rPr lang="fi-FI" noProof="0"/>
            <a:t>5</a:t>
          </a:r>
          <a:endParaRPr lang="fi-FI" noProof="0" dirty="0"/>
        </a:p>
      </dgm:t>
    </dgm:pt>
    <dgm:pt modelId="{869C0C7E-BD0C-4E5F-8D96-6B8EEC39B952}" type="pres">
      <dgm:prSet presAssocID="{0F5B3066-540F-4606-ADEC-65EB1C3E9627}" presName="Name0" presStyleCnt="0">
        <dgm:presLayoutVars>
          <dgm:animLvl val="lvl"/>
          <dgm:resizeHandles val="exact"/>
        </dgm:presLayoutVars>
      </dgm:prSet>
      <dgm:spPr/>
    </dgm:pt>
    <dgm:pt modelId="{A1C50682-E81A-4719-9746-6B052BFB6DD3}" type="pres">
      <dgm:prSet presAssocID="{198ACE8E-34F4-43E6-BB2E-1809B1CC58DC}" presName="compositeNode" presStyleCnt="0">
        <dgm:presLayoutVars>
          <dgm:bulletEnabled val="1"/>
        </dgm:presLayoutVars>
      </dgm:prSet>
      <dgm:spPr/>
    </dgm:pt>
    <dgm:pt modelId="{1896CBD6-4A99-4E4A-A270-A70AEFBAAF7E}" type="pres">
      <dgm:prSet presAssocID="{198ACE8E-34F4-43E6-BB2E-1809B1CC58DC}" presName="bgRect" presStyleLbl="bgAccFollowNode1" presStyleIdx="0" presStyleCnt="5"/>
      <dgm:spPr/>
    </dgm:pt>
    <dgm:pt modelId="{9C3A7F13-9585-42DF-AD32-B56F82B123C8}" type="pres">
      <dgm:prSet presAssocID="{C54063C4-24CD-4834-9424-53756AE38C6B}" presName="sibTransNodeCircle" presStyleLbl="alignNode1" presStyleIdx="0" presStyleCnt="10">
        <dgm:presLayoutVars>
          <dgm:chMax val="0"/>
          <dgm:bulletEnabled/>
        </dgm:presLayoutVars>
      </dgm:prSet>
      <dgm:spPr/>
    </dgm:pt>
    <dgm:pt modelId="{923B2301-552B-45D2-9EF0-53A10AA17FC6}" type="pres">
      <dgm:prSet presAssocID="{198ACE8E-34F4-43E6-BB2E-1809B1CC58DC}" presName="bottomLine" presStyleLbl="alignNode1" presStyleIdx="1" presStyleCnt="10">
        <dgm:presLayoutVars/>
      </dgm:prSet>
      <dgm:spPr>
        <a:ln>
          <a:solidFill>
            <a:schemeClr val="accent1"/>
          </a:solidFill>
        </a:ln>
      </dgm:spPr>
    </dgm:pt>
    <dgm:pt modelId="{1636F17A-F9E0-460B-890B-A46A6E583FD1}" type="pres">
      <dgm:prSet presAssocID="{198ACE8E-34F4-43E6-BB2E-1809B1CC58DC}" presName="nodeText" presStyleLbl="bgAccFollowNode1" presStyleIdx="0" presStyleCnt="5">
        <dgm:presLayoutVars>
          <dgm:bulletEnabled val="1"/>
        </dgm:presLayoutVars>
      </dgm:prSet>
      <dgm:spPr/>
    </dgm:pt>
    <dgm:pt modelId="{CE18CCA6-9206-4DD7-BE09-5291C62117AB}" type="pres">
      <dgm:prSet presAssocID="{C54063C4-24CD-4834-9424-53756AE38C6B}" presName="sibTrans" presStyleCnt="0"/>
      <dgm:spPr/>
    </dgm:pt>
    <dgm:pt modelId="{B75A207A-E561-4A33-8860-3580568F46B8}" type="pres">
      <dgm:prSet presAssocID="{0F6BA1FB-59E5-4F16-A7B4-1533BB1F09E4}" presName="compositeNode" presStyleCnt="0">
        <dgm:presLayoutVars>
          <dgm:bulletEnabled val="1"/>
        </dgm:presLayoutVars>
      </dgm:prSet>
      <dgm:spPr/>
    </dgm:pt>
    <dgm:pt modelId="{02F7283A-0FC3-4AF1-AA94-0270DC0B1C33}" type="pres">
      <dgm:prSet presAssocID="{0F6BA1FB-59E5-4F16-A7B4-1533BB1F09E4}" presName="bgRect" presStyleLbl="bgAccFollowNode1" presStyleIdx="1" presStyleCnt="5"/>
      <dgm:spPr/>
    </dgm:pt>
    <dgm:pt modelId="{C08FC467-91FE-48BD-B243-273925C2B75A}" type="pres">
      <dgm:prSet presAssocID="{7DBF5CB5-29DD-4671-A0F3-981D48571500}" presName="sibTransNodeCircle" presStyleLbl="alignNode1" presStyleIdx="2" presStyleCnt="10">
        <dgm:presLayoutVars>
          <dgm:chMax val="0"/>
          <dgm:bulletEnabled/>
        </dgm:presLayoutVars>
      </dgm:prSet>
      <dgm:spPr/>
    </dgm:pt>
    <dgm:pt modelId="{DE393E47-CBB6-4D77-A342-C9AFD9FC8CB6}" type="pres">
      <dgm:prSet presAssocID="{0F6BA1FB-59E5-4F16-A7B4-1533BB1F09E4}" presName="bottomLine" presStyleLbl="alignNode1" presStyleIdx="3" presStyleCnt="10">
        <dgm:presLayoutVars/>
      </dgm:prSet>
      <dgm:spPr>
        <a:ln>
          <a:solidFill>
            <a:schemeClr val="accent2"/>
          </a:solidFill>
        </a:ln>
      </dgm:spPr>
    </dgm:pt>
    <dgm:pt modelId="{6209B655-7BD8-4C2E-802B-7A837190A817}" type="pres">
      <dgm:prSet presAssocID="{0F6BA1FB-59E5-4F16-A7B4-1533BB1F09E4}" presName="nodeText" presStyleLbl="bgAccFollowNode1" presStyleIdx="1" presStyleCnt="5">
        <dgm:presLayoutVars>
          <dgm:bulletEnabled val="1"/>
        </dgm:presLayoutVars>
      </dgm:prSet>
      <dgm:spPr/>
    </dgm:pt>
    <dgm:pt modelId="{44DA27FB-BF39-4511-84EF-E3EA3F12D2B6}" type="pres">
      <dgm:prSet presAssocID="{7DBF5CB5-29DD-4671-A0F3-981D48571500}" presName="sibTrans" presStyleCnt="0"/>
      <dgm:spPr/>
    </dgm:pt>
    <dgm:pt modelId="{9ED209A7-CD15-4C32-9372-A0384698B942}" type="pres">
      <dgm:prSet presAssocID="{1D096F01-AEA8-401D-8348-98E9A81F3CE0}" presName="compositeNode" presStyleCnt="0">
        <dgm:presLayoutVars>
          <dgm:bulletEnabled val="1"/>
        </dgm:presLayoutVars>
      </dgm:prSet>
      <dgm:spPr/>
    </dgm:pt>
    <dgm:pt modelId="{B5DA272C-701A-4327-802B-15E4D04DF389}" type="pres">
      <dgm:prSet presAssocID="{1D096F01-AEA8-401D-8348-98E9A81F3CE0}" presName="bgRect" presStyleLbl="bgAccFollowNode1" presStyleIdx="2" presStyleCnt="5"/>
      <dgm:spPr/>
    </dgm:pt>
    <dgm:pt modelId="{4104A2F1-FB99-4C42-8067-46B8EEEC9610}" type="pres">
      <dgm:prSet presAssocID="{6088456C-4B73-4948-985C-DD954DEF44EF}" presName="sibTransNodeCircle" presStyleLbl="alignNode1" presStyleIdx="4" presStyleCnt="10">
        <dgm:presLayoutVars>
          <dgm:chMax val="0"/>
          <dgm:bulletEnabled/>
        </dgm:presLayoutVars>
      </dgm:prSet>
      <dgm:spPr/>
    </dgm:pt>
    <dgm:pt modelId="{2EB92C72-3528-4913-AFF6-FF0B4F338399}" type="pres">
      <dgm:prSet presAssocID="{1D096F01-AEA8-401D-8348-98E9A81F3CE0}" presName="bottomLine" presStyleLbl="alignNode1" presStyleIdx="5" presStyleCnt="10">
        <dgm:presLayoutVars/>
      </dgm:prSet>
      <dgm:spPr>
        <a:solidFill>
          <a:schemeClr val="accent4"/>
        </a:solidFill>
        <a:ln>
          <a:solidFill>
            <a:schemeClr val="accent4"/>
          </a:solidFill>
        </a:ln>
      </dgm:spPr>
    </dgm:pt>
    <dgm:pt modelId="{74E21D92-0946-4075-ABB7-F58F125D081F}" type="pres">
      <dgm:prSet presAssocID="{1D096F01-AEA8-401D-8348-98E9A81F3CE0}" presName="nodeText" presStyleLbl="bgAccFollowNode1" presStyleIdx="2" presStyleCnt="5">
        <dgm:presLayoutVars>
          <dgm:bulletEnabled val="1"/>
        </dgm:presLayoutVars>
      </dgm:prSet>
      <dgm:spPr/>
    </dgm:pt>
    <dgm:pt modelId="{E7F9CACB-FE98-4F37-853A-1B05B4BF4385}" type="pres">
      <dgm:prSet presAssocID="{6088456C-4B73-4948-985C-DD954DEF44EF}" presName="sibTrans" presStyleCnt="0"/>
      <dgm:spPr/>
    </dgm:pt>
    <dgm:pt modelId="{313C51D3-DB7E-4530-8AFA-F0AE0E26CE2D}" type="pres">
      <dgm:prSet presAssocID="{DE16CBB4-D3F4-44AD-8379-3A5D78B889D5}" presName="compositeNode" presStyleCnt="0">
        <dgm:presLayoutVars>
          <dgm:bulletEnabled val="1"/>
        </dgm:presLayoutVars>
      </dgm:prSet>
      <dgm:spPr/>
    </dgm:pt>
    <dgm:pt modelId="{549A837B-0FA3-4970-A9F9-3BD236350D3D}" type="pres">
      <dgm:prSet presAssocID="{DE16CBB4-D3F4-44AD-8379-3A5D78B889D5}" presName="bgRect" presStyleLbl="bgAccFollowNode1" presStyleIdx="3" presStyleCnt="5"/>
      <dgm:spPr/>
    </dgm:pt>
    <dgm:pt modelId="{AC6B335A-D8B4-46D8-93DE-B9EF1773F6AC}" type="pres">
      <dgm:prSet presAssocID="{C2728830-9A00-4764-A9F1-670DDF9E57B3}" presName="sibTransNodeCircle" presStyleLbl="alignNode1" presStyleIdx="6" presStyleCnt="10">
        <dgm:presLayoutVars>
          <dgm:chMax val="0"/>
          <dgm:bulletEnabled/>
        </dgm:presLayoutVars>
      </dgm:prSet>
      <dgm:spPr/>
    </dgm:pt>
    <dgm:pt modelId="{7B3E0A16-DB85-46CA-87D6-4D39F6DBFC52}" type="pres">
      <dgm:prSet presAssocID="{DE16CBB4-D3F4-44AD-8379-3A5D78B889D5}" presName="bottomLine" presStyleLbl="alignNode1" presStyleIdx="7" presStyleCnt="10">
        <dgm:presLayoutVars/>
      </dgm:prSet>
      <dgm:spPr>
        <a:ln>
          <a:solidFill>
            <a:schemeClr val="accent5"/>
          </a:solidFill>
        </a:ln>
      </dgm:spPr>
    </dgm:pt>
    <dgm:pt modelId="{B80B8360-3897-45DE-BD0A-F9CCC9BAC34F}" type="pres">
      <dgm:prSet presAssocID="{DE16CBB4-D3F4-44AD-8379-3A5D78B889D5}" presName="nodeText" presStyleLbl="bgAccFollowNode1" presStyleIdx="3" presStyleCnt="5">
        <dgm:presLayoutVars>
          <dgm:bulletEnabled val="1"/>
        </dgm:presLayoutVars>
      </dgm:prSet>
      <dgm:spPr/>
    </dgm:pt>
    <dgm:pt modelId="{4BE79C5F-B252-4C81-B7E8-356A6349584C}" type="pres">
      <dgm:prSet presAssocID="{C2728830-9A00-4764-A9F1-670DDF9E57B3}" presName="sibTrans" presStyleCnt="0"/>
      <dgm:spPr/>
    </dgm:pt>
    <dgm:pt modelId="{11D9C427-A430-492A-BD3C-E4D081DA46F5}" type="pres">
      <dgm:prSet presAssocID="{F7B81412-5EAE-488C-9259-0FA0EB0F090B}" presName="compositeNode" presStyleCnt="0">
        <dgm:presLayoutVars>
          <dgm:bulletEnabled val="1"/>
        </dgm:presLayoutVars>
      </dgm:prSet>
      <dgm:spPr/>
    </dgm:pt>
    <dgm:pt modelId="{4795DD00-81CA-4D89-AAC9-9CB098B4E837}" type="pres">
      <dgm:prSet presAssocID="{F7B81412-5EAE-488C-9259-0FA0EB0F090B}" presName="bgRect" presStyleLbl="bgAccFollowNode1" presStyleIdx="4" presStyleCnt="5"/>
      <dgm:spPr/>
    </dgm:pt>
    <dgm:pt modelId="{06772805-3643-43C2-9C80-F43268C57C20}" type="pres">
      <dgm:prSet presAssocID="{32E76676-0672-4988-9FB1-308093FF8D5C}" presName="sibTransNodeCircle" presStyleLbl="alignNode1" presStyleIdx="8" presStyleCnt="10">
        <dgm:presLayoutVars>
          <dgm:chMax val="0"/>
          <dgm:bulletEnabled/>
        </dgm:presLayoutVars>
      </dgm:prSet>
      <dgm:spPr/>
    </dgm:pt>
    <dgm:pt modelId="{77F59A8B-7684-4E29-B44F-B0F96367FE70}" type="pres">
      <dgm:prSet presAssocID="{F7B81412-5EAE-488C-9259-0FA0EB0F090B}" presName="bottomLine" presStyleLbl="alignNode1" presStyleIdx="9" presStyleCnt="10">
        <dgm:presLayoutVars/>
      </dgm:prSet>
      <dgm:spPr/>
    </dgm:pt>
    <dgm:pt modelId="{80C8596E-ABE7-41A1-8A35-72244067CF90}" type="pres">
      <dgm:prSet presAssocID="{F7B81412-5EAE-488C-9259-0FA0EB0F090B}" presName="nodeText" presStyleLbl="bgAccFollowNode1" presStyleIdx="4" presStyleCnt="5">
        <dgm:presLayoutVars>
          <dgm:bulletEnabled val="1"/>
        </dgm:presLayoutVars>
      </dgm:prSet>
      <dgm:spPr/>
    </dgm:pt>
  </dgm:ptLst>
  <dgm:cxnLst>
    <dgm:cxn modelId="{10EAB407-DDBC-4E09-A41B-36376F2BB005}" type="presOf" srcId="{32E76676-0672-4988-9FB1-308093FF8D5C}" destId="{06772805-3643-43C2-9C80-F43268C57C20}" srcOrd="0" destOrd="0" presId="urn:microsoft.com/office/officeart/2016/7/layout/BasicLinearProcessNumbered#1"/>
    <dgm:cxn modelId="{F47EB913-8831-49CC-ABE6-AB555FA6F993}" type="presOf" srcId="{6088456C-4B73-4948-985C-DD954DEF44EF}" destId="{4104A2F1-FB99-4C42-8067-46B8EEEC9610}" srcOrd="0" destOrd="0" presId="urn:microsoft.com/office/officeart/2016/7/layout/BasicLinearProcessNumbered#1"/>
    <dgm:cxn modelId="{EB7FE821-06C9-4CFA-BBFF-63BF8C7F1444}" type="presOf" srcId="{198ACE8E-34F4-43E6-BB2E-1809B1CC58DC}" destId="{1896CBD6-4A99-4E4A-A270-A70AEFBAAF7E}" srcOrd="0" destOrd="0" presId="urn:microsoft.com/office/officeart/2016/7/layout/BasicLinearProcessNumbered#1"/>
    <dgm:cxn modelId="{9B21BC25-6F2C-47C2-8285-8E9BB26D02F7}" type="presOf" srcId="{DE16CBB4-D3F4-44AD-8379-3A5D78B889D5}" destId="{B80B8360-3897-45DE-BD0A-F9CCC9BAC34F}" srcOrd="1" destOrd="0" presId="urn:microsoft.com/office/officeart/2016/7/layout/BasicLinearProcessNumbered#1"/>
    <dgm:cxn modelId="{A7465026-5EB9-4359-B2CA-62409A490278}" type="presOf" srcId="{0F5B3066-540F-4606-ADEC-65EB1C3E9627}" destId="{869C0C7E-BD0C-4E5F-8D96-6B8EEC39B952}" srcOrd="0" destOrd="0" presId="urn:microsoft.com/office/officeart/2016/7/layout/BasicLinearProcessNumbered#1"/>
    <dgm:cxn modelId="{500C1428-BAD2-4EA1-AAAB-CD4D6F648C0B}" type="presOf" srcId="{0F6BA1FB-59E5-4F16-A7B4-1533BB1F09E4}" destId="{02F7283A-0FC3-4AF1-AA94-0270DC0B1C33}" srcOrd="0" destOrd="0" presId="urn:microsoft.com/office/officeart/2016/7/layout/BasicLinearProcessNumbered#1"/>
    <dgm:cxn modelId="{619E3C68-1E17-487D-ABC8-EB727F4952A3}" type="presOf" srcId="{C54063C4-24CD-4834-9424-53756AE38C6B}" destId="{9C3A7F13-9585-42DF-AD32-B56F82B123C8}" srcOrd="0" destOrd="0" presId="urn:microsoft.com/office/officeart/2016/7/layout/BasicLinearProcessNumbered#1"/>
    <dgm:cxn modelId="{F4BF496B-2EAC-4B21-A290-8C4A35AC4213}" type="presOf" srcId="{7DBF5CB5-29DD-4671-A0F3-981D48571500}" destId="{C08FC467-91FE-48BD-B243-273925C2B75A}" srcOrd="0" destOrd="0" presId="urn:microsoft.com/office/officeart/2016/7/layout/BasicLinearProcessNumbered#1"/>
    <dgm:cxn modelId="{32F29D6B-8717-40AA-AB41-CDE85B6445F2}" type="presOf" srcId="{C2728830-9A00-4764-A9F1-670DDF9E57B3}" destId="{AC6B335A-D8B4-46D8-93DE-B9EF1773F6AC}" srcOrd="0" destOrd="0" presId="urn:microsoft.com/office/officeart/2016/7/layout/BasicLinearProcessNumbered#1"/>
    <dgm:cxn modelId="{8327A44B-5326-4A8B-9B23-A3D3C09A16F3}" srcId="{0F5B3066-540F-4606-ADEC-65EB1C3E9627}" destId="{198ACE8E-34F4-43E6-BB2E-1809B1CC58DC}" srcOrd="0" destOrd="0" parTransId="{49F555B2-B165-4CB6-8578-DF4BCD791ABF}" sibTransId="{C54063C4-24CD-4834-9424-53756AE38C6B}"/>
    <dgm:cxn modelId="{EF38696C-3284-4D81-8B6A-406B0A4B5478}" type="presOf" srcId="{DE16CBB4-D3F4-44AD-8379-3A5D78B889D5}" destId="{549A837B-0FA3-4970-A9F9-3BD236350D3D}" srcOrd="0" destOrd="0" presId="urn:microsoft.com/office/officeart/2016/7/layout/BasicLinearProcessNumbered#1"/>
    <dgm:cxn modelId="{2E8EE86D-D18A-48C5-817B-661FEDBE5EB5}" type="presOf" srcId="{0F6BA1FB-59E5-4F16-A7B4-1533BB1F09E4}" destId="{6209B655-7BD8-4C2E-802B-7A837190A817}" srcOrd="1" destOrd="0" presId="urn:microsoft.com/office/officeart/2016/7/layout/BasicLinearProcessNumbered#1"/>
    <dgm:cxn modelId="{7B7DC85A-1097-4B13-A457-5376A39A58E2}" type="presOf" srcId="{F7B81412-5EAE-488C-9259-0FA0EB0F090B}" destId="{80C8596E-ABE7-41A1-8A35-72244067CF90}" srcOrd="1" destOrd="0" presId="urn:microsoft.com/office/officeart/2016/7/layout/BasicLinearProcessNumbered#1"/>
    <dgm:cxn modelId="{AA103CB4-BE4E-4C3C-8A8A-83391F2FB47F}" type="presOf" srcId="{1D096F01-AEA8-401D-8348-98E9A81F3CE0}" destId="{B5DA272C-701A-4327-802B-15E4D04DF389}" srcOrd="0" destOrd="0" presId="urn:microsoft.com/office/officeart/2016/7/layout/BasicLinearProcessNumbered#1"/>
    <dgm:cxn modelId="{451EA9B5-F1ED-4BC6-8C22-CD5C870E657E}" type="presOf" srcId="{F7B81412-5EAE-488C-9259-0FA0EB0F090B}" destId="{4795DD00-81CA-4D89-AAC9-9CB098B4E837}" srcOrd="0" destOrd="0" presId="urn:microsoft.com/office/officeart/2016/7/layout/BasicLinearProcessNumbered#1"/>
    <dgm:cxn modelId="{EC143BBE-149C-4B2B-96B6-7B3C8595B821}" type="presOf" srcId="{1D096F01-AEA8-401D-8348-98E9A81F3CE0}" destId="{74E21D92-0946-4075-ABB7-F58F125D081F}" srcOrd="1" destOrd="0" presId="urn:microsoft.com/office/officeart/2016/7/layout/BasicLinearProcessNumbered#1"/>
    <dgm:cxn modelId="{AD7281BE-8A99-43C0-9016-4082EB985BF2}" srcId="{0F5B3066-540F-4606-ADEC-65EB1C3E9627}" destId="{F7B81412-5EAE-488C-9259-0FA0EB0F090B}" srcOrd="4" destOrd="0" parTransId="{C9E63F01-62A4-4331-A67D-7FE563CE9D07}" sibTransId="{32E76676-0672-4988-9FB1-308093FF8D5C}"/>
    <dgm:cxn modelId="{FD2381C0-DA6F-4859-90D6-313730044E7C}" srcId="{0F5B3066-540F-4606-ADEC-65EB1C3E9627}" destId="{1D096F01-AEA8-401D-8348-98E9A81F3CE0}" srcOrd="2" destOrd="0" parTransId="{AB9DA1CE-0370-48BB-8362-3A4CBF7FFB29}" sibTransId="{6088456C-4B73-4948-985C-DD954DEF44EF}"/>
    <dgm:cxn modelId="{8CB3EED4-728A-4D4F-ACB4-5DD629623D8A}" type="presOf" srcId="{198ACE8E-34F4-43E6-BB2E-1809B1CC58DC}" destId="{1636F17A-F9E0-460B-890B-A46A6E583FD1}" srcOrd="1" destOrd="0" presId="urn:microsoft.com/office/officeart/2016/7/layout/BasicLinearProcessNumbered#1"/>
    <dgm:cxn modelId="{F0FA65E5-FB81-4E7A-9467-65363565F4A0}" srcId="{0F5B3066-540F-4606-ADEC-65EB1C3E9627}" destId="{0F6BA1FB-59E5-4F16-A7B4-1533BB1F09E4}" srcOrd="1" destOrd="0" parTransId="{6A557BB1-C0DD-44CB-8745-CE5481476209}" sibTransId="{7DBF5CB5-29DD-4671-A0F3-981D48571500}"/>
    <dgm:cxn modelId="{058D75E7-8E09-41CE-ADFC-EEAD1556353B}" srcId="{0F5B3066-540F-4606-ADEC-65EB1C3E9627}" destId="{DE16CBB4-D3F4-44AD-8379-3A5D78B889D5}" srcOrd="3" destOrd="0" parTransId="{917142D8-7514-46BB-B61D-8633F0189C31}" sibTransId="{C2728830-9A00-4764-A9F1-670DDF9E57B3}"/>
    <dgm:cxn modelId="{6FD83AE8-DB7F-4EFE-8F0A-58735E6AEC64}" type="presParOf" srcId="{869C0C7E-BD0C-4E5F-8D96-6B8EEC39B952}" destId="{A1C50682-E81A-4719-9746-6B052BFB6DD3}" srcOrd="0" destOrd="0" presId="urn:microsoft.com/office/officeart/2016/7/layout/BasicLinearProcessNumbered#1"/>
    <dgm:cxn modelId="{AA17009A-379B-43BE-97BA-12B67036AD90}" type="presParOf" srcId="{A1C50682-E81A-4719-9746-6B052BFB6DD3}" destId="{1896CBD6-4A99-4E4A-A270-A70AEFBAAF7E}" srcOrd="0" destOrd="0" presId="urn:microsoft.com/office/officeart/2016/7/layout/BasicLinearProcessNumbered#1"/>
    <dgm:cxn modelId="{6D85C09F-1D0A-406F-9396-06638BA4FD92}" type="presParOf" srcId="{A1C50682-E81A-4719-9746-6B052BFB6DD3}" destId="{9C3A7F13-9585-42DF-AD32-B56F82B123C8}" srcOrd="1" destOrd="0" presId="urn:microsoft.com/office/officeart/2016/7/layout/BasicLinearProcessNumbered#1"/>
    <dgm:cxn modelId="{794669B6-74B7-439A-8EE2-238314813197}" type="presParOf" srcId="{A1C50682-E81A-4719-9746-6B052BFB6DD3}" destId="{923B2301-552B-45D2-9EF0-53A10AA17FC6}" srcOrd="2" destOrd="0" presId="urn:microsoft.com/office/officeart/2016/7/layout/BasicLinearProcessNumbered#1"/>
    <dgm:cxn modelId="{23ECCBA1-941D-4643-9618-18F560A80DAB}" type="presParOf" srcId="{A1C50682-E81A-4719-9746-6B052BFB6DD3}" destId="{1636F17A-F9E0-460B-890B-A46A6E583FD1}" srcOrd="3" destOrd="0" presId="urn:microsoft.com/office/officeart/2016/7/layout/BasicLinearProcessNumbered#1"/>
    <dgm:cxn modelId="{84426433-1E67-4D55-9D10-3C4CF150BF28}" type="presParOf" srcId="{869C0C7E-BD0C-4E5F-8D96-6B8EEC39B952}" destId="{CE18CCA6-9206-4DD7-BE09-5291C62117AB}" srcOrd="1" destOrd="0" presId="urn:microsoft.com/office/officeart/2016/7/layout/BasicLinearProcessNumbered#1"/>
    <dgm:cxn modelId="{16E156BA-CA11-45E4-B5EA-B4F3067B424F}" type="presParOf" srcId="{869C0C7E-BD0C-4E5F-8D96-6B8EEC39B952}" destId="{B75A207A-E561-4A33-8860-3580568F46B8}" srcOrd="2" destOrd="0" presId="urn:microsoft.com/office/officeart/2016/7/layout/BasicLinearProcessNumbered#1"/>
    <dgm:cxn modelId="{63957AA2-61FB-47C5-9B97-06D23CB5FDF5}" type="presParOf" srcId="{B75A207A-E561-4A33-8860-3580568F46B8}" destId="{02F7283A-0FC3-4AF1-AA94-0270DC0B1C33}" srcOrd="0" destOrd="0" presId="urn:microsoft.com/office/officeart/2016/7/layout/BasicLinearProcessNumbered#1"/>
    <dgm:cxn modelId="{3099F022-A87D-4FA3-8BC3-9575F846BC44}" type="presParOf" srcId="{B75A207A-E561-4A33-8860-3580568F46B8}" destId="{C08FC467-91FE-48BD-B243-273925C2B75A}" srcOrd="1" destOrd="0" presId="urn:microsoft.com/office/officeart/2016/7/layout/BasicLinearProcessNumbered#1"/>
    <dgm:cxn modelId="{A2E37B9F-7D4B-49D4-AF46-9A540F2ACE59}" type="presParOf" srcId="{B75A207A-E561-4A33-8860-3580568F46B8}" destId="{DE393E47-CBB6-4D77-A342-C9AFD9FC8CB6}" srcOrd="2" destOrd="0" presId="urn:microsoft.com/office/officeart/2016/7/layout/BasicLinearProcessNumbered#1"/>
    <dgm:cxn modelId="{3374E4EC-7EA8-47C5-B2E6-92A2F8FDFB7F}" type="presParOf" srcId="{B75A207A-E561-4A33-8860-3580568F46B8}" destId="{6209B655-7BD8-4C2E-802B-7A837190A817}" srcOrd="3" destOrd="0" presId="urn:microsoft.com/office/officeart/2016/7/layout/BasicLinearProcessNumbered#1"/>
    <dgm:cxn modelId="{64EBAD3F-E38B-4135-AAA2-C165246599F7}" type="presParOf" srcId="{869C0C7E-BD0C-4E5F-8D96-6B8EEC39B952}" destId="{44DA27FB-BF39-4511-84EF-E3EA3F12D2B6}" srcOrd="3" destOrd="0" presId="urn:microsoft.com/office/officeart/2016/7/layout/BasicLinearProcessNumbered#1"/>
    <dgm:cxn modelId="{C047657C-4647-4043-950A-E8F7F675767E}" type="presParOf" srcId="{869C0C7E-BD0C-4E5F-8D96-6B8EEC39B952}" destId="{9ED209A7-CD15-4C32-9372-A0384698B942}" srcOrd="4" destOrd="0" presId="urn:microsoft.com/office/officeart/2016/7/layout/BasicLinearProcessNumbered#1"/>
    <dgm:cxn modelId="{0F5F3613-D3F0-4FA7-ACBA-C61DDC0B6FCC}" type="presParOf" srcId="{9ED209A7-CD15-4C32-9372-A0384698B942}" destId="{B5DA272C-701A-4327-802B-15E4D04DF389}" srcOrd="0" destOrd="0" presId="urn:microsoft.com/office/officeart/2016/7/layout/BasicLinearProcessNumbered#1"/>
    <dgm:cxn modelId="{AB7A54D4-8E23-4583-8E98-345042A04591}" type="presParOf" srcId="{9ED209A7-CD15-4C32-9372-A0384698B942}" destId="{4104A2F1-FB99-4C42-8067-46B8EEEC9610}" srcOrd="1" destOrd="0" presId="urn:microsoft.com/office/officeart/2016/7/layout/BasicLinearProcessNumbered#1"/>
    <dgm:cxn modelId="{06C75B26-0F3E-41ED-839F-4D64199F4461}" type="presParOf" srcId="{9ED209A7-CD15-4C32-9372-A0384698B942}" destId="{2EB92C72-3528-4913-AFF6-FF0B4F338399}" srcOrd="2" destOrd="0" presId="urn:microsoft.com/office/officeart/2016/7/layout/BasicLinearProcessNumbered#1"/>
    <dgm:cxn modelId="{AAB9864E-92C0-4EA3-9F0E-6EB52D100EBE}" type="presParOf" srcId="{9ED209A7-CD15-4C32-9372-A0384698B942}" destId="{74E21D92-0946-4075-ABB7-F58F125D081F}" srcOrd="3" destOrd="0" presId="urn:microsoft.com/office/officeart/2016/7/layout/BasicLinearProcessNumbered#1"/>
    <dgm:cxn modelId="{13ED127B-27D7-4A94-8FC0-60DF0BA87D27}" type="presParOf" srcId="{869C0C7E-BD0C-4E5F-8D96-6B8EEC39B952}" destId="{E7F9CACB-FE98-4F37-853A-1B05B4BF4385}" srcOrd="5" destOrd="0" presId="urn:microsoft.com/office/officeart/2016/7/layout/BasicLinearProcessNumbered#1"/>
    <dgm:cxn modelId="{4B61CEE5-C2BB-4897-9CE0-A1A15D162F44}" type="presParOf" srcId="{869C0C7E-BD0C-4E5F-8D96-6B8EEC39B952}" destId="{313C51D3-DB7E-4530-8AFA-F0AE0E26CE2D}" srcOrd="6" destOrd="0" presId="urn:microsoft.com/office/officeart/2016/7/layout/BasicLinearProcessNumbered#1"/>
    <dgm:cxn modelId="{9B85DE27-B7E4-402F-BE27-E3C3985E9A79}" type="presParOf" srcId="{313C51D3-DB7E-4530-8AFA-F0AE0E26CE2D}" destId="{549A837B-0FA3-4970-A9F9-3BD236350D3D}" srcOrd="0" destOrd="0" presId="urn:microsoft.com/office/officeart/2016/7/layout/BasicLinearProcessNumbered#1"/>
    <dgm:cxn modelId="{9D5D9389-D124-429A-8F96-49696F6F4EF9}" type="presParOf" srcId="{313C51D3-DB7E-4530-8AFA-F0AE0E26CE2D}" destId="{AC6B335A-D8B4-46D8-93DE-B9EF1773F6AC}" srcOrd="1" destOrd="0" presId="urn:microsoft.com/office/officeart/2016/7/layout/BasicLinearProcessNumbered#1"/>
    <dgm:cxn modelId="{AEF2A504-6850-4ED8-81A9-8B6F7FF43DCD}" type="presParOf" srcId="{313C51D3-DB7E-4530-8AFA-F0AE0E26CE2D}" destId="{7B3E0A16-DB85-46CA-87D6-4D39F6DBFC52}" srcOrd="2" destOrd="0" presId="urn:microsoft.com/office/officeart/2016/7/layout/BasicLinearProcessNumbered#1"/>
    <dgm:cxn modelId="{25F27692-3F46-46F7-BF34-29BD99560D08}" type="presParOf" srcId="{313C51D3-DB7E-4530-8AFA-F0AE0E26CE2D}" destId="{B80B8360-3897-45DE-BD0A-F9CCC9BAC34F}" srcOrd="3" destOrd="0" presId="urn:microsoft.com/office/officeart/2016/7/layout/BasicLinearProcessNumbered#1"/>
    <dgm:cxn modelId="{4796AC81-FE2B-441F-A0B6-C344625F6E96}" type="presParOf" srcId="{869C0C7E-BD0C-4E5F-8D96-6B8EEC39B952}" destId="{4BE79C5F-B252-4C81-B7E8-356A6349584C}" srcOrd="7" destOrd="0" presId="urn:microsoft.com/office/officeart/2016/7/layout/BasicLinearProcessNumbered#1"/>
    <dgm:cxn modelId="{F640017D-6D0A-4410-A66B-828F2066B1C3}" type="presParOf" srcId="{869C0C7E-BD0C-4E5F-8D96-6B8EEC39B952}" destId="{11D9C427-A430-492A-BD3C-E4D081DA46F5}" srcOrd="8" destOrd="0" presId="urn:microsoft.com/office/officeart/2016/7/layout/BasicLinearProcessNumbered#1"/>
    <dgm:cxn modelId="{3F5AE0F2-FA72-4C37-BCFA-A61C660A8759}" type="presParOf" srcId="{11D9C427-A430-492A-BD3C-E4D081DA46F5}" destId="{4795DD00-81CA-4D89-AAC9-9CB098B4E837}" srcOrd="0" destOrd="0" presId="urn:microsoft.com/office/officeart/2016/7/layout/BasicLinearProcessNumbered#1"/>
    <dgm:cxn modelId="{D1D3C516-0A96-4C35-8949-341CF221BBD1}" type="presParOf" srcId="{11D9C427-A430-492A-BD3C-E4D081DA46F5}" destId="{06772805-3643-43C2-9C80-F43268C57C20}" srcOrd="1" destOrd="0" presId="urn:microsoft.com/office/officeart/2016/7/layout/BasicLinearProcessNumbered#1"/>
    <dgm:cxn modelId="{A39F6DBC-EC8C-42B3-9D5B-962E5C23F626}" type="presParOf" srcId="{11D9C427-A430-492A-BD3C-E4D081DA46F5}" destId="{77F59A8B-7684-4E29-B44F-B0F96367FE70}" srcOrd="2" destOrd="0" presId="urn:microsoft.com/office/officeart/2016/7/layout/BasicLinearProcessNumbered#1"/>
    <dgm:cxn modelId="{37B3E4C3-947D-462B-A3DF-A33AAEB8FA1C}" type="presParOf" srcId="{11D9C427-A430-492A-BD3C-E4D081DA46F5}" destId="{80C8596E-ABE7-41A1-8A35-72244067CF90}" srcOrd="3" destOrd="0" presId="urn:microsoft.com/office/officeart/2016/7/layout/BasicLinearProcessNumbered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D844F46-805E-41A3-872F-DEFE8FF55408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D1DFC8D7-5E81-47BE-BD1F-940502F60A9F}">
      <dgm:prSet phldrT="[Teksti]" custT="1"/>
      <dgm:spPr/>
      <dgm:t>
        <a:bodyPr/>
        <a:lstStyle/>
        <a:p>
          <a:r>
            <a:rPr lang="fi-FI" sz="2000" dirty="0"/>
            <a:t>Koulutus-palvelut</a:t>
          </a:r>
        </a:p>
      </dgm:t>
    </dgm:pt>
    <dgm:pt modelId="{5DF6DB7D-195A-46DE-B336-89C32DAE89D0}" type="sibTrans" cxnId="{2A487EBE-8AB5-4C7C-84E0-D6B827284F21}">
      <dgm:prSet/>
      <dgm:spPr/>
      <dgm:t>
        <a:bodyPr/>
        <a:lstStyle/>
        <a:p>
          <a:endParaRPr lang="fi-FI"/>
        </a:p>
      </dgm:t>
    </dgm:pt>
    <dgm:pt modelId="{17662200-83DA-4EC0-903B-512B922C816D}" type="parTrans" cxnId="{2A487EBE-8AB5-4C7C-84E0-D6B827284F21}">
      <dgm:prSet/>
      <dgm:spPr/>
      <dgm:t>
        <a:bodyPr/>
        <a:lstStyle/>
        <a:p>
          <a:endParaRPr lang="fi-FI"/>
        </a:p>
      </dgm:t>
    </dgm:pt>
    <dgm:pt modelId="{893F97C4-E9E4-4FF8-9F32-4642F35E7269}">
      <dgm:prSet phldrT="[Teksti]"/>
      <dgm:spPr/>
      <dgm:t>
        <a:bodyPr/>
        <a:lstStyle/>
        <a:p>
          <a:r>
            <a:rPr lang="fi-FI" dirty="0"/>
            <a:t>Rovala-Opisto</a:t>
          </a:r>
        </a:p>
      </dgm:t>
    </dgm:pt>
    <dgm:pt modelId="{B22C88AF-C295-4B17-8EC9-68F6897C6F1B}" type="sibTrans" cxnId="{E81AF519-0DD9-499E-BCA6-BCEB5CD3411D}">
      <dgm:prSet/>
      <dgm:spPr/>
      <dgm:t>
        <a:bodyPr/>
        <a:lstStyle/>
        <a:p>
          <a:endParaRPr lang="fi-FI"/>
        </a:p>
      </dgm:t>
    </dgm:pt>
    <dgm:pt modelId="{8A3330DA-A422-48A8-928D-A6454CF0AE49}" type="parTrans" cxnId="{E81AF519-0DD9-499E-BCA6-BCEB5CD3411D}">
      <dgm:prSet/>
      <dgm:spPr/>
      <dgm:t>
        <a:bodyPr/>
        <a:lstStyle/>
        <a:p>
          <a:endParaRPr lang="fi-FI"/>
        </a:p>
      </dgm:t>
    </dgm:pt>
    <dgm:pt modelId="{1192FB2F-23A5-40A8-835E-DE873479ED56}">
      <dgm:prSet phldrT="[Teksti]"/>
      <dgm:spPr/>
      <dgm:t>
        <a:bodyPr/>
        <a:lstStyle/>
        <a:p>
          <a:r>
            <a:rPr lang="fi-FI" dirty="0"/>
            <a:t>Rovaniemen kansalaisopisto</a:t>
          </a:r>
        </a:p>
      </dgm:t>
    </dgm:pt>
    <dgm:pt modelId="{73544FF6-DC46-468E-B040-5BB297160FB6}" type="sibTrans" cxnId="{A429B63B-09E9-4959-8C13-6AA6617D9C07}">
      <dgm:prSet/>
      <dgm:spPr/>
      <dgm:t>
        <a:bodyPr/>
        <a:lstStyle/>
        <a:p>
          <a:endParaRPr lang="fi-FI"/>
        </a:p>
      </dgm:t>
    </dgm:pt>
    <dgm:pt modelId="{CC836D08-839D-4ED7-B212-E8874974D79C}" type="parTrans" cxnId="{A429B63B-09E9-4959-8C13-6AA6617D9C07}">
      <dgm:prSet/>
      <dgm:spPr/>
      <dgm:t>
        <a:bodyPr/>
        <a:lstStyle/>
        <a:p>
          <a:endParaRPr lang="fi-FI"/>
        </a:p>
      </dgm:t>
    </dgm:pt>
    <dgm:pt modelId="{13BD6158-DF9A-4D2F-9945-7B9DCE3B957E}" type="pres">
      <dgm:prSet presAssocID="{FD844F46-805E-41A3-872F-DEFE8FF55408}" presName="Name0" presStyleCnt="0">
        <dgm:presLayoutVars>
          <dgm:dir/>
          <dgm:animLvl val="lvl"/>
          <dgm:resizeHandles/>
        </dgm:presLayoutVars>
      </dgm:prSet>
      <dgm:spPr/>
    </dgm:pt>
    <dgm:pt modelId="{B38883ED-A5FC-4E89-83FD-5A91CCBE9EAB}" type="pres">
      <dgm:prSet presAssocID="{D1DFC8D7-5E81-47BE-BD1F-940502F60A9F}" presName="linNode" presStyleCnt="0"/>
      <dgm:spPr/>
    </dgm:pt>
    <dgm:pt modelId="{CE8DB0F1-2ABF-469C-917C-F5BD12031AF2}" type="pres">
      <dgm:prSet presAssocID="{D1DFC8D7-5E81-47BE-BD1F-940502F60A9F}" presName="parentShp" presStyleLbl="node1" presStyleIdx="0" presStyleCnt="1" custScaleX="69876" custScaleY="67035" custLinFactNeighborX="-3551" custLinFactNeighborY="-1635">
        <dgm:presLayoutVars>
          <dgm:bulletEnabled val="1"/>
        </dgm:presLayoutVars>
      </dgm:prSet>
      <dgm:spPr/>
    </dgm:pt>
    <dgm:pt modelId="{C749C5AA-189D-479C-91D3-8238D334BFAC}" type="pres">
      <dgm:prSet presAssocID="{D1DFC8D7-5E81-47BE-BD1F-940502F60A9F}" presName="childShp" presStyleLbl="bgAccFollowNode1" presStyleIdx="0" presStyleCnt="1" custScaleX="91697" custScaleY="32835">
        <dgm:presLayoutVars>
          <dgm:bulletEnabled val="1"/>
        </dgm:presLayoutVars>
      </dgm:prSet>
      <dgm:spPr/>
    </dgm:pt>
  </dgm:ptLst>
  <dgm:cxnLst>
    <dgm:cxn modelId="{E81AF519-0DD9-499E-BCA6-BCEB5CD3411D}" srcId="{D1DFC8D7-5E81-47BE-BD1F-940502F60A9F}" destId="{893F97C4-E9E4-4FF8-9F32-4642F35E7269}" srcOrd="0" destOrd="0" parTransId="{8A3330DA-A422-48A8-928D-A6454CF0AE49}" sibTransId="{B22C88AF-C295-4B17-8EC9-68F6897C6F1B}"/>
    <dgm:cxn modelId="{A429B63B-09E9-4959-8C13-6AA6617D9C07}" srcId="{D1DFC8D7-5E81-47BE-BD1F-940502F60A9F}" destId="{1192FB2F-23A5-40A8-835E-DE873479ED56}" srcOrd="1" destOrd="0" parTransId="{CC836D08-839D-4ED7-B212-E8874974D79C}" sibTransId="{73544FF6-DC46-468E-B040-5BB297160FB6}"/>
    <dgm:cxn modelId="{1927DF6B-7AF0-4E6A-9948-DA9F64CA3C8C}" type="presOf" srcId="{FD844F46-805E-41A3-872F-DEFE8FF55408}" destId="{13BD6158-DF9A-4D2F-9945-7B9DCE3B957E}" srcOrd="0" destOrd="0" presId="urn:microsoft.com/office/officeart/2005/8/layout/vList6"/>
    <dgm:cxn modelId="{98A8D88E-D219-451C-8B17-0F140F9D6AA3}" type="presOf" srcId="{D1DFC8D7-5E81-47BE-BD1F-940502F60A9F}" destId="{CE8DB0F1-2ABF-469C-917C-F5BD12031AF2}" srcOrd="0" destOrd="0" presId="urn:microsoft.com/office/officeart/2005/8/layout/vList6"/>
    <dgm:cxn modelId="{D6D494A5-3271-411D-912A-8B108BB20793}" type="presOf" srcId="{1192FB2F-23A5-40A8-835E-DE873479ED56}" destId="{C749C5AA-189D-479C-91D3-8238D334BFAC}" srcOrd="0" destOrd="1" presId="urn:microsoft.com/office/officeart/2005/8/layout/vList6"/>
    <dgm:cxn modelId="{2A487EBE-8AB5-4C7C-84E0-D6B827284F21}" srcId="{FD844F46-805E-41A3-872F-DEFE8FF55408}" destId="{D1DFC8D7-5E81-47BE-BD1F-940502F60A9F}" srcOrd="0" destOrd="0" parTransId="{17662200-83DA-4EC0-903B-512B922C816D}" sibTransId="{5DF6DB7D-195A-46DE-B336-89C32DAE89D0}"/>
    <dgm:cxn modelId="{64EAF4D3-F72B-4B58-A622-733AFF38E1CD}" type="presOf" srcId="{893F97C4-E9E4-4FF8-9F32-4642F35E7269}" destId="{C749C5AA-189D-479C-91D3-8238D334BFAC}" srcOrd="0" destOrd="0" presId="urn:microsoft.com/office/officeart/2005/8/layout/vList6"/>
    <dgm:cxn modelId="{2C987F7E-B354-4962-AFA6-2B0B199811EF}" type="presParOf" srcId="{13BD6158-DF9A-4D2F-9945-7B9DCE3B957E}" destId="{B38883ED-A5FC-4E89-83FD-5A91CCBE9EAB}" srcOrd="0" destOrd="0" presId="urn:microsoft.com/office/officeart/2005/8/layout/vList6"/>
    <dgm:cxn modelId="{C0EA7ACF-E919-4B06-9487-4BB9C307C3E9}" type="presParOf" srcId="{B38883ED-A5FC-4E89-83FD-5A91CCBE9EAB}" destId="{CE8DB0F1-2ABF-469C-917C-F5BD12031AF2}" srcOrd="0" destOrd="0" presId="urn:microsoft.com/office/officeart/2005/8/layout/vList6"/>
    <dgm:cxn modelId="{16C9FBF7-8A27-4B12-853D-D05F5D7B488F}" type="presParOf" srcId="{B38883ED-A5FC-4E89-83FD-5A91CCBE9EAB}" destId="{C749C5AA-189D-479C-91D3-8238D334BFAC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89C6208-D83F-4D03-A68B-8BB1BD495D05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CA8E37A8-1419-4352-8C69-9D3A302F211C}">
      <dgm:prSet phldrT="[Teksti]"/>
      <dgm:spPr/>
      <dgm:t>
        <a:bodyPr/>
        <a:lstStyle/>
        <a:p>
          <a:r>
            <a:rPr lang="fi-FI" dirty="0"/>
            <a:t>Valtio</a:t>
          </a:r>
        </a:p>
      </dgm:t>
    </dgm:pt>
    <dgm:pt modelId="{948049B9-97EE-4A17-97ED-5EAE6128FD00}" type="parTrans" cxnId="{B90E1CEA-6F97-4CE5-9A1D-A7CC09DC3E8C}">
      <dgm:prSet/>
      <dgm:spPr/>
      <dgm:t>
        <a:bodyPr/>
        <a:lstStyle/>
        <a:p>
          <a:endParaRPr lang="fi-FI"/>
        </a:p>
      </dgm:t>
    </dgm:pt>
    <dgm:pt modelId="{403FC744-7EB1-47C3-A446-E5ACBAFA2928}" type="sibTrans" cxnId="{B90E1CEA-6F97-4CE5-9A1D-A7CC09DC3E8C}">
      <dgm:prSet/>
      <dgm:spPr/>
      <dgm:t>
        <a:bodyPr/>
        <a:lstStyle/>
        <a:p>
          <a:endParaRPr lang="fi-FI"/>
        </a:p>
      </dgm:t>
    </dgm:pt>
    <dgm:pt modelId="{CB03F236-BCD2-4C8A-A933-724358F5BC79}">
      <dgm:prSet phldrT="[Teksti]"/>
      <dgm:spPr/>
      <dgm:t>
        <a:bodyPr/>
        <a:lstStyle/>
        <a:p>
          <a:r>
            <a:rPr lang="fi-FI" dirty="0"/>
            <a:t>Hyvinvointialue</a:t>
          </a:r>
        </a:p>
      </dgm:t>
    </dgm:pt>
    <dgm:pt modelId="{6DBC4103-B21F-446C-A650-E4D54970F7AF}" type="parTrans" cxnId="{2F25A901-2BD6-4825-907C-11119EA12B29}">
      <dgm:prSet/>
      <dgm:spPr/>
      <dgm:t>
        <a:bodyPr/>
        <a:lstStyle/>
        <a:p>
          <a:endParaRPr lang="fi-FI"/>
        </a:p>
      </dgm:t>
    </dgm:pt>
    <dgm:pt modelId="{A24FC908-3C64-4C22-B4DE-AD3FC49DB4E6}" type="sibTrans" cxnId="{2F25A901-2BD6-4825-907C-11119EA12B29}">
      <dgm:prSet/>
      <dgm:spPr/>
      <dgm:t>
        <a:bodyPr/>
        <a:lstStyle/>
        <a:p>
          <a:endParaRPr lang="fi-FI"/>
        </a:p>
      </dgm:t>
    </dgm:pt>
    <dgm:pt modelId="{1C644712-CDE4-4C19-9E63-54DC72CD3945}">
      <dgm:prSet phldrT="[Teksti]"/>
      <dgm:spPr/>
      <dgm:t>
        <a:bodyPr/>
        <a:lstStyle/>
        <a:p>
          <a:r>
            <a:rPr lang="fi-FI" dirty="0"/>
            <a:t>Kaupunki</a:t>
          </a:r>
        </a:p>
      </dgm:t>
    </dgm:pt>
    <dgm:pt modelId="{8E32D526-AB38-4B13-88E9-BC4074910C03}" type="parTrans" cxnId="{F4EF7EEB-D5C4-45D0-8176-076698C65F66}">
      <dgm:prSet/>
      <dgm:spPr/>
      <dgm:t>
        <a:bodyPr/>
        <a:lstStyle/>
        <a:p>
          <a:endParaRPr lang="fi-FI"/>
        </a:p>
      </dgm:t>
    </dgm:pt>
    <dgm:pt modelId="{A17B4836-7CF9-4B95-BE8D-A2807B3295A5}" type="sibTrans" cxnId="{F4EF7EEB-D5C4-45D0-8176-076698C65F66}">
      <dgm:prSet/>
      <dgm:spPr/>
      <dgm:t>
        <a:bodyPr/>
        <a:lstStyle/>
        <a:p>
          <a:endParaRPr lang="fi-FI"/>
        </a:p>
      </dgm:t>
    </dgm:pt>
    <dgm:pt modelId="{BD00AA77-0703-4604-AFB4-0B467AD98689}">
      <dgm:prSet/>
      <dgm:spPr/>
      <dgm:t>
        <a:bodyPr/>
        <a:lstStyle/>
        <a:p>
          <a:r>
            <a:rPr lang="fi-FI" dirty="0"/>
            <a:t>Taustajärjestö:</a:t>
          </a:r>
        </a:p>
        <a:p>
          <a:r>
            <a:rPr lang="fi-FI" dirty="0"/>
            <a:t>Setlementti</a:t>
          </a:r>
        </a:p>
      </dgm:t>
    </dgm:pt>
    <dgm:pt modelId="{87E2934F-2BD2-4EEE-A650-6C79AE136E88}" type="parTrans" cxnId="{07525BD9-8327-4A86-9086-F4857165863F}">
      <dgm:prSet/>
      <dgm:spPr/>
      <dgm:t>
        <a:bodyPr/>
        <a:lstStyle/>
        <a:p>
          <a:endParaRPr lang="fi-FI"/>
        </a:p>
      </dgm:t>
    </dgm:pt>
    <dgm:pt modelId="{435A4625-3E0D-48EB-9972-864C0CF5AD74}" type="sibTrans" cxnId="{07525BD9-8327-4A86-9086-F4857165863F}">
      <dgm:prSet/>
      <dgm:spPr/>
      <dgm:t>
        <a:bodyPr/>
        <a:lstStyle/>
        <a:p>
          <a:endParaRPr lang="fi-FI"/>
        </a:p>
      </dgm:t>
    </dgm:pt>
    <dgm:pt modelId="{88062A2A-145B-4E0B-AE50-3BAFB2EF5D03}">
      <dgm:prSet phldrT="[Teksti]"/>
      <dgm:spPr/>
      <dgm:t>
        <a:bodyPr/>
        <a:lstStyle/>
        <a:p>
          <a:r>
            <a:rPr lang="fi-FI" dirty="0"/>
            <a:t>Toimintaympäristö</a:t>
          </a:r>
        </a:p>
      </dgm:t>
    </dgm:pt>
    <dgm:pt modelId="{F8536FCA-D133-49EA-A5FF-F3ADB4DBBF47}" type="sibTrans" cxnId="{9B247580-B2A4-418E-901B-92777C621A22}">
      <dgm:prSet/>
      <dgm:spPr/>
      <dgm:t>
        <a:bodyPr/>
        <a:lstStyle/>
        <a:p>
          <a:endParaRPr lang="fi-FI"/>
        </a:p>
      </dgm:t>
    </dgm:pt>
    <dgm:pt modelId="{DC10E4F4-D527-402C-9FFC-84418ECF76D3}" type="parTrans" cxnId="{9B247580-B2A4-418E-901B-92777C621A22}">
      <dgm:prSet/>
      <dgm:spPr/>
      <dgm:t>
        <a:bodyPr/>
        <a:lstStyle/>
        <a:p>
          <a:endParaRPr lang="fi-FI"/>
        </a:p>
      </dgm:t>
    </dgm:pt>
    <dgm:pt modelId="{831B904E-FCFE-4466-8395-FB847E34E5C4}" type="pres">
      <dgm:prSet presAssocID="{789C6208-D83F-4D03-A68B-8BB1BD495D05}" presName="composite" presStyleCnt="0">
        <dgm:presLayoutVars>
          <dgm:chMax val="1"/>
          <dgm:dir/>
          <dgm:resizeHandles val="exact"/>
        </dgm:presLayoutVars>
      </dgm:prSet>
      <dgm:spPr/>
    </dgm:pt>
    <dgm:pt modelId="{345F9E11-7766-4C06-903E-55A92E9978B1}" type="pres">
      <dgm:prSet presAssocID="{789C6208-D83F-4D03-A68B-8BB1BD495D05}" presName="radial" presStyleCnt="0">
        <dgm:presLayoutVars>
          <dgm:animLvl val="ctr"/>
        </dgm:presLayoutVars>
      </dgm:prSet>
      <dgm:spPr/>
    </dgm:pt>
    <dgm:pt modelId="{A8B9404D-39CE-4322-A085-4C231464784D}" type="pres">
      <dgm:prSet presAssocID="{88062A2A-145B-4E0B-AE50-3BAFB2EF5D03}" presName="centerShape" presStyleLbl="vennNode1" presStyleIdx="0" presStyleCnt="5" custLinFactNeighborX="41" custLinFactNeighborY="-276"/>
      <dgm:spPr/>
    </dgm:pt>
    <dgm:pt modelId="{46098F36-08EF-4276-80C9-3BFABB721537}" type="pres">
      <dgm:prSet presAssocID="{BD00AA77-0703-4604-AFB4-0B467AD98689}" presName="node" presStyleLbl="vennNode1" presStyleIdx="1" presStyleCnt="5" custScaleX="117778" custScaleY="107914" custRadScaleRad="63428" custRadScaleInc="-2578">
        <dgm:presLayoutVars>
          <dgm:bulletEnabled val="1"/>
        </dgm:presLayoutVars>
      </dgm:prSet>
      <dgm:spPr/>
    </dgm:pt>
    <dgm:pt modelId="{851B5328-2CFD-48C5-B203-52E594CEF7E9}" type="pres">
      <dgm:prSet presAssocID="{CA8E37A8-1419-4352-8C69-9D3A302F211C}" presName="node" presStyleLbl="vennNode1" presStyleIdx="2" presStyleCnt="5" custScaleX="119772" custScaleY="116254" custRadScaleRad="75855" custRadScaleInc="2945">
        <dgm:presLayoutVars>
          <dgm:bulletEnabled val="1"/>
        </dgm:presLayoutVars>
      </dgm:prSet>
      <dgm:spPr/>
    </dgm:pt>
    <dgm:pt modelId="{E83EC4A7-01FD-4D96-BBCF-FB19B970731D}" type="pres">
      <dgm:prSet presAssocID="{CB03F236-BCD2-4C8A-A933-724358F5BC79}" presName="node" presStyleLbl="vennNode1" presStyleIdx="3" presStyleCnt="5" custScaleX="106562" custScaleY="104250" custRadScaleRad="66158" custRadScaleInc="7351">
        <dgm:presLayoutVars>
          <dgm:bulletEnabled val="1"/>
        </dgm:presLayoutVars>
      </dgm:prSet>
      <dgm:spPr/>
    </dgm:pt>
    <dgm:pt modelId="{4E95C91A-08BC-4273-AFEF-C083C55FAF82}" type="pres">
      <dgm:prSet presAssocID="{1C644712-CDE4-4C19-9E63-54DC72CD3945}" presName="node" presStyleLbl="vennNode1" presStyleIdx="4" presStyleCnt="5" custScaleX="108583" custScaleY="117839" custRadScaleRad="82016" custRadScaleInc="382">
        <dgm:presLayoutVars>
          <dgm:bulletEnabled val="1"/>
        </dgm:presLayoutVars>
      </dgm:prSet>
      <dgm:spPr/>
    </dgm:pt>
  </dgm:ptLst>
  <dgm:cxnLst>
    <dgm:cxn modelId="{2F25A901-2BD6-4825-907C-11119EA12B29}" srcId="{88062A2A-145B-4E0B-AE50-3BAFB2EF5D03}" destId="{CB03F236-BCD2-4C8A-A933-724358F5BC79}" srcOrd="2" destOrd="0" parTransId="{6DBC4103-B21F-446C-A650-E4D54970F7AF}" sibTransId="{A24FC908-3C64-4C22-B4DE-AD3FC49DB4E6}"/>
    <dgm:cxn modelId="{6F821741-6ACC-45D1-A4E0-196C0F05CA5F}" type="presOf" srcId="{1C644712-CDE4-4C19-9E63-54DC72CD3945}" destId="{4E95C91A-08BC-4273-AFEF-C083C55FAF82}" srcOrd="0" destOrd="0" presId="urn:microsoft.com/office/officeart/2005/8/layout/radial3"/>
    <dgm:cxn modelId="{0FA40265-1764-46C6-980F-868AA5AB4FCD}" type="presOf" srcId="{88062A2A-145B-4E0B-AE50-3BAFB2EF5D03}" destId="{A8B9404D-39CE-4322-A085-4C231464784D}" srcOrd="0" destOrd="0" presId="urn:microsoft.com/office/officeart/2005/8/layout/radial3"/>
    <dgm:cxn modelId="{2B7E5869-EBC5-42DB-89FD-23C63C1F01BB}" type="presOf" srcId="{CA8E37A8-1419-4352-8C69-9D3A302F211C}" destId="{851B5328-2CFD-48C5-B203-52E594CEF7E9}" srcOrd="0" destOrd="0" presId="urn:microsoft.com/office/officeart/2005/8/layout/radial3"/>
    <dgm:cxn modelId="{83DBA86A-5CE7-4853-94C5-5C4FED59040F}" type="presOf" srcId="{789C6208-D83F-4D03-A68B-8BB1BD495D05}" destId="{831B904E-FCFE-4466-8395-FB847E34E5C4}" srcOrd="0" destOrd="0" presId="urn:microsoft.com/office/officeart/2005/8/layout/radial3"/>
    <dgm:cxn modelId="{30743375-620B-4F44-B78A-BC13FAAB2618}" type="presOf" srcId="{BD00AA77-0703-4604-AFB4-0B467AD98689}" destId="{46098F36-08EF-4276-80C9-3BFABB721537}" srcOrd="0" destOrd="0" presId="urn:microsoft.com/office/officeart/2005/8/layout/radial3"/>
    <dgm:cxn modelId="{9B247580-B2A4-418E-901B-92777C621A22}" srcId="{789C6208-D83F-4D03-A68B-8BB1BD495D05}" destId="{88062A2A-145B-4E0B-AE50-3BAFB2EF5D03}" srcOrd="0" destOrd="0" parTransId="{DC10E4F4-D527-402C-9FFC-84418ECF76D3}" sibTransId="{F8536FCA-D133-49EA-A5FF-F3ADB4DBBF47}"/>
    <dgm:cxn modelId="{17BF01CF-8D22-4524-BAF3-98648E29BFD3}" type="presOf" srcId="{CB03F236-BCD2-4C8A-A933-724358F5BC79}" destId="{E83EC4A7-01FD-4D96-BBCF-FB19B970731D}" srcOrd="0" destOrd="0" presId="urn:microsoft.com/office/officeart/2005/8/layout/radial3"/>
    <dgm:cxn modelId="{07525BD9-8327-4A86-9086-F4857165863F}" srcId="{88062A2A-145B-4E0B-AE50-3BAFB2EF5D03}" destId="{BD00AA77-0703-4604-AFB4-0B467AD98689}" srcOrd="0" destOrd="0" parTransId="{87E2934F-2BD2-4EEE-A650-6C79AE136E88}" sibTransId="{435A4625-3E0D-48EB-9972-864C0CF5AD74}"/>
    <dgm:cxn modelId="{B90E1CEA-6F97-4CE5-9A1D-A7CC09DC3E8C}" srcId="{88062A2A-145B-4E0B-AE50-3BAFB2EF5D03}" destId="{CA8E37A8-1419-4352-8C69-9D3A302F211C}" srcOrd="1" destOrd="0" parTransId="{948049B9-97EE-4A17-97ED-5EAE6128FD00}" sibTransId="{403FC744-7EB1-47C3-A446-E5ACBAFA2928}"/>
    <dgm:cxn modelId="{F4EF7EEB-D5C4-45D0-8176-076698C65F66}" srcId="{88062A2A-145B-4E0B-AE50-3BAFB2EF5D03}" destId="{1C644712-CDE4-4C19-9E63-54DC72CD3945}" srcOrd="3" destOrd="0" parTransId="{8E32D526-AB38-4B13-88E9-BC4074910C03}" sibTransId="{A17B4836-7CF9-4B95-BE8D-A2807B3295A5}"/>
    <dgm:cxn modelId="{A3FBB4CE-FE96-493C-BA96-BF89C06CC6B9}" type="presParOf" srcId="{831B904E-FCFE-4466-8395-FB847E34E5C4}" destId="{345F9E11-7766-4C06-903E-55A92E9978B1}" srcOrd="0" destOrd="0" presId="urn:microsoft.com/office/officeart/2005/8/layout/radial3"/>
    <dgm:cxn modelId="{389E8F5F-917C-4F01-9391-B7B3327EB9F1}" type="presParOf" srcId="{345F9E11-7766-4C06-903E-55A92E9978B1}" destId="{A8B9404D-39CE-4322-A085-4C231464784D}" srcOrd="0" destOrd="0" presId="urn:microsoft.com/office/officeart/2005/8/layout/radial3"/>
    <dgm:cxn modelId="{51ACF3D1-4E3B-42F5-B3F0-CD39A2F07B27}" type="presParOf" srcId="{345F9E11-7766-4C06-903E-55A92E9978B1}" destId="{46098F36-08EF-4276-80C9-3BFABB721537}" srcOrd="1" destOrd="0" presId="urn:microsoft.com/office/officeart/2005/8/layout/radial3"/>
    <dgm:cxn modelId="{EE2AB674-1632-4276-92E4-2083F18EDBA9}" type="presParOf" srcId="{345F9E11-7766-4C06-903E-55A92E9978B1}" destId="{851B5328-2CFD-48C5-B203-52E594CEF7E9}" srcOrd="2" destOrd="0" presId="urn:microsoft.com/office/officeart/2005/8/layout/radial3"/>
    <dgm:cxn modelId="{F984FFF0-E33F-4135-AF39-7B2B9B894EA1}" type="presParOf" srcId="{345F9E11-7766-4C06-903E-55A92E9978B1}" destId="{E83EC4A7-01FD-4D96-BBCF-FB19B970731D}" srcOrd="3" destOrd="0" presId="urn:microsoft.com/office/officeart/2005/8/layout/radial3"/>
    <dgm:cxn modelId="{866794D1-1C08-42F9-96EF-7EDEB0E83A6E}" type="presParOf" srcId="{345F9E11-7766-4C06-903E-55A92E9978B1}" destId="{4E95C91A-08BC-4273-AFEF-C083C55FAF82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9994306-5588-4B47-948F-43D6256965FD}" type="doc">
      <dgm:prSet loTypeId="urn:microsoft.com/office/officeart/2005/8/layout/target1" loCatId="relationship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AE46A9D6-FCC4-4BEC-BE63-F24C6148EEDB}">
      <dgm:prSet phldrT="[Teksti]"/>
      <dgm:spPr/>
      <dgm:t>
        <a:bodyPr/>
        <a:lstStyle/>
        <a:p>
          <a:r>
            <a:rPr lang="fi-FI" dirty="0"/>
            <a:t>Rovala-Opisto, henkilöstö ja opiskelijat, OHR</a:t>
          </a:r>
        </a:p>
      </dgm:t>
    </dgm:pt>
    <dgm:pt modelId="{8CB80788-AACE-4089-985F-0626052D9B14}" type="parTrans" cxnId="{1DA853B6-3FE2-4E3C-A300-61610A853391}">
      <dgm:prSet/>
      <dgm:spPr/>
      <dgm:t>
        <a:bodyPr/>
        <a:lstStyle/>
        <a:p>
          <a:endParaRPr lang="fi-FI"/>
        </a:p>
      </dgm:t>
    </dgm:pt>
    <dgm:pt modelId="{EE4D0B4B-47E0-48BD-80E6-7AF734E260F5}" type="sibTrans" cxnId="{1DA853B6-3FE2-4E3C-A300-61610A853391}">
      <dgm:prSet/>
      <dgm:spPr/>
      <dgm:t>
        <a:bodyPr/>
        <a:lstStyle/>
        <a:p>
          <a:endParaRPr lang="fi-FI"/>
        </a:p>
      </dgm:t>
    </dgm:pt>
    <dgm:pt modelId="{5ABD5263-57B7-4190-AE2C-3964EC559514}">
      <dgm:prSet phldrT="[Teksti]"/>
      <dgm:spPr/>
      <dgm:t>
        <a:bodyPr/>
        <a:lstStyle/>
        <a:p>
          <a:r>
            <a:rPr lang="fi-FI" dirty="0"/>
            <a:t> Huoltajat, kotiväki</a:t>
          </a:r>
        </a:p>
      </dgm:t>
    </dgm:pt>
    <dgm:pt modelId="{28AE0291-E56B-4292-985D-D5E756D1B19C}" type="parTrans" cxnId="{25779AEB-F527-41DA-BAE4-0ABED4351DE4}">
      <dgm:prSet/>
      <dgm:spPr/>
      <dgm:t>
        <a:bodyPr/>
        <a:lstStyle/>
        <a:p>
          <a:endParaRPr lang="fi-FI"/>
        </a:p>
      </dgm:t>
    </dgm:pt>
    <dgm:pt modelId="{B3EBC1BD-892A-4E4F-B7EB-10616728843F}" type="sibTrans" cxnId="{25779AEB-F527-41DA-BAE4-0ABED4351DE4}">
      <dgm:prSet/>
      <dgm:spPr/>
      <dgm:t>
        <a:bodyPr/>
        <a:lstStyle/>
        <a:p>
          <a:endParaRPr lang="fi-FI"/>
        </a:p>
      </dgm:t>
    </dgm:pt>
    <dgm:pt modelId="{15CBEDEB-3679-4883-993A-C5B1FD0EB775}">
      <dgm:prSet/>
      <dgm:spPr/>
      <dgm:t>
        <a:bodyPr/>
        <a:lstStyle/>
        <a:p>
          <a:endParaRPr lang="fi-FI"/>
        </a:p>
      </dgm:t>
    </dgm:pt>
    <dgm:pt modelId="{BEABA3BB-A57B-4A13-B175-AEF8CD5ABC11}" type="parTrans" cxnId="{AB20FE86-08FE-4E55-AACC-CEAD52A5ABA3}">
      <dgm:prSet/>
      <dgm:spPr/>
      <dgm:t>
        <a:bodyPr/>
        <a:lstStyle/>
        <a:p>
          <a:endParaRPr lang="fi-FI"/>
        </a:p>
      </dgm:t>
    </dgm:pt>
    <dgm:pt modelId="{07FEB9F2-0B96-404B-9F50-4E13FEDF17D0}" type="sibTrans" cxnId="{AB20FE86-08FE-4E55-AACC-CEAD52A5ABA3}">
      <dgm:prSet/>
      <dgm:spPr/>
      <dgm:t>
        <a:bodyPr/>
        <a:lstStyle/>
        <a:p>
          <a:endParaRPr lang="fi-FI"/>
        </a:p>
      </dgm:t>
    </dgm:pt>
    <dgm:pt modelId="{3C13094D-B412-47F0-8212-03CFD79CC00A}">
      <dgm:prSet/>
      <dgm:spPr/>
      <dgm:t>
        <a:bodyPr/>
        <a:lstStyle/>
        <a:p>
          <a:r>
            <a:rPr lang="fi-FI" dirty="0"/>
            <a:t>Työelämä, työ- ja harjoittelupaikat</a:t>
          </a:r>
        </a:p>
      </dgm:t>
    </dgm:pt>
    <dgm:pt modelId="{30C4C9B7-A231-4986-A32D-8DB52391F9B7}" type="parTrans" cxnId="{919ECFB8-972B-4F80-ABD5-5CAE758FE1E0}">
      <dgm:prSet/>
      <dgm:spPr/>
      <dgm:t>
        <a:bodyPr/>
        <a:lstStyle/>
        <a:p>
          <a:endParaRPr lang="fi-FI"/>
        </a:p>
      </dgm:t>
    </dgm:pt>
    <dgm:pt modelId="{02961AC8-1077-4A44-93BD-28A240FB1B4E}" type="sibTrans" cxnId="{919ECFB8-972B-4F80-ABD5-5CAE758FE1E0}">
      <dgm:prSet/>
      <dgm:spPr/>
      <dgm:t>
        <a:bodyPr/>
        <a:lstStyle/>
        <a:p>
          <a:endParaRPr lang="fi-FI"/>
        </a:p>
      </dgm:t>
    </dgm:pt>
    <dgm:pt modelId="{9D834D0C-BD0C-4ECA-A3DE-D857C492EA8E}">
      <dgm:prSet/>
      <dgm:spPr/>
      <dgm:t>
        <a:bodyPr/>
        <a:lstStyle/>
        <a:p>
          <a:r>
            <a:rPr lang="fi-FI" dirty="0"/>
            <a:t>Oppilaitokset ja koulutuksen järjestäjät</a:t>
          </a:r>
        </a:p>
      </dgm:t>
    </dgm:pt>
    <dgm:pt modelId="{D663A8F0-C1C3-4A79-9823-69208C718F9E}" type="parTrans" cxnId="{F0ECF14E-FF46-486A-ABDB-C6A80BB4B129}">
      <dgm:prSet/>
      <dgm:spPr/>
      <dgm:t>
        <a:bodyPr/>
        <a:lstStyle/>
        <a:p>
          <a:endParaRPr lang="fi-FI"/>
        </a:p>
      </dgm:t>
    </dgm:pt>
    <dgm:pt modelId="{2779CB76-720D-4112-80EE-1985970EF168}" type="sibTrans" cxnId="{F0ECF14E-FF46-486A-ABDB-C6A80BB4B129}">
      <dgm:prSet/>
      <dgm:spPr/>
      <dgm:t>
        <a:bodyPr/>
        <a:lstStyle/>
        <a:p>
          <a:endParaRPr lang="fi-FI"/>
        </a:p>
      </dgm:t>
    </dgm:pt>
    <dgm:pt modelId="{95B75CB2-C063-4BDA-904C-B49F55F95B2A}" type="pres">
      <dgm:prSet presAssocID="{19994306-5588-4B47-948F-43D6256965FD}" presName="composite" presStyleCnt="0">
        <dgm:presLayoutVars>
          <dgm:chMax val="5"/>
          <dgm:dir/>
          <dgm:resizeHandles val="exact"/>
        </dgm:presLayoutVars>
      </dgm:prSet>
      <dgm:spPr/>
    </dgm:pt>
    <dgm:pt modelId="{4ECE656D-8DEC-443B-B6DF-D35D7C8405F1}" type="pres">
      <dgm:prSet presAssocID="{AE46A9D6-FCC4-4BEC-BE63-F24C6148EEDB}" presName="circle1" presStyleLbl="lnNode1" presStyleIdx="0" presStyleCnt="5"/>
      <dgm:spPr/>
    </dgm:pt>
    <dgm:pt modelId="{11AE746D-F2A7-4322-9764-E8550E3C37D0}" type="pres">
      <dgm:prSet presAssocID="{AE46A9D6-FCC4-4BEC-BE63-F24C6148EEDB}" presName="text1" presStyleLbl="revTx" presStyleIdx="0" presStyleCnt="5">
        <dgm:presLayoutVars>
          <dgm:bulletEnabled val="1"/>
        </dgm:presLayoutVars>
      </dgm:prSet>
      <dgm:spPr/>
    </dgm:pt>
    <dgm:pt modelId="{476994E6-B581-460C-90D6-D66AF7743C57}" type="pres">
      <dgm:prSet presAssocID="{AE46A9D6-FCC4-4BEC-BE63-F24C6148EEDB}" presName="line1" presStyleLbl="callout" presStyleIdx="0" presStyleCnt="10"/>
      <dgm:spPr/>
    </dgm:pt>
    <dgm:pt modelId="{9053F29E-243B-4524-96AD-D42688FD5EA1}" type="pres">
      <dgm:prSet presAssocID="{AE46A9D6-FCC4-4BEC-BE63-F24C6148EEDB}" presName="d1" presStyleLbl="callout" presStyleIdx="1" presStyleCnt="10"/>
      <dgm:spPr/>
    </dgm:pt>
    <dgm:pt modelId="{7E3C11F8-E890-4923-9890-2EFBA706A544}" type="pres">
      <dgm:prSet presAssocID="{5ABD5263-57B7-4190-AE2C-3964EC559514}" presName="circle2" presStyleLbl="lnNode1" presStyleIdx="1" presStyleCnt="5"/>
      <dgm:spPr/>
    </dgm:pt>
    <dgm:pt modelId="{CBC3B381-601F-4E19-8C7D-FE938852A646}" type="pres">
      <dgm:prSet presAssocID="{5ABD5263-57B7-4190-AE2C-3964EC559514}" presName="text2" presStyleLbl="revTx" presStyleIdx="1" presStyleCnt="5">
        <dgm:presLayoutVars>
          <dgm:bulletEnabled val="1"/>
        </dgm:presLayoutVars>
      </dgm:prSet>
      <dgm:spPr/>
    </dgm:pt>
    <dgm:pt modelId="{519DE9E5-5F23-4A5A-A806-9D51859B7F2E}" type="pres">
      <dgm:prSet presAssocID="{5ABD5263-57B7-4190-AE2C-3964EC559514}" presName="line2" presStyleLbl="callout" presStyleIdx="2" presStyleCnt="10"/>
      <dgm:spPr/>
    </dgm:pt>
    <dgm:pt modelId="{A6ECE165-919A-4607-B455-BD01675A318B}" type="pres">
      <dgm:prSet presAssocID="{5ABD5263-57B7-4190-AE2C-3964EC559514}" presName="d2" presStyleLbl="callout" presStyleIdx="3" presStyleCnt="10"/>
      <dgm:spPr/>
    </dgm:pt>
    <dgm:pt modelId="{0904D7B4-ADEF-43E4-B1C0-002A8ABFE72D}" type="pres">
      <dgm:prSet presAssocID="{15CBEDEB-3679-4883-993A-C5B1FD0EB775}" presName="circle3" presStyleLbl="lnNode1" presStyleIdx="2" presStyleCnt="5"/>
      <dgm:spPr/>
    </dgm:pt>
    <dgm:pt modelId="{583B7397-D8B5-4E3F-8761-8638AE3294BD}" type="pres">
      <dgm:prSet presAssocID="{15CBEDEB-3679-4883-993A-C5B1FD0EB775}" presName="text3" presStyleLbl="revTx" presStyleIdx="2" presStyleCnt="5">
        <dgm:presLayoutVars>
          <dgm:bulletEnabled val="1"/>
        </dgm:presLayoutVars>
      </dgm:prSet>
      <dgm:spPr/>
    </dgm:pt>
    <dgm:pt modelId="{80B6630D-1CF6-4D8F-98B4-F16013D30987}" type="pres">
      <dgm:prSet presAssocID="{15CBEDEB-3679-4883-993A-C5B1FD0EB775}" presName="line3" presStyleLbl="callout" presStyleIdx="4" presStyleCnt="10"/>
      <dgm:spPr/>
    </dgm:pt>
    <dgm:pt modelId="{28FDD776-F062-4372-979B-B8D1AB328C5A}" type="pres">
      <dgm:prSet presAssocID="{15CBEDEB-3679-4883-993A-C5B1FD0EB775}" presName="d3" presStyleLbl="callout" presStyleIdx="5" presStyleCnt="10"/>
      <dgm:spPr/>
    </dgm:pt>
    <dgm:pt modelId="{54110108-66C6-4B0A-84FE-75C6801DB08B}" type="pres">
      <dgm:prSet presAssocID="{3C13094D-B412-47F0-8212-03CFD79CC00A}" presName="circle4" presStyleLbl="lnNode1" presStyleIdx="3" presStyleCnt="5"/>
      <dgm:spPr/>
    </dgm:pt>
    <dgm:pt modelId="{49F295C3-D214-492C-989D-08097DD161C8}" type="pres">
      <dgm:prSet presAssocID="{3C13094D-B412-47F0-8212-03CFD79CC00A}" presName="text4" presStyleLbl="revTx" presStyleIdx="3" presStyleCnt="5" custLinFactNeighborX="2365" custLinFactNeighborY="-98035">
        <dgm:presLayoutVars>
          <dgm:bulletEnabled val="1"/>
        </dgm:presLayoutVars>
      </dgm:prSet>
      <dgm:spPr/>
    </dgm:pt>
    <dgm:pt modelId="{B6346E6A-0BC5-46CE-8A4A-F187DE85CABD}" type="pres">
      <dgm:prSet presAssocID="{3C13094D-B412-47F0-8212-03CFD79CC00A}" presName="line4" presStyleLbl="callout" presStyleIdx="6" presStyleCnt="10"/>
      <dgm:spPr/>
    </dgm:pt>
    <dgm:pt modelId="{C7D40134-5D0C-4732-930D-4FEFE139D53B}" type="pres">
      <dgm:prSet presAssocID="{3C13094D-B412-47F0-8212-03CFD79CC00A}" presName="d4" presStyleLbl="callout" presStyleIdx="7" presStyleCnt="10"/>
      <dgm:spPr/>
    </dgm:pt>
    <dgm:pt modelId="{E8E7B515-9461-48C5-B264-4404CA7B8444}" type="pres">
      <dgm:prSet presAssocID="{9D834D0C-BD0C-4ECA-A3DE-D857C492EA8E}" presName="circle5" presStyleLbl="lnNode1" presStyleIdx="4" presStyleCnt="5" custScaleX="108109" custScaleY="103174"/>
      <dgm:spPr/>
    </dgm:pt>
    <dgm:pt modelId="{EAAACCDE-AE95-47CB-8395-F1899804324D}" type="pres">
      <dgm:prSet presAssocID="{9D834D0C-BD0C-4ECA-A3DE-D857C492EA8E}" presName="text5" presStyleLbl="revTx" presStyleIdx="4" presStyleCnt="5" custLinFactNeighborX="2365" custLinFactNeighborY="-98035">
        <dgm:presLayoutVars>
          <dgm:bulletEnabled val="1"/>
        </dgm:presLayoutVars>
      </dgm:prSet>
      <dgm:spPr/>
    </dgm:pt>
    <dgm:pt modelId="{A4BE7EEF-4502-42C5-ADC5-A6F111903702}" type="pres">
      <dgm:prSet presAssocID="{9D834D0C-BD0C-4ECA-A3DE-D857C492EA8E}" presName="line5" presStyleLbl="callout" presStyleIdx="8" presStyleCnt="10"/>
      <dgm:spPr/>
    </dgm:pt>
    <dgm:pt modelId="{B13AF5D0-C9E4-4D01-B25D-498AFC90B75C}" type="pres">
      <dgm:prSet presAssocID="{9D834D0C-BD0C-4ECA-A3DE-D857C492EA8E}" presName="d5" presStyleLbl="callout" presStyleIdx="9" presStyleCnt="10"/>
      <dgm:spPr/>
    </dgm:pt>
  </dgm:ptLst>
  <dgm:cxnLst>
    <dgm:cxn modelId="{2DBAE10E-29C4-4524-A66B-126641049FC7}" type="presOf" srcId="{9D834D0C-BD0C-4ECA-A3DE-D857C492EA8E}" destId="{EAAACCDE-AE95-47CB-8395-F1899804324D}" srcOrd="0" destOrd="0" presId="urn:microsoft.com/office/officeart/2005/8/layout/target1"/>
    <dgm:cxn modelId="{7623EF63-0030-4BD4-ADBB-BE5E2FA008AE}" type="presOf" srcId="{15CBEDEB-3679-4883-993A-C5B1FD0EB775}" destId="{583B7397-D8B5-4E3F-8761-8638AE3294BD}" srcOrd="0" destOrd="0" presId="urn:microsoft.com/office/officeart/2005/8/layout/target1"/>
    <dgm:cxn modelId="{F0ECF14E-FF46-486A-ABDB-C6A80BB4B129}" srcId="{19994306-5588-4B47-948F-43D6256965FD}" destId="{9D834D0C-BD0C-4ECA-A3DE-D857C492EA8E}" srcOrd="4" destOrd="0" parTransId="{D663A8F0-C1C3-4A79-9823-69208C718F9E}" sibTransId="{2779CB76-720D-4112-80EE-1985970EF168}"/>
    <dgm:cxn modelId="{AB20FE86-08FE-4E55-AACC-CEAD52A5ABA3}" srcId="{19994306-5588-4B47-948F-43D6256965FD}" destId="{15CBEDEB-3679-4883-993A-C5B1FD0EB775}" srcOrd="2" destOrd="0" parTransId="{BEABA3BB-A57B-4A13-B175-AEF8CD5ABC11}" sibTransId="{07FEB9F2-0B96-404B-9F50-4E13FEDF17D0}"/>
    <dgm:cxn modelId="{070B1D97-8ED2-4B0E-9B1E-5D5ED1FE3555}" type="presOf" srcId="{3C13094D-B412-47F0-8212-03CFD79CC00A}" destId="{49F295C3-D214-492C-989D-08097DD161C8}" srcOrd="0" destOrd="0" presId="urn:microsoft.com/office/officeart/2005/8/layout/target1"/>
    <dgm:cxn modelId="{1DA853B6-3FE2-4E3C-A300-61610A853391}" srcId="{19994306-5588-4B47-948F-43D6256965FD}" destId="{AE46A9D6-FCC4-4BEC-BE63-F24C6148EEDB}" srcOrd="0" destOrd="0" parTransId="{8CB80788-AACE-4089-985F-0626052D9B14}" sibTransId="{EE4D0B4B-47E0-48BD-80E6-7AF734E260F5}"/>
    <dgm:cxn modelId="{919ECFB8-972B-4F80-ABD5-5CAE758FE1E0}" srcId="{19994306-5588-4B47-948F-43D6256965FD}" destId="{3C13094D-B412-47F0-8212-03CFD79CC00A}" srcOrd="3" destOrd="0" parTransId="{30C4C9B7-A231-4986-A32D-8DB52391F9B7}" sibTransId="{02961AC8-1077-4A44-93BD-28A240FB1B4E}"/>
    <dgm:cxn modelId="{10970FBC-8086-4CE2-AFD2-EB44DDE215D8}" type="presOf" srcId="{19994306-5588-4B47-948F-43D6256965FD}" destId="{95B75CB2-C063-4BDA-904C-B49F55F95B2A}" srcOrd="0" destOrd="0" presId="urn:microsoft.com/office/officeart/2005/8/layout/target1"/>
    <dgm:cxn modelId="{082919D3-61AE-4CA2-BB6B-3E9E17073B89}" type="presOf" srcId="{AE46A9D6-FCC4-4BEC-BE63-F24C6148EEDB}" destId="{11AE746D-F2A7-4322-9764-E8550E3C37D0}" srcOrd="0" destOrd="0" presId="urn:microsoft.com/office/officeart/2005/8/layout/target1"/>
    <dgm:cxn modelId="{7989DEE5-F505-48D2-A15E-75DC221230FB}" type="presOf" srcId="{5ABD5263-57B7-4190-AE2C-3964EC559514}" destId="{CBC3B381-601F-4E19-8C7D-FE938852A646}" srcOrd="0" destOrd="0" presId="urn:microsoft.com/office/officeart/2005/8/layout/target1"/>
    <dgm:cxn modelId="{25779AEB-F527-41DA-BAE4-0ABED4351DE4}" srcId="{19994306-5588-4B47-948F-43D6256965FD}" destId="{5ABD5263-57B7-4190-AE2C-3964EC559514}" srcOrd="1" destOrd="0" parTransId="{28AE0291-E56B-4292-985D-D5E756D1B19C}" sibTransId="{B3EBC1BD-892A-4E4F-B7EB-10616728843F}"/>
    <dgm:cxn modelId="{40F0E074-CE43-4C8D-A1F1-D40EEEA9D765}" type="presParOf" srcId="{95B75CB2-C063-4BDA-904C-B49F55F95B2A}" destId="{4ECE656D-8DEC-443B-B6DF-D35D7C8405F1}" srcOrd="0" destOrd="0" presId="urn:microsoft.com/office/officeart/2005/8/layout/target1"/>
    <dgm:cxn modelId="{125EADDF-2F4A-4513-BD9A-17E3408B2673}" type="presParOf" srcId="{95B75CB2-C063-4BDA-904C-B49F55F95B2A}" destId="{11AE746D-F2A7-4322-9764-E8550E3C37D0}" srcOrd="1" destOrd="0" presId="urn:microsoft.com/office/officeart/2005/8/layout/target1"/>
    <dgm:cxn modelId="{85B0E7BA-D1D7-45B1-9BDA-6F821C1A04CB}" type="presParOf" srcId="{95B75CB2-C063-4BDA-904C-B49F55F95B2A}" destId="{476994E6-B581-460C-90D6-D66AF7743C57}" srcOrd="2" destOrd="0" presId="urn:microsoft.com/office/officeart/2005/8/layout/target1"/>
    <dgm:cxn modelId="{61677943-B239-46C3-B59F-7DD0699B4C85}" type="presParOf" srcId="{95B75CB2-C063-4BDA-904C-B49F55F95B2A}" destId="{9053F29E-243B-4524-96AD-D42688FD5EA1}" srcOrd="3" destOrd="0" presId="urn:microsoft.com/office/officeart/2005/8/layout/target1"/>
    <dgm:cxn modelId="{90EC06A2-8DD6-448C-B7B1-E024B15F56F3}" type="presParOf" srcId="{95B75CB2-C063-4BDA-904C-B49F55F95B2A}" destId="{7E3C11F8-E890-4923-9890-2EFBA706A544}" srcOrd="4" destOrd="0" presId="urn:microsoft.com/office/officeart/2005/8/layout/target1"/>
    <dgm:cxn modelId="{7D6FF884-46FC-4A54-AC45-7029F5158F49}" type="presParOf" srcId="{95B75CB2-C063-4BDA-904C-B49F55F95B2A}" destId="{CBC3B381-601F-4E19-8C7D-FE938852A646}" srcOrd="5" destOrd="0" presId="urn:microsoft.com/office/officeart/2005/8/layout/target1"/>
    <dgm:cxn modelId="{73CF5171-486F-4E62-B109-17AE9D62293B}" type="presParOf" srcId="{95B75CB2-C063-4BDA-904C-B49F55F95B2A}" destId="{519DE9E5-5F23-4A5A-A806-9D51859B7F2E}" srcOrd="6" destOrd="0" presId="urn:microsoft.com/office/officeart/2005/8/layout/target1"/>
    <dgm:cxn modelId="{EAC33878-5CB8-43CF-A83F-90321DAF9E2B}" type="presParOf" srcId="{95B75CB2-C063-4BDA-904C-B49F55F95B2A}" destId="{A6ECE165-919A-4607-B455-BD01675A318B}" srcOrd="7" destOrd="0" presId="urn:microsoft.com/office/officeart/2005/8/layout/target1"/>
    <dgm:cxn modelId="{79802D47-2197-4064-B588-171FEEA25EDB}" type="presParOf" srcId="{95B75CB2-C063-4BDA-904C-B49F55F95B2A}" destId="{0904D7B4-ADEF-43E4-B1C0-002A8ABFE72D}" srcOrd="8" destOrd="0" presId="urn:microsoft.com/office/officeart/2005/8/layout/target1"/>
    <dgm:cxn modelId="{516B687B-8C0D-4D13-AC1B-EBB0CAC9C870}" type="presParOf" srcId="{95B75CB2-C063-4BDA-904C-B49F55F95B2A}" destId="{583B7397-D8B5-4E3F-8761-8638AE3294BD}" srcOrd="9" destOrd="0" presId="urn:microsoft.com/office/officeart/2005/8/layout/target1"/>
    <dgm:cxn modelId="{DD2B970B-DCA1-44F0-865A-7DBD1D59D756}" type="presParOf" srcId="{95B75CB2-C063-4BDA-904C-B49F55F95B2A}" destId="{80B6630D-1CF6-4D8F-98B4-F16013D30987}" srcOrd="10" destOrd="0" presId="urn:microsoft.com/office/officeart/2005/8/layout/target1"/>
    <dgm:cxn modelId="{DEF1177B-3938-406F-B2A6-9B2BC7566170}" type="presParOf" srcId="{95B75CB2-C063-4BDA-904C-B49F55F95B2A}" destId="{28FDD776-F062-4372-979B-B8D1AB328C5A}" srcOrd="11" destOrd="0" presId="urn:microsoft.com/office/officeart/2005/8/layout/target1"/>
    <dgm:cxn modelId="{6F32AE8C-175C-4A42-AE05-C50234E04542}" type="presParOf" srcId="{95B75CB2-C063-4BDA-904C-B49F55F95B2A}" destId="{54110108-66C6-4B0A-84FE-75C6801DB08B}" srcOrd="12" destOrd="0" presId="urn:microsoft.com/office/officeart/2005/8/layout/target1"/>
    <dgm:cxn modelId="{3AE7B845-20ED-4764-ABD4-E5F513E95429}" type="presParOf" srcId="{95B75CB2-C063-4BDA-904C-B49F55F95B2A}" destId="{49F295C3-D214-492C-989D-08097DD161C8}" srcOrd="13" destOrd="0" presId="urn:microsoft.com/office/officeart/2005/8/layout/target1"/>
    <dgm:cxn modelId="{F5740408-E8C9-4A02-A5C1-C48AF994E5DC}" type="presParOf" srcId="{95B75CB2-C063-4BDA-904C-B49F55F95B2A}" destId="{B6346E6A-0BC5-46CE-8A4A-F187DE85CABD}" srcOrd="14" destOrd="0" presId="urn:microsoft.com/office/officeart/2005/8/layout/target1"/>
    <dgm:cxn modelId="{8FCB2F7D-1F9B-45DB-AA42-EAA062A19522}" type="presParOf" srcId="{95B75CB2-C063-4BDA-904C-B49F55F95B2A}" destId="{C7D40134-5D0C-4732-930D-4FEFE139D53B}" srcOrd="15" destOrd="0" presId="urn:microsoft.com/office/officeart/2005/8/layout/target1"/>
    <dgm:cxn modelId="{14EDDEFA-8C56-4485-833F-0B790EB71D46}" type="presParOf" srcId="{95B75CB2-C063-4BDA-904C-B49F55F95B2A}" destId="{E8E7B515-9461-48C5-B264-4404CA7B8444}" srcOrd="16" destOrd="0" presId="urn:microsoft.com/office/officeart/2005/8/layout/target1"/>
    <dgm:cxn modelId="{C1E0486A-F914-4773-86CA-F6EDE4458401}" type="presParOf" srcId="{95B75CB2-C063-4BDA-904C-B49F55F95B2A}" destId="{EAAACCDE-AE95-47CB-8395-F1899804324D}" srcOrd="17" destOrd="0" presId="urn:microsoft.com/office/officeart/2005/8/layout/target1"/>
    <dgm:cxn modelId="{FD126D81-FECB-469C-B45D-477966D7A220}" type="presParOf" srcId="{95B75CB2-C063-4BDA-904C-B49F55F95B2A}" destId="{A4BE7EEF-4502-42C5-ADC5-A6F111903702}" srcOrd="18" destOrd="0" presId="urn:microsoft.com/office/officeart/2005/8/layout/target1"/>
    <dgm:cxn modelId="{7FB49C66-E66D-49D0-84E9-62812E118399}" type="presParOf" srcId="{95B75CB2-C063-4BDA-904C-B49F55F95B2A}" destId="{B13AF5D0-C9E4-4D01-B25D-498AFC90B75C}" srcOrd="19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961710B-6EF5-4494-88BC-EA457890FB27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922ADFE2-11FF-4BFC-A426-4E5ECBEF54AD}">
      <dgm:prSet phldrT="[Teksti]"/>
      <dgm:spPr/>
      <dgm:t>
        <a:bodyPr/>
        <a:lstStyle/>
        <a:p>
          <a:r>
            <a:rPr lang="fi-FI" dirty="0"/>
            <a:t>Hyvinvointialue</a:t>
          </a:r>
        </a:p>
        <a:p>
          <a:r>
            <a:rPr lang="fi-FI" dirty="0"/>
            <a:t>OHR</a:t>
          </a:r>
        </a:p>
      </dgm:t>
    </dgm:pt>
    <dgm:pt modelId="{DE7D1FF6-B31C-4713-BFF3-6B6A2CEE3F07}" type="parTrans" cxnId="{3207A9D1-389F-4864-BA91-68083EB97CC7}">
      <dgm:prSet/>
      <dgm:spPr/>
      <dgm:t>
        <a:bodyPr/>
        <a:lstStyle/>
        <a:p>
          <a:endParaRPr lang="fi-FI"/>
        </a:p>
      </dgm:t>
    </dgm:pt>
    <dgm:pt modelId="{1BA14E31-CC66-4888-9284-86D6257976EF}" type="sibTrans" cxnId="{3207A9D1-389F-4864-BA91-68083EB97CC7}">
      <dgm:prSet/>
      <dgm:spPr/>
      <dgm:t>
        <a:bodyPr/>
        <a:lstStyle/>
        <a:p>
          <a:endParaRPr lang="fi-FI"/>
        </a:p>
      </dgm:t>
    </dgm:pt>
    <dgm:pt modelId="{345CBB8D-92B6-42BD-975E-C67EF38A1F82}">
      <dgm:prSet phldrT="[Teksti]"/>
      <dgm:spPr/>
      <dgm:t>
        <a:bodyPr/>
        <a:lstStyle/>
        <a:p>
          <a:r>
            <a:rPr lang="fi-FI" dirty="0"/>
            <a:t>Opiskeluterveydenhoito</a:t>
          </a:r>
        </a:p>
      </dgm:t>
    </dgm:pt>
    <dgm:pt modelId="{2E467CF8-0B35-4512-871A-5C513BA5C2AC}" type="parTrans" cxnId="{BD7B711B-064A-4EB5-9A37-7F5173F70D88}">
      <dgm:prSet/>
      <dgm:spPr/>
      <dgm:t>
        <a:bodyPr/>
        <a:lstStyle/>
        <a:p>
          <a:endParaRPr lang="fi-FI"/>
        </a:p>
      </dgm:t>
    </dgm:pt>
    <dgm:pt modelId="{F659A2DD-18D8-495B-BAE8-EE715166B903}" type="sibTrans" cxnId="{BD7B711B-064A-4EB5-9A37-7F5173F70D88}">
      <dgm:prSet/>
      <dgm:spPr/>
      <dgm:t>
        <a:bodyPr/>
        <a:lstStyle/>
        <a:p>
          <a:endParaRPr lang="fi-FI"/>
        </a:p>
      </dgm:t>
    </dgm:pt>
    <dgm:pt modelId="{D3782C04-59AD-4AA4-A9BA-B5E35C2F8D98}">
      <dgm:prSet phldrT="[Teksti]"/>
      <dgm:spPr/>
      <dgm:t>
        <a:bodyPr/>
        <a:lstStyle/>
        <a:p>
          <a:r>
            <a:rPr lang="fi-FI" dirty="0"/>
            <a:t>Kuraattoripalvelut</a:t>
          </a:r>
        </a:p>
      </dgm:t>
    </dgm:pt>
    <dgm:pt modelId="{FE919D1B-9CA1-4F72-9AE7-AB1716232025}" type="parTrans" cxnId="{94246CEE-D730-422F-82A7-D7B05BE9A4D4}">
      <dgm:prSet/>
      <dgm:spPr/>
      <dgm:t>
        <a:bodyPr/>
        <a:lstStyle/>
        <a:p>
          <a:endParaRPr lang="fi-FI"/>
        </a:p>
      </dgm:t>
    </dgm:pt>
    <dgm:pt modelId="{9AFB2D98-8387-4B9E-BC75-B151849F7490}" type="sibTrans" cxnId="{94246CEE-D730-422F-82A7-D7B05BE9A4D4}">
      <dgm:prSet/>
      <dgm:spPr/>
      <dgm:t>
        <a:bodyPr/>
        <a:lstStyle/>
        <a:p>
          <a:endParaRPr lang="fi-FI"/>
        </a:p>
      </dgm:t>
    </dgm:pt>
    <dgm:pt modelId="{DB3E20CA-F810-44E9-B010-94FEEDA4547E}">
      <dgm:prSet phldrT="[Teksti]"/>
      <dgm:spPr/>
      <dgm:t>
        <a:bodyPr/>
        <a:lstStyle/>
        <a:p>
          <a:r>
            <a:rPr lang="fi-FI" dirty="0"/>
            <a:t>Psykologipalvelut</a:t>
          </a:r>
        </a:p>
      </dgm:t>
    </dgm:pt>
    <dgm:pt modelId="{05DA00EF-3367-489B-96CB-40289DFD9A8C}" type="parTrans" cxnId="{5022F942-84E7-4757-B997-10DF01B9ACB7}">
      <dgm:prSet/>
      <dgm:spPr/>
      <dgm:t>
        <a:bodyPr/>
        <a:lstStyle/>
        <a:p>
          <a:endParaRPr lang="fi-FI"/>
        </a:p>
      </dgm:t>
    </dgm:pt>
    <dgm:pt modelId="{12BEBDA5-653C-4FE6-844C-226C37C781FA}" type="sibTrans" cxnId="{5022F942-84E7-4757-B997-10DF01B9ACB7}">
      <dgm:prSet/>
      <dgm:spPr/>
      <dgm:t>
        <a:bodyPr/>
        <a:lstStyle/>
        <a:p>
          <a:endParaRPr lang="fi-FI"/>
        </a:p>
      </dgm:t>
    </dgm:pt>
    <dgm:pt modelId="{1BB9B712-A114-4865-A25E-56994E10F553}" type="pres">
      <dgm:prSet presAssocID="{2961710B-6EF5-4494-88BC-EA457890FB27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A9CCA349-8FD8-45B2-818D-10514631CA75}" type="pres">
      <dgm:prSet presAssocID="{922ADFE2-11FF-4BFC-A426-4E5ECBEF54AD}" presName="singleCycle" presStyleCnt="0"/>
      <dgm:spPr/>
    </dgm:pt>
    <dgm:pt modelId="{EA8ABBC9-3990-4A77-BE33-6931D576072B}" type="pres">
      <dgm:prSet presAssocID="{922ADFE2-11FF-4BFC-A426-4E5ECBEF54AD}" presName="singleCenter" presStyleLbl="node1" presStyleIdx="0" presStyleCnt="4" custLinFactNeighborX="539" custLinFactNeighborY="-14171">
        <dgm:presLayoutVars>
          <dgm:chMax val="7"/>
          <dgm:chPref val="7"/>
        </dgm:presLayoutVars>
      </dgm:prSet>
      <dgm:spPr/>
    </dgm:pt>
    <dgm:pt modelId="{B7A020B0-581A-450C-A126-CC6C567E5FB5}" type="pres">
      <dgm:prSet presAssocID="{2E467CF8-0B35-4512-871A-5C513BA5C2AC}" presName="Name56" presStyleLbl="parChTrans1D2" presStyleIdx="0" presStyleCnt="3"/>
      <dgm:spPr/>
    </dgm:pt>
    <dgm:pt modelId="{6846092A-ABE8-4519-BDFC-CAA008DC0741}" type="pres">
      <dgm:prSet presAssocID="{345CBB8D-92B6-42BD-975E-C67EF38A1F82}" presName="text0" presStyleLbl="node1" presStyleIdx="1" presStyleCnt="4" custScaleX="285855" custScaleY="74077">
        <dgm:presLayoutVars>
          <dgm:bulletEnabled val="1"/>
        </dgm:presLayoutVars>
      </dgm:prSet>
      <dgm:spPr/>
    </dgm:pt>
    <dgm:pt modelId="{41C7F56B-44C4-4489-8E9F-E995F9AD0CEF}" type="pres">
      <dgm:prSet presAssocID="{FE919D1B-9CA1-4F72-9AE7-AB1716232025}" presName="Name56" presStyleLbl="parChTrans1D2" presStyleIdx="1" presStyleCnt="3"/>
      <dgm:spPr/>
    </dgm:pt>
    <dgm:pt modelId="{827A111D-AAA0-4101-9C39-622953499FE6}" type="pres">
      <dgm:prSet presAssocID="{D3782C04-59AD-4AA4-A9BA-B5E35C2F8D98}" presName="text0" presStyleLbl="node1" presStyleIdx="2" presStyleCnt="4" custScaleX="216804" custScaleY="75496" custRadScaleRad="84423" custRadScaleInc="14866">
        <dgm:presLayoutVars>
          <dgm:bulletEnabled val="1"/>
        </dgm:presLayoutVars>
      </dgm:prSet>
      <dgm:spPr/>
    </dgm:pt>
    <dgm:pt modelId="{B184811F-8AE2-4212-B643-4B3FD1419C47}" type="pres">
      <dgm:prSet presAssocID="{05DA00EF-3367-489B-96CB-40289DFD9A8C}" presName="Name56" presStyleLbl="parChTrans1D2" presStyleIdx="2" presStyleCnt="3"/>
      <dgm:spPr/>
    </dgm:pt>
    <dgm:pt modelId="{25763CF9-F0CC-473D-B30A-B61839F8129C}" type="pres">
      <dgm:prSet presAssocID="{DB3E20CA-F810-44E9-B010-94FEEDA4547E}" presName="text0" presStyleLbl="node1" presStyleIdx="3" presStyleCnt="4" custScaleX="240475" custScaleY="61391">
        <dgm:presLayoutVars>
          <dgm:bulletEnabled val="1"/>
        </dgm:presLayoutVars>
      </dgm:prSet>
      <dgm:spPr/>
    </dgm:pt>
  </dgm:ptLst>
  <dgm:cxnLst>
    <dgm:cxn modelId="{BD7B711B-064A-4EB5-9A37-7F5173F70D88}" srcId="{922ADFE2-11FF-4BFC-A426-4E5ECBEF54AD}" destId="{345CBB8D-92B6-42BD-975E-C67EF38A1F82}" srcOrd="0" destOrd="0" parTransId="{2E467CF8-0B35-4512-871A-5C513BA5C2AC}" sibTransId="{F659A2DD-18D8-495B-BAE8-EE715166B903}"/>
    <dgm:cxn modelId="{5022F942-84E7-4757-B997-10DF01B9ACB7}" srcId="{922ADFE2-11FF-4BFC-A426-4E5ECBEF54AD}" destId="{DB3E20CA-F810-44E9-B010-94FEEDA4547E}" srcOrd="2" destOrd="0" parTransId="{05DA00EF-3367-489B-96CB-40289DFD9A8C}" sibTransId="{12BEBDA5-653C-4FE6-844C-226C37C781FA}"/>
    <dgm:cxn modelId="{B9016443-4F2B-4D05-BA40-FBC8382C4792}" type="presOf" srcId="{FE919D1B-9CA1-4F72-9AE7-AB1716232025}" destId="{41C7F56B-44C4-4489-8E9F-E995F9AD0CEF}" srcOrd="0" destOrd="0" presId="urn:microsoft.com/office/officeart/2008/layout/RadialCluster"/>
    <dgm:cxn modelId="{F30DD856-E330-4645-994E-6A1361611EEC}" type="presOf" srcId="{2E467CF8-0B35-4512-871A-5C513BA5C2AC}" destId="{B7A020B0-581A-450C-A126-CC6C567E5FB5}" srcOrd="0" destOrd="0" presId="urn:microsoft.com/office/officeart/2008/layout/RadialCluster"/>
    <dgm:cxn modelId="{34F8A880-4098-4C15-B9E8-24172021DDAF}" type="presOf" srcId="{D3782C04-59AD-4AA4-A9BA-B5E35C2F8D98}" destId="{827A111D-AAA0-4101-9C39-622953499FE6}" srcOrd="0" destOrd="0" presId="urn:microsoft.com/office/officeart/2008/layout/RadialCluster"/>
    <dgm:cxn modelId="{A70F6892-EDBE-49AF-ABE4-342B72F067B8}" type="presOf" srcId="{DB3E20CA-F810-44E9-B010-94FEEDA4547E}" destId="{25763CF9-F0CC-473D-B30A-B61839F8129C}" srcOrd="0" destOrd="0" presId="urn:microsoft.com/office/officeart/2008/layout/RadialCluster"/>
    <dgm:cxn modelId="{4516FF98-A397-4BFB-86AB-87468278C4EB}" type="presOf" srcId="{345CBB8D-92B6-42BD-975E-C67EF38A1F82}" destId="{6846092A-ABE8-4519-BDFC-CAA008DC0741}" srcOrd="0" destOrd="0" presId="urn:microsoft.com/office/officeart/2008/layout/RadialCluster"/>
    <dgm:cxn modelId="{E843CEA0-C970-497E-8BAB-BA1445063786}" type="presOf" srcId="{922ADFE2-11FF-4BFC-A426-4E5ECBEF54AD}" destId="{EA8ABBC9-3990-4A77-BE33-6931D576072B}" srcOrd="0" destOrd="0" presId="urn:microsoft.com/office/officeart/2008/layout/RadialCluster"/>
    <dgm:cxn modelId="{3207A9D1-389F-4864-BA91-68083EB97CC7}" srcId="{2961710B-6EF5-4494-88BC-EA457890FB27}" destId="{922ADFE2-11FF-4BFC-A426-4E5ECBEF54AD}" srcOrd="0" destOrd="0" parTransId="{DE7D1FF6-B31C-4713-BFF3-6B6A2CEE3F07}" sibTransId="{1BA14E31-CC66-4888-9284-86D6257976EF}"/>
    <dgm:cxn modelId="{FC1D57DB-154A-495D-BD23-D6DD3BFC97BF}" type="presOf" srcId="{05DA00EF-3367-489B-96CB-40289DFD9A8C}" destId="{B184811F-8AE2-4212-B643-4B3FD1419C47}" srcOrd="0" destOrd="0" presId="urn:microsoft.com/office/officeart/2008/layout/RadialCluster"/>
    <dgm:cxn modelId="{94246CEE-D730-422F-82A7-D7B05BE9A4D4}" srcId="{922ADFE2-11FF-4BFC-A426-4E5ECBEF54AD}" destId="{D3782C04-59AD-4AA4-A9BA-B5E35C2F8D98}" srcOrd="1" destOrd="0" parTransId="{FE919D1B-9CA1-4F72-9AE7-AB1716232025}" sibTransId="{9AFB2D98-8387-4B9E-BC75-B151849F7490}"/>
    <dgm:cxn modelId="{9BDECFFE-8C61-45EF-8696-7E6FD27F1BE2}" type="presOf" srcId="{2961710B-6EF5-4494-88BC-EA457890FB27}" destId="{1BB9B712-A114-4865-A25E-56994E10F553}" srcOrd="0" destOrd="0" presId="urn:microsoft.com/office/officeart/2008/layout/RadialCluster"/>
    <dgm:cxn modelId="{7346AFFE-5C47-4A9F-8662-A0B23A9FDF39}" type="presParOf" srcId="{1BB9B712-A114-4865-A25E-56994E10F553}" destId="{A9CCA349-8FD8-45B2-818D-10514631CA75}" srcOrd="0" destOrd="0" presId="urn:microsoft.com/office/officeart/2008/layout/RadialCluster"/>
    <dgm:cxn modelId="{FB54E8BD-1FEC-4BA7-AEBC-354814F1F4D9}" type="presParOf" srcId="{A9CCA349-8FD8-45B2-818D-10514631CA75}" destId="{EA8ABBC9-3990-4A77-BE33-6931D576072B}" srcOrd="0" destOrd="0" presId="urn:microsoft.com/office/officeart/2008/layout/RadialCluster"/>
    <dgm:cxn modelId="{9ED4E328-37CA-4187-A404-06B593B2F649}" type="presParOf" srcId="{A9CCA349-8FD8-45B2-818D-10514631CA75}" destId="{B7A020B0-581A-450C-A126-CC6C567E5FB5}" srcOrd="1" destOrd="0" presId="urn:microsoft.com/office/officeart/2008/layout/RadialCluster"/>
    <dgm:cxn modelId="{8FA0672F-01C1-4E27-AB12-71D218877D6B}" type="presParOf" srcId="{A9CCA349-8FD8-45B2-818D-10514631CA75}" destId="{6846092A-ABE8-4519-BDFC-CAA008DC0741}" srcOrd="2" destOrd="0" presId="urn:microsoft.com/office/officeart/2008/layout/RadialCluster"/>
    <dgm:cxn modelId="{51777D6C-27DA-4380-8C41-C1B2BED62E79}" type="presParOf" srcId="{A9CCA349-8FD8-45B2-818D-10514631CA75}" destId="{41C7F56B-44C4-4489-8E9F-E995F9AD0CEF}" srcOrd="3" destOrd="0" presId="urn:microsoft.com/office/officeart/2008/layout/RadialCluster"/>
    <dgm:cxn modelId="{0C056F5A-A968-41B4-8B80-C6E3DC9301D5}" type="presParOf" srcId="{A9CCA349-8FD8-45B2-818D-10514631CA75}" destId="{827A111D-AAA0-4101-9C39-622953499FE6}" srcOrd="4" destOrd="0" presId="urn:microsoft.com/office/officeart/2008/layout/RadialCluster"/>
    <dgm:cxn modelId="{B56E6FD8-7CAF-4244-9C13-D8568196817F}" type="presParOf" srcId="{A9CCA349-8FD8-45B2-818D-10514631CA75}" destId="{B184811F-8AE2-4212-B643-4B3FD1419C47}" srcOrd="5" destOrd="0" presId="urn:microsoft.com/office/officeart/2008/layout/RadialCluster"/>
    <dgm:cxn modelId="{801C93B3-914C-4C27-A502-B081737DEE77}" type="presParOf" srcId="{A9CCA349-8FD8-45B2-818D-10514631CA75}" destId="{25763CF9-F0CC-473D-B30A-B61839F8129C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B01E0F2-4E23-44FA-801B-4017A9D2F332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BF134194-3A39-4B1A-9229-F199C9639CF4}">
      <dgm:prSet phldrT="[Teksti]"/>
      <dgm:spPr/>
      <dgm:t>
        <a:bodyPr/>
        <a:lstStyle/>
        <a:p>
          <a:r>
            <a:rPr lang="fi-FI" dirty="0"/>
            <a:t>kaupunki</a:t>
          </a:r>
        </a:p>
      </dgm:t>
    </dgm:pt>
    <dgm:pt modelId="{EB5A394A-FEFB-4CB6-A0B5-C816A61423B5}" type="parTrans" cxnId="{7BFE0495-5444-47B2-A9DD-6E7F60063F93}">
      <dgm:prSet/>
      <dgm:spPr/>
      <dgm:t>
        <a:bodyPr/>
        <a:lstStyle/>
        <a:p>
          <a:endParaRPr lang="fi-FI"/>
        </a:p>
      </dgm:t>
    </dgm:pt>
    <dgm:pt modelId="{720400B6-8358-4000-999E-2B63B72F4ECA}" type="sibTrans" cxnId="{7BFE0495-5444-47B2-A9DD-6E7F60063F93}">
      <dgm:prSet/>
      <dgm:spPr/>
      <dgm:t>
        <a:bodyPr/>
        <a:lstStyle/>
        <a:p>
          <a:endParaRPr lang="fi-FI"/>
        </a:p>
      </dgm:t>
    </dgm:pt>
    <dgm:pt modelId="{8317BC5F-7DFA-4E87-AB8E-4B8F81C152C9}">
      <dgm:prSet phldrT="[Teksti]"/>
      <dgm:spPr/>
      <dgm:t>
        <a:bodyPr/>
        <a:lstStyle/>
        <a:p>
          <a:r>
            <a:rPr lang="fi-FI" dirty="0" err="1"/>
            <a:t>Osaamo</a:t>
          </a:r>
          <a:r>
            <a:rPr lang="fi-FI" dirty="0"/>
            <a:t>-ohjaamo</a:t>
          </a:r>
        </a:p>
      </dgm:t>
    </dgm:pt>
    <dgm:pt modelId="{8AB740FC-B847-431B-B6DF-E466C73B4F0F}" type="parTrans" cxnId="{98F826F6-6E3B-4918-B522-32E7632461F9}">
      <dgm:prSet/>
      <dgm:spPr/>
      <dgm:t>
        <a:bodyPr/>
        <a:lstStyle/>
        <a:p>
          <a:endParaRPr lang="fi-FI"/>
        </a:p>
      </dgm:t>
    </dgm:pt>
    <dgm:pt modelId="{4FBB2CB5-AF04-461A-8FE9-EBE9AAF636A0}" type="sibTrans" cxnId="{98F826F6-6E3B-4918-B522-32E7632461F9}">
      <dgm:prSet/>
      <dgm:spPr/>
      <dgm:t>
        <a:bodyPr/>
        <a:lstStyle/>
        <a:p>
          <a:endParaRPr lang="fi-FI"/>
        </a:p>
      </dgm:t>
    </dgm:pt>
    <dgm:pt modelId="{52EC7E98-5CAB-40B7-B109-E088E0B0BE72}">
      <dgm:prSet phldrT="[Teksti]" custT="1"/>
      <dgm:spPr/>
      <dgm:t>
        <a:bodyPr/>
        <a:lstStyle/>
        <a:p>
          <a:r>
            <a:rPr lang="fi-FI" sz="1700" dirty="0"/>
            <a:t>Nuorisopalvelut</a:t>
          </a:r>
        </a:p>
        <a:p>
          <a:r>
            <a:rPr lang="fi-FI" sz="1700" dirty="0"/>
            <a:t>* </a:t>
          </a:r>
          <a:r>
            <a:rPr lang="fi-FI" sz="1400" dirty="0"/>
            <a:t>Oppivelvollisuuskoordinointi</a:t>
          </a:r>
        </a:p>
        <a:p>
          <a:r>
            <a:rPr lang="fi-FI" sz="1400" dirty="0"/>
            <a:t>* Etsivä nuorisotyö</a:t>
          </a:r>
        </a:p>
      </dgm:t>
    </dgm:pt>
    <dgm:pt modelId="{1A22E4EC-F1C3-409B-B230-F6CB7863EB23}" type="parTrans" cxnId="{5045A6C4-E4C9-44D2-9FA9-F25C737988A3}">
      <dgm:prSet/>
      <dgm:spPr/>
      <dgm:t>
        <a:bodyPr/>
        <a:lstStyle/>
        <a:p>
          <a:endParaRPr lang="fi-FI"/>
        </a:p>
      </dgm:t>
    </dgm:pt>
    <dgm:pt modelId="{6F86B701-4F53-4AB2-A7D3-D3F89C03136C}" type="sibTrans" cxnId="{5045A6C4-E4C9-44D2-9FA9-F25C737988A3}">
      <dgm:prSet/>
      <dgm:spPr/>
      <dgm:t>
        <a:bodyPr/>
        <a:lstStyle/>
        <a:p>
          <a:endParaRPr lang="fi-FI"/>
        </a:p>
      </dgm:t>
    </dgm:pt>
    <dgm:pt modelId="{E26FF9F2-3B52-4F78-848D-3B91E0BF341E}">
      <dgm:prSet phldrT="[Teksti]" custT="1"/>
      <dgm:spPr/>
      <dgm:t>
        <a:bodyPr/>
        <a:lstStyle/>
        <a:p>
          <a:r>
            <a:rPr lang="fi-FI" sz="1800" dirty="0"/>
            <a:t>Työllisyyden kuntakokeilu, TE24</a:t>
          </a:r>
        </a:p>
      </dgm:t>
    </dgm:pt>
    <dgm:pt modelId="{E339CD13-9949-496C-BAD4-F22969FF8891}" type="parTrans" cxnId="{3D6EAF6A-A556-42E8-A842-43173CBAD13C}">
      <dgm:prSet/>
      <dgm:spPr/>
      <dgm:t>
        <a:bodyPr/>
        <a:lstStyle/>
        <a:p>
          <a:endParaRPr lang="fi-FI"/>
        </a:p>
      </dgm:t>
    </dgm:pt>
    <dgm:pt modelId="{D2F296DA-BCD0-44BF-AA51-278EC337D0A8}" type="sibTrans" cxnId="{3D6EAF6A-A556-42E8-A842-43173CBAD13C}">
      <dgm:prSet/>
      <dgm:spPr/>
      <dgm:t>
        <a:bodyPr/>
        <a:lstStyle/>
        <a:p>
          <a:endParaRPr lang="fi-FI"/>
        </a:p>
      </dgm:t>
    </dgm:pt>
    <dgm:pt modelId="{70DC5DB8-A504-495B-A16D-7D265DB9E80C}">
      <dgm:prSet phldrT="[Teksti]" custScaleX="196013"/>
      <dgm:spPr/>
      <dgm:t>
        <a:bodyPr/>
        <a:lstStyle/>
        <a:p>
          <a:endParaRPr lang="fi-FI"/>
        </a:p>
      </dgm:t>
    </dgm:pt>
    <dgm:pt modelId="{5F5A813E-2A40-49AC-B791-AC35E69AB9BC}" type="parTrans" cxnId="{F1255322-BF7A-475D-98F6-74BE52E6721C}">
      <dgm:prSet/>
      <dgm:spPr/>
      <dgm:t>
        <a:bodyPr/>
        <a:lstStyle/>
        <a:p>
          <a:endParaRPr lang="fi-FI"/>
        </a:p>
      </dgm:t>
    </dgm:pt>
    <dgm:pt modelId="{79115A3D-B344-466D-BD3D-C7D8DBC4A95F}" type="sibTrans" cxnId="{F1255322-BF7A-475D-98F6-74BE52E6721C}">
      <dgm:prSet/>
      <dgm:spPr/>
      <dgm:t>
        <a:bodyPr/>
        <a:lstStyle/>
        <a:p>
          <a:endParaRPr lang="fi-FI"/>
        </a:p>
      </dgm:t>
    </dgm:pt>
    <dgm:pt modelId="{302D9243-1434-4F94-8D16-30F2F1E87972}" type="pres">
      <dgm:prSet presAssocID="{2B01E0F2-4E23-44FA-801B-4017A9D2F332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31A19FF8-90B1-494D-ADBD-91EC1CEB7DD6}" type="pres">
      <dgm:prSet presAssocID="{BF134194-3A39-4B1A-9229-F199C9639CF4}" presName="singleCycle" presStyleCnt="0"/>
      <dgm:spPr/>
    </dgm:pt>
    <dgm:pt modelId="{D478D26F-F47B-4B1E-82B8-CC04715EAD75}" type="pres">
      <dgm:prSet presAssocID="{BF134194-3A39-4B1A-9229-F199C9639CF4}" presName="singleCenter" presStyleLbl="node1" presStyleIdx="0" presStyleCnt="4">
        <dgm:presLayoutVars>
          <dgm:chMax val="7"/>
          <dgm:chPref val="7"/>
        </dgm:presLayoutVars>
      </dgm:prSet>
      <dgm:spPr/>
    </dgm:pt>
    <dgm:pt modelId="{171C7288-15E3-4E9F-AFA7-CE3BF60DBE85}" type="pres">
      <dgm:prSet presAssocID="{8AB740FC-B847-431B-B6DF-E466C73B4F0F}" presName="Name56" presStyleLbl="parChTrans1D2" presStyleIdx="0" presStyleCnt="3"/>
      <dgm:spPr/>
    </dgm:pt>
    <dgm:pt modelId="{A47B9D28-17A4-4844-B3C5-344D9DD9F5C0}" type="pres">
      <dgm:prSet presAssocID="{8317BC5F-7DFA-4E87-AB8E-4B8F81C152C9}" presName="text0" presStyleLbl="node1" presStyleIdx="1" presStyleCnt="4" custScaleX="187237">
        <dgm:presLayoutVars>
          <dgm:bulletEnabled val="1"/>
        </dgm:presLayoutVars>
      </dgm:prSet>
      <dgm:spPr/>
    </dgm:pt>
    <dgm:pt modelId="{A5E84F36-C9A2-479F-A4FB-09C8F16D1217}" type="pres">
      <dgm:prSet presAssocID="{1A22E4EC-F1C3-409B-B230-F6CB7863EB23}" presName="Name56" presStyleLbl="parChTrans1D2" presStyleIdx="1" presStyleCnt="3"/>
      <dgm:spPr/>
    </dgm:pt>
    <dgm:pt modelId="{240F8FD6-7A6F-4DB5-961B-8226E5701BA8}" type="pres">
      <dgm:prSet presAssocID="{52EC7E98-5CAB-40B7-B109-E088E0B0BE72}" presName="text0" presStyleLbl="node1" presStyleIdx="2" presStyleCnt="4" custScaleX="252696" custRadScaleRad="107791" custRadScaleInc="-99501">
        <dgm:presLayoutVars>
          <dgm:bulletEnabled val="1"/>
        </dgm:presLayoutVars>
      </dgm:prSet>
      <dgm:spPr/>
    </dgm:pt>
    <dgm:pt modelId="{41C20CAA-3B25-40E2-88AF-2DB3A6DE5DAA}" type="pres">
      <dgm:prSet presAssocID="{E339CD13-9949-496C-BAD4-F22969FF8891}" presName="Name56" presStyleLbl="parChTrans1D2" presStyleIdx="2" presStyleCnt="3"/>
      <dgm:spPr/>
    </dgm:pt>
    <dgm:pt modelId="{0B7D0A48-CBAB-4804-AAE0-A88BA9D468F0}" type="pres">
      <dgm:prSet presAssocID="{E26FF9F2-3B52-4F78-848D-3B91E0BF341E}" presName="text0" presStyleLbl="node1" presStyleIdx="3" presStyleCnt="4" custScaleX="196013">
        <dgm:presLayoutVars>
          <dgm:bulletEnabled val="1"/>
        </dgm:presLayoutVars>
      </dgm:prSet>
      <dgm:spPr/>
    </dgm:pt>
  </dgm:ptLst>
  <dgm:cxnLst>
    <dgm:cxn modelId="{2A26A304-C8BB-4C46-AD77-2B6379658F63}" type="presOf" srcId="{E339CD13-9949-496C-BAD4-F22969FF8891}" destId="{41C20CAA-3B25-40E2-88AF-2DB3A6DE5DAA}" srcOrd="0" destOrd="0" presId="urn:microsoft.com/office/officeart/2008/layout/RadialCluster"/>
    <dgm:cxn modelId="{37263105-E2A9-42F3-B4DC-C335B2773E26}" type="presOf" srcId="{2B01E0F2-4E23-44FA-801B-4017A9D2F332}" destId="{302D9243-1434-4F94-8D16-30F2F1E87972}" srcOrd="0" destOrd="0" presId="urn:microsoft.com/office/officeart/2008/layout/RadialCluster"/>
    <dgm:cxn modelId="{5A91E009-89D9-4ED7-BB96-E7DF0020126C}" type="presOf" srcId="{BF134194-3A39-4B1A-9229-F199C9639CF4}" destId="{D478D26F-F47B-4B1E-82B8-CC04715EAD75}" srcOrd="0" destOrd="0" presId="urn:microsoft.com/office/officeart/2008/layout/RadialCluster"/>
    <dgm:cxn modelId="{05C1C30B-5760-47ED-92D0-681C9D096DEC}" type="presOf" srcId="{52EC7E98-5CAB-40B7-B109-E088E0B0BE72}" destId="{240F8FD6-7A6F-4DB5-961B-8226E5701BA8}" srcOrd="0" destOrd="0" presId="urn:microsoft.com/office/officeart/2008/layout/RadialCluster"/>
    <dgm:cxn modelId="{F1255322-BF7A-475D-98F6-74BE52E6721C}" srcId="{2B01E0F2-4E23-44FA-801B-4017A9D2F332}" destId="{70DC5DB8-A504-495B-A16D-7D265DB9E80C}" srcOrd="1" destOrd="0" parTransId="{5F5A813E-2A40-49AC-B791-AC35E69AB9BC}" sibTransId="{79115A3D-B344-466D-BD3D-C7D8DBC4A95F}"/>
    <dgm:cxn modelId="{E360BF24-0EF6-465F-82A9-D9049B1461FA}" type="presOf" srcId="{1A22E4EC-F1C3-409B-B230-F6CB7863EB23}" destId="{A5E84F36-C9A2-479F-A4FB-09C8F16D1217}" srcOrd="0" destOrd="0" presId="urn:microsoft.com/office/officeart/2008/layout/RadialCluster"/>
    <dgm:cxn modelId="{2A72B03A-2781-49F1-8968-C6B9FD7A45DE}" type="presOf" srcId="{8317BC5F-7DFA-4E87-AB8E-4B8F81C152C9}" destId="{A47B9D28-17A4-4844-B3C5-344D9DD9F5C0}" srcOrd="0" destOrd="0" presId="urn:microsoft.com/office/officeart/2008/layout/RadialCluster"/>
    <dgm:cxn modelId="{3D6EAF6A-A556-42E8-A842-43173CBAD13C}" srcId="{BF134194-3A39-4B1A-9229-F199C9639CF4}" destId="{E26FF9F2-3B52-4F78-848D-3B91E0BF341E}" srcOrd="2" destOrd="0" parTransId="{E339CD13-9949-496C-BAD4-F22969FF8891}" sibTransId="{D2F296DA-BCD0-44BF-AA51-278EC337D0A8}"/>
    <dgm:cxn modelId="{E70DA475-C68B-413B-B169-4DCE97FAEB5A}" type="presOf" srcId="{8AB740FC-B847-431B-B6DF-E466C73B4F0F}" destId="{171C7288-15E3-4E9F-AFA7-CE3BF60DBE85}" srcOrd="0" destOrd="0" presId="urn:microsoft.com/office/officeart/2008/layout/RadialCluster"/>
    <dgm:cxn modelId="{7BFE0495-5444-47B2-A9DD-6E7F60063F93}" srcId="{2B01E0F2-4E23-44FA-801B-4017A9D2F332}" destId="{BF134194-3A39-4B1A-9229-F199C9639CF4}" srcOrd="0" destOrd="0" parTransId="{EB5A394A-FEFB-4CB6-A0B5-C816A61423B5}" sibTransId="{720400B6-8358-4000-999E-2B63B72F4ECA}"/>
    <dgm:cxn modelId="{55E44B9D-EA1D-4910-A216-42AAE00A9DC9}" type="presOf" srcId="{E26FF9F2-3B52-4F78-848D-3B91E0BF341E}" destId="{0B7D0A48-CBAB-4804-AAE0-A88BA9D468F0}" srcOrd="0" destOrd="0" presId="urn:microsoft.com/office/officeart/2008/layout/RadialCluster"/>
    <dgm:cxn modelId="{5045A6C4-E4C9-44D2-9FA9-F25C737988A3}" srcId="{BF134194-3A39-4B1A-9229-F199C9639CF4}" destId="{52EC7E98-5CAB-40B7-B109-E088E0B0BE72}" srcOrd="1" destOrd="0" parTransId="{1A22E4EC-F1C3-409B-B230-F6CB7863EB23}" sibTransId="{6F86B701-4F53-4AB2-A7D3-D3F89C03136C}"/>
    <dgm:cxn modelId="{98F826F6-6E3B-4918-B522-32E7632461F9}" srcId="{BF134194-3A39-4B1A-9229-F199C9639CF4}" destId="{8317BC5F-7DFA-4E87-AB8E-4B8F81C152C9}" srcOrd="0" destOrd="0" parTransId="{8AB740FC-B847-431B-B6DF-E466C73B4F0F}" sibTransId="{4FBB2CB5-AF04-461A-8FE9-EBE9AAF636A0}"/>
    <dgm:cxn modelId="{021331D5-FDE7-4E25-AD69-F31A72574DFF}" type="presParOf" srcId="{302D9243-1434-4F94-8D16-30F2F1E87972}" destId="{31A19FF8-90B1-494D-ADBD-91EC1CEB7DD6}" srcOrd="0" destOrd="0" presId="urn:microsoft.com/office/officeart/2008/layout/RadialCluster"/>
    <dgm:cxn modelId="{374758BC-F60D-4965-9247-A06E41AE2944}" type="presParOf" srcId="{31A19FF8-90B1-494D-ADBD-91EC1CEB7DD6}" destId="{D478D26F-F47B-4B1E-82B8-CC04715EAD75}" srcOrd="0" destOrd="0" presId="urn:microsoft.com/office/officeart/2008/layout/RadialCluster"/>
    <dgm:cxn modelId="{697F06E8-0D2D-4BBC-B731-0E4696B6517C}" type="presParOf" srcId="{31A19FF8-90B1-494D-ADBD-91EC1CEB7DD6}" destId="{171C7288-15E3-4E9F-AFA7-CE3BF60DBE85}" srcOrd="1" destOrd="0" presId="urn:microsoft.com/office/officeart/2008/layout/RadialCluster"/>
    <dgm:cxn modelId="{C1A33B64-8639-4AA4-869E-E6580F75CF33}" type="presParOf" srcId="{31A19FF8-90B1-494D-ADBD-91EC1CEB7DD6}" destId="{A47B9D28-17A4-4844-B3C5-344D9DD9F5C0}" srcOrd="2" destOrd="0" presId="urn:microsoft.com/office/officeart/2008/layout/RadialCluster"/>
    <dgm:cxn modelId="{975CC38D-BFF6-4EC9-BB52-56FF133DCD33}" type="presParOf" srcId="{31A19FF8-90B1-494D-ADBD-91EC1CEB7DD6}" destId="{A5E84F36-C9A2-479F-A4FB-09C8F16D1217}" srcOrd="3" destOrd="0" presId="urn:microsoft.com/office/officeart/2008/layout/RadialCluster"/>
    <dgm:cxn modelId="{6B99FD75-6FBD-469A-BBEF-B9885E780430}" type="presParOf" srcId="{31A19FF8-90B1-494D-ADBD-91EC1CEB7DD6}" destId="{240F8FD6-7A6F-4DB5-961B-8226E5701BA8}" srcOrd="4" destOrd="0" presId="urn:microsoft.com/office/officeart/2008/layout/RadialCluster"/>
    <dgm:cxn modelId="{CDC0D398-C59F-416A-997C-B33790626B19}" type="presParOf" srcId="{31A19FF8-90B1-494D-ADBD-91EC1CEB7DD6}" destId="{41C20CAA-3B25-40E2-88AF-2DB3A6DE5DAA}" srcOrd="5" destOrd="0" presId="urn:microsoft.com/office/officeart/2008/layout/RadialCluster"/>
    <dgm:cxn modelId="{E2C68AC7-5983-4453-92EE-D289DB6E15F4}" type="presParOf" srcId="{31A19FF8-90B1-494D-ADBD-91EC1CEB7DD6}" destId="{0B7D0A48-CBAB-4804-AAE0-A88BA9D468F0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4B604D8-BF75-45C2-A2B2-89D1EF745D95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66518035-9EF0-49E2-BDF4-7AD52EF098FC}">
      <dgm:prSet phldrT="[Teksti]"/>
      <dgm:spPr/>
      <dgm:t>
        <a:bodyPr/>
        <a:lstStyle/>
        <a:p>
          <a:r>
            <a:rPr lang="fi-FI" dirty="0"/>
            <a:t>Yhdistykset, järjestöt,</a:t>
          </a:r>
        </a:p>
        <a:p>
          <a:r>
            <a:rPr lang="fi-FI" dirty="0"/>
            <a:t>seurakunta</a:t>
          </a:r>
        </a:p>
      </dgm:t>
    </dgm:pt>
    <dgm:pt modelId="{1151020E-DF6A-4D0B-98F3-C58DB84D91E2}" type="parTrans" cxnId="{0F6D9F08-DA4D-4DCB-9C0E-5EDE1E53964E}">
      <dgm:prSet/>
      <dgm:spPr/>
      <dgm:t>
        <a:bodyPr/>
        <a:lstStyle/>
        <a:p>
          <a:endParaRPr lang="fi-FI"/>
        </a:p>
      </dgm:t>
    </dgm:pt>
    <dgm:pt modelId="{BE03D01C-1D82-4BD5-B6E7-A8E61ADD6F1C}" type="sibTrans" cxnId="{0F6D9F08-DA4D-4DCB-9C0E-5EDE1E53964E}">
      <dgm:prSet/>
      <dgm:spPr/>
      <dgm:t>
        <a:bodyPr/>
        <a:lstStyle/>
        <a:p>
          <a:endParaRPr lang="fi-FI"/>
        </a:p>
      </dgm:t>
    </dgm:pt>
    <dgm:pt modelId="{DD6C0EB3-717A-4728-BC09-8FEB8030D8C7}">
      <dgm:prSet phldrT="[Teksti]" custT="1"/>
      <dgm:spPr/>
      <dgm:t>
        <a:bodyPr/>
        <a:lstStyle/>
        <a:p>
          <a:r>
            <a:rPr lang="fi-FI" sz="2100" dirty="0" err="1"/>
            <a:t>Rovalan</a:t>
          </a:r>
          <a:r>
            <a:rPr lang="fi-FI" sz="2100" dirty="0"/>
            <a:t> Setlementti</a:t>
          </a:r>
        </a:p>
        <a:p>
          <a:r>
            <a:rPr lang="fi-FI" sz="1800" dirty="0"/>
            <a:t>MoniNet</a:t>
          </a:r>
        </a:p>
        <a:p>
          <a:r>
            <a:rPr lang="fi-FI" sz="1800" dirty="0"/>
            <a:t>Tyttöjen talo</a:t>
          </a:r>
        </a:p>
        <a:p>
          <a:r>
            <a:rPr lang="fi-FI" sz="1800" dirty="0"/>
            <a:t>Poikien talo</a:t>
          </a:r>
        </a:p>
      </dgm:t>
    </dgm:pt>
    <dgm:pt modelId="{53160C94-6F25-4506-8C23-B0C7A830EDB6}" type="parTrans" cxnId="{F0468719-3BD0-4E3E-AC26-A92C3837BA9C}">
      <dgm:prSet/>
      <dgm:spPr/>
      <dgm:t>
        <a:bodyPr/>
        <a:lstStyle/>
        <a:p>
          <a:endParaRPr lang="fi-FI"/>
        </a:p>
      </dgm:t>
    </dgm:pt>
    <dgm:pt modelId="{D1D4EBED-1302-493A-9F51-D259AC1AA235}" type="sibTrans" cxnId="{F0468719-3BD0-4E3E-AC26-A92C3837BA9C}">
      <dgm:prSet/>
      <dgm:spPr/>
      <dgm:t>
        <a:bodyPr/>
        <a:lstStyle/>
        <a:p>
          <a:endParaRPr lang="fi-FI"/>
        </a:p>
      </dgm:t>
    </dgm:pt>
    <dgm:pt modelId="{F6694677-1270-421F-9345-C01982E77A3C}">
      <dgm:prSet phldrT="[Teksti]"/>
      <dgm:spPr/>
      <dgm:t>
        <a:bodyPr/>
        <a:lstStyle/>
        <a:p>
          <a:r>
            <a:rPr lang="fi-FI" dirty="0"/>
            <a:t>Lasten ja nuorten toimintaa järjestävät yhdistykset ja toimijat</a:t>
          </a:r>
        </a:p>
      </dgm:t>
    </dgm:pt>
    <dgm:pt modelId="{6D529B8A-4927-455D-9CC4-AACCD9A036DA}" type="parTrans" cxnId="{4630969E-B070-4257-AB1C-B2DE399FD6DC}">
      <dgm:prSet/>
      <dgm:spPr/>
      <dgm:t>
        <a:bodyPr/>
        <a:lstStyle/>
        <a:p>
          <a:endParaRPr lang="fi-FI"/>
        </a:p>
      </dgm:t>
    </dgm:pt>
    <dgm:pt modelId="{A4FA3B43-D5EF-4169-A7BA-3F32F89001EB}" type="sibTrans" cxnId="{4630969E-B070-4257-AB1C-B2DE399FD6DC}">
      <dgm:prSet/>
      <dgm:spPr/>
      <dgm:t>
        <a:bodyPr/>
        <a:lstStyle/>
        <a:p>
          <a:endParaRPr lang="fi-FI"/>
        </a:p>
      </dgm:t>
    </dgm:pt>
    <dgm:pt modelId="{6A4D1660-272E-466D-8597-0B28E8A6B9E4}">
      <dgm:prSet phldrT="[Teksti]"/>
      <dgm:spPr/>
      <dgm:t>
        <a:bodyPr/>
        <a:lstStyle/>
        <a:p>
          <a:r>
            <a:rPr lang="fi-FI" dirty="0"/>
            <a:t>Mielenterveysalan toimijat</a:t>
          </a:r>
        </a:p>
      </dgm:t>
    </dgm:pt>
    <dgm:pt modelId="{EB782217-4572-4B3E-BC3B-48A45A744E9C}" type="parTrans" cxnId="{2D0D865D-AA10-4F25-A06F-057C9165E979}">
      <dgm:prSet/>
      <dgm:spPr/>
      <dgm:t>
        <a:bodyPr/>
        <a:lstStyle/>
        <a:p>
          <a:endParaRPr lang="fi-FI"/>
        </a:p>
      </dgm:t>
    </dgm:pt>
    <dgm:pt modelId="{29133C51-DA34-4FDF-89B1-B0E8091E5650}" type="sibTrans" cxnId="{2D0D865D-AA10-4F25-A06F-057C9165E979}">
      <dgm:prSet/>
      <dgm:spPr/>
      <dgm:t>
        <a:bodyPr/>
        <a:lstStyle/>
        <a:p>
          <a:endParaRPr lang="fi-FI"/>
        </a:p>
      </dgm:t>
    </dgm:pt>
    <dgm:pt modelId="{68E3630E-2CC5-42AB-8677-E1152880F93F}">
      <dgm:prSet/>
      <dgm:spPr/>
      <dgm:t>
        <a:bodyPr/>
        <a:lstStyle/>
        <a:p>
          <a:r>
            <a:rPr lang="fi-FI" dirty="0"/>
            <a:t>Kuurot, kuurosokeat </a:t>
          </a:r>
        </a:p>
      </dgm:t>
    </dgm:pt>
    <dgm:pt modelId="{A9B68929-F642-4B22-92BD-9F344CB2C15C}" type="parTrans" cxnId="{E7B52FC0-AE3A-4C0D-99DD-60B4CF1D9DB9}">
      <dgm:prSet/>
      <dgm:spPr/>
      <dgm:t>
        <a:bodyPr/>
        <a:lstStyle/>
        <a:p>
          <a:endParaRPr lang="fi-FI"/>
        </a:p>
      </dgm:t>
    </dgm:pt>
    <dgm:pt modelId="{29196ABC-B54F-41F9-99AA-A4829B3D7240}" type="sibTrans" cxnId="{E7B52FC0-AE3A-4C0D-99DD-60B4CF1D9DB9}">
      <dgm:prSet/>
      <dgm:spPr/>
      <dgm:t>
        <a:bodyPr/>
        <a:lstStyle/>
        <a:p>
          <a:endParaRPr lang="fi-FI"/>
        </a:p>
      </dgm:t>
    </dgm:pt>
    <dgm:pt modelId="{E9C9FE0D-21EB-4535-9A77-2B49AA46151C}">
      <dgm:prSet/>
      <dgm:spPr/>
      <dgm:t>
        <a:bodyPr/>
        <a:lstStyle/>
        <a:p>
          <a:r>
            <a:rPr lang="fi-FI" dirty="0"/>
            <a:t>Varhaiskasvatus-</a:t>
          </a:r>
        </a:p>
        <a:p>
          <a:r>
            <a:rPr lang="fi-FI" dirty="0"/>
            <a:t>Järjestöt, MLL yms.</a:t>
          </a:r>
        </a:p>
      </dgm:t>
    </dgm:pt>
    <dgm:pt modelId="{87260321-D6CF-4486-B667-878AFC58ADFB}" type="parTrans" cxnId="{ADCB9DA5-7E4A-4E7B-BAC2-531A94A5A061}">
      <dgm:prSet/>
      <dgm:spPr/>
      <dgm:t>
        <a:bodyPr/>
        <a:lstStyle/>
        <a:p>
          <a:endParaRPr lang="fi-FI"/>
        </a:p>
      </dgm:t>
    </dgm:pt>
    <dgm:pt modelId="{C2370CFC-5613-42D3-A74F-A5916BB782E4}" type="sibTrans" cxnId="{ADCB9DA5-7E4A-4E7B-BAC2-531A94A5A061}">
      <dgm:prSet/>
      <dgm:spPr/>
      <dgm:t>
        <a:bodyPr/>
        <a:lstStyle/>
        <a:p>
          <a:endParaRPr lang="fi-FI"/>
        </a:p>
      </dgm:t>
    </dgm:pt>
    <dgm:pt modelId="{2260A9EA-DBEC-4EE7-A007-45C72AE581BD}">
      <dgm:prSet/>
      <dgm:spPr/>
      <dgm:t>
        <a:bodyPr/>
        <a:lstStyle/>
        <a:p>
          <a:r>
            <a:rPr lang="fi-FI" dirty="0"/>
            <a:t>Erityisryhmien edunvalvoja-yhdistykset</a:t>
          </a:r>
        </a:p>
      </dgm:t>
    </dgm:pt>
    <dgm:pt modelId="{6D9919CD-B553-4038-9DB3-20086D783691}" type="parTrans" cxnId="{B4AB8773-8CAB-4987-A2BF-A4E3DC661B0C}">
      <dgm:prSet/>
      <dgm:spPr/>
      <dgm:t>
        <a:bodyPr/>
        <a:lstStyle/>
        <a:p>
          <a:endParaRPr lang="fi-FI"/>
        </a:p>
      </dgm:t>
    </dgm:pt>
    <dgm:pt modelId="{DE0440D3-C9D4-4888-A68F-F5F59B48AB00}" type="sibTrans" cxnId="{B4AB8773-8CAB-4987-A2BF-A4E3DC661B0C}">
      <dgm:prSet/>
      <dgm:spPr/>
      <dgm:t>
        <a:bodyPr/>
        <a:lstStyle/>
        <a:p>
          <a:endParaRPr lang="fi-FI"/>
        </a:p>
      </dgm:t>
    </dgm:pt>
    <dgm:pt modelId="{C9768850-6201-4122-914F-A6A49CB501CF}" type="pres">
      <dgm:prSet presAssocID="{E4B604D8-BF75-45C2-A2B2-89D1EF745D95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A898D999-7519-4F6C-8D56-AD170CAC6CA0}" type="pres">
      <dgm:prSet presAssocID="{66518035-9EF0-49E2-BDF4-7AD52EF098FC}" presName="singleCycle" presStyleCnt="0"/>
      <dgm:spPr/>
    </dgm:pt>
    <dgm:pt modelId="{83FFD70C-C95A-4EB6-847B-FEDBB6DC1912}" type="pres">
      <dgm:prSet presAssocID="{66518035-9EF0-49E2-BDF4-7AD52EF098FC}" presName="singleCenter" presStyleLbl="node1" presStyleIdx="0" presStyleCnt="7">
        <dgm:presLayoutVars>
          <dgm:chMax val="7"/>
          <dgm:chPref val="7"/>
        </dgm:presLayoutVars>
      </dgm:prSet>
      <dgm:spPr/>
    </dgm:pt>
    <dgm:pt modelId="{06270E9A-71A0-4ADE-BCB9-8F458E904651}" type="pres">
      <dgm:prSet presAssocID="{53160C94-6F25-4506-8C23-B0C7A830EDB6}" presName="Name56" presStyleLbl="parChTrans1D2" presStyleIdx="0" presStyleCnt="6"/>
      <dgm:spPr/>
    </dgm:pt>
    <dgm:pt modelId="{BA2E8CA9-2A4E-4246-B448-6CF919614036}" type="pres">
      <dgm:prSet presAssocID="{DD6C0EB3-717A-4728-BC09-8FEB8030D8C7}" presName="text0" presStyleLbl="node1" presStyleIdx="1" presStyleCnt="7" custScaleX="214391" custScaleY="109031" custRadScaleRad="99535" custRadScaleInc="6088">
        <dgm:presLayoutVars>
          <dgm:bulletEnabled val="1"/>
        </dgm:presLayoutVars>
      </dgm:prSet>
      <dgm:spPr/>
    </dgm:pt>
    <dgm:pt modelId="{397BD500-9F4B-4C11-816E-CFC3505C43BA}" type="pres">
      <dgm:prSet presAssocID="{6D529B8A-4927-455D-9CC4-AACCD9A036DA}" presName="Name56" presStyleLbl="parChTrans1D2" presStyleIdx="1" presStyleCnt="6"/>
      <dgm:spPr/>
    </dgm:pt>
    <dgm:pt modelId="{9742B67E-31D5-480A-AE34-5737359D6607}" type="pres">
      <dgm:prSet presAssocID="{F6694677-1270-421F-9345-C01982E77A3C}" presName="text0" presStyleLbl="node1" presStyleIdx="2" presStyleCnt="7">
        <dgm:presLayoutVars>
          <dgm:bulletEnabled val="1"/>
        </dgm:presLayoutVars>
      </dgm:prSet>
      <dgm:spPr/>
    </dgm:pt>
    <dgm:pt modelId="{3334DE55-F1C2-4B6E-B523-CA648C708A6C}" type="pres">
      <dgm:prSet presAssocID="{6D9919CD-B553-4038-9DB3-20086D783691}" presName="Name56" presStyleLbl="parChTrans1D2" presStyleIdx="2" presStyleCnt="6"/>
      <dgm:spPr/>
    </dgm:pt>
    <dgm:pt modelId="{F28DB2A3-FFB6-4388-A353-28E4E31F9000}" type="pres">
      <dgm:prSet presAssocID="{2260A9EA-DBEC-4EE7-A007-45C72AE581BD}" presName="text0" presStyleLbl="node1" presStyleIdx="3" presStyleCnt="7">
        <dgm:presLayoutVars>
          <dgm:bulletEnabled val="1"/>
        </dgm:presLayoutVars>
      </dgm:prSet>
      <dgm:spPr/>
    </dgm:pt>
    <dgm:pt modelId="{497802D8-FBFC-4640-B646-66796F7CBD09}" type="pres">
      <dgm:prSet presAssocID="{87260321-D6CF-4486-B667-878AFC58ADFB}" presName="Name56" presStyleLbl="parChTrans1D2" presStyleIdx="3" presStyleCnt="6"/>
      <dgm:spPr/>
    </dgm:pt>
    <dgm:pt modelId="{537D522D-2A9E-473E-9C80-270CB6AC47F3}" type="pres">
      <dgm:prSet presAssocID="{E9C9FE0D-21EB-4535-9A77-2B49AA46151C}" presName="text0" presStyleLbl="node1" presStyleIdx="4" presStyleCnt="7">
        <dgm:presLayoutVars>
          <dgm:bulletEnabled val="1"/>
        </dgm:presLayoutVars>
      </dgm:prSet>
      <dgm:spPr/>
    </dgm:pt>
    <dgm:pt modelId="{86331569-BB65-42EF-B20D-9474A3AC4BB1}" type="pres">
      <dgm:prSet presAssocID="{A9B68929-F642-4B22-92BD-9F344CB2C15C}" presName="Name56" presStyleLbl="parChTrans1D2" presStyleIdx="4" presStyleCnt="6"/>
      <dgm:spPr/>
    </dgm:pt>
    <dgm:pt modelId="{0B5CA7F1-FBDB-4472-BBA5-70CDE9C347E1}" type="pres">
      <dgm:prSet presAssocID="{68E3630E-2CC5-42AB-8677-E1152880F93F}" presName="text0" presStyleLbl="node1" presStyleIdx="5" presStyleCnt="7">
        <dgm:presLayoutVars>
          <dgm:bulletEnabled val="1"/>
        </dgm:presLayoutVars>
      </dgm:prSet>
      <dgm:spPr/>
    </dgm:pt>
    <dgm:pt modelId="{1D58BC36-601C-412B-9A4E-1FFF45196AA3}" type="pres">
      <dgm:prSet presAssocID="{EB782217-4572-4B3E-BC3B-48A45A744E9C}" presName="Name56" presStyleLbl="parChTrans1D2" presStyleIdx="5" presStyleCnt="6"/>
      <dgm:spPr/>
    </dgm:pt>
    <dgm:pt modelId="{4CAF7794-AA0F-4BC3-B74F-69E2F8DC285B}" type="pres">
      <dgm:prSet presAssocID="{6A4D1660-272E-466D-8597-0B28E8A6B9E4}" presName="text0" presStyleLbl="node1" presStyleIdx="6" presStyleCnt="7">
        <dgm:presLayoutVars>
          <dgm:bulletEnabled val="1"/>
        </dgm:presLayoutVars>
      </dgm:prSet>
      <dgm:spPr/>
    </dgm:pt>
  </dgm:ptLst>
  <dgm:cxnLst>
    <dgm:cxn modelId="{0F6D9F08-DA4D-4DCB-9C0E-5EDE1E53964E}" srcId="{E4B604D8-BF75-45C2-A2B2-89D1EF745D95}" destId="{66518035-9EF0-49E2-BDF4-7AD52EF098FC}" srcOrd="0" destOrd="0" parTransId="{1151020E-DF6A-4D0B-98F3-C58DB84D91E2}" sibTransId="{BE03D01C-1D82-4BD5-B6E7-A8E61ADD6F1C}"/>
    <dgm:cxn modelId="{F0468719-3BD0-4E3E-AC26-A92C3837BA9C}" srcId="{66518035-9EF0-49E2-BDF4-7AD52EF098FC}" destId="{DD6C0EB3-717A-4728-BC09-8FEB8030D8C7}" srcOrd="0" destOrd="0" parTransId="{53160C94-6F25-4506-8C23-B0C7A830EDB6}" sibTransId="{D1D4EBED-1302-493A-9F51-D259AC1AA235}"/>
    <dgm:cxn modelId="{09B06224-F2A9-4224-BF60-DE4F70817D63}" type="presOf" srcId="{2260A9EA-DBEC-4EE7-A007-45C72AE581BD}" destId="{F28DB2A3-FFB6-4388-A353-28E4E31F9000}" srcOrd="0" destOrd="0" presId="urn:microsoft.com/office/officeart/2008/layout/RadialCluster"/>
    <dgm:cxn modelId="{8E13F727-B9A2-4067-9B3F-9C41E9B8F289}" type="presOf" srcId="{53160C94-6F25-4506-8C23-B0C7A830EDB6}" destId="{06270E9A-71A0-4ADE-BCB9-8F458E904651}" srcOrd="0" destOrd="0" presId="urn:microsoft.com/office/officeart/2008/layout/RadialCluster"/>
    <dgm:cxn modelId="{7A985640-7E84-4E97-889B-9BB8D27C220D}" type="presOf" srcId="{6D9919CD-B553-4038-9DB3-20086D783691}" destId="{3334DE55-F1C2-4B6E-B523-CA648C708A6C}" srcOrd="0" destOrd="0" presId="urn:microsoft.com/office/officeart/2008/layout/RadialCluster"/>
    <dgm:cxn modelId="{2D0D865D-AA10-4F25-A06F-057C9165E979}" srcId="{66518035-9EF0-49E2-BDF4-7AD52EF098FC}" destId="{6A4D1660-272E-466D-8597-0B28E8A6B9E4}" srcOrd="5" destOrd="0" parTransId="{EB782217-4572-4B3E-BC3B-48A45A744E9C}" sibTransId="{29133C51-DA34-4FDF-89B1-B0E8091E5650}"/>
    <dgm:cxn modelId="{E5BE9363-59BD-4A49-9B06-EEE5D047D4D2}" type="presOf" srcId="{A9B68929-F642-4B22-92BD-9F344CB2C15C}" destId="{86331569-BB65-42EF-B20D-9474A3AC4BB1}" srcOrd="0" destOrd="0" presId="urn:microsoft.com/office/officeart/2008/layout/RadialCluster"/>
    <dgm:cxn modelId="{333F6C53-27F5-472F-AB5F-376F2B21BF55}" type="presOf" srcId="{E4B604D8-BF75-45C2-A2B2-89D1EF745D95}" destId="{C9768850-6201-4122-914F-A6A49CB501CF}" srcOrd="0" destOrd="0" presId="urn:microsoft.com/office/officeart/2008/layout/RadialCluster"/>
    <dgm:cxn modelId="{B4AB8773-8CAB-4987-A2BF-A4E3DC661B0C}" srcId="{66518035-9EF0-49E2-BDF4-7AD52EF098FC}" destId="{2260A9EA-DBEC-4EE7-A007-45C72AE581BD}" srcOrd="2" destOrd="0" parTransId="{6D9919CD-B553-4038-9DB3-20086D783691}" sibTransId="{DE0440D3-C9D4-4888-A68F-F5F59B48AB00}"/>
    <dgm:cxn modelId="{65683B89-2006-4187-AA5F-BB30849A7070}" type="presOf" srcId="{6A4D1660-272E-466D-8597-0B28E8A6B9E4}" destId="{4CAF7794-AA0F-4BC3-B74F-69E2F8DC285B}" srcOrd="0" destOrd="0" presId="urn:microsoft.com/office/officeart/2008/layout/RadialCluster"/>
    <dgm:cxn modelId="{4630969E-B070-4257-AB1C-B2DE399FD6DC}" srcId="{66518035-9EF0-49E2-BDF4-7AD52EF098FC}" destId="{F6694677-1270-421F-9345-C01982E77A3C}" srcOrd="1" destOrd="0" parTransId="{6D529B8A-4927-455D-9CC4-AACCD9A036DA}" sibTransId="{A4FA3B43-D5EF-4169-A7BA-3F32F89001EB}"/>
    <dgm:cxn modelId="{45F6B19E-9562-42C8-BF73-23F67794D311}" type="presOf" srcId="{66518035-9EF0-49E2-BDF4-7AD52EF098FC}" destId="{83FFD70C-C95A-4EB6-847B-FEDBB6DC1912}" srcOrd="0" destOrd="0" presId="urn:microsoft.com/office/officeart/2008/layout/RadialCluster"/>
    <dgm:cxn modelId="{ADCB9DA5-7E4A-4E7B-BAC2-531A94A5A061}" srcId="{66518035-9EF0-49E2-BDF4-7AD52EF098FC}" destId="{E9C9FE0D-21EB-4535-9A77-2B49AA46151C}" srcOrd="3" destOrd="0" parTransId="{87260321-D6CF-4486-B667-878AFC58ADFB}" sibTransId="{C2370CFC-5613-42D3-A74F-A5916BB782E4}"/>
    <dgm:cxn modelId="{60E93FB0-5C45-4953-9D92-CE826681BC1E}" type="presOf" srcId="{87260321-D6CF-4486-B667-878AFC58ADFB}" destId="{497802D8-FBFC-4640-B646-66796F7CBD09}" srcOrd="0" destOrd="0" presId="urn:microsoft.com/office/officeart/2008/layout/RadialCluster"/>
    <dgm:cxn modelId="{659570B1-0519-4F03-B8BB-59C64F5931A2}" type="presOf" srcId="{68E3630E-2CC5-42AB-8677-E1152880F93F}" destId="{0B5CA7F1-FBDB-4472-BBA5-70CDE9C347E1}" srcOrd="0" destOrd="0" presId="urn:microsoft.com/office/officeart/2008/layout/RadialCluster"/>
    <dgm:cxn modelId="{7240DFB8-60F2-4192-AD6E-4EF54840C337}" type="presOf" srcId="{DD6C0EB3-717A-4728-BC09-8FEB8030D8C7}" destId="{BA2E8CA9-2A4E-4246-B448-6CF919614036}" srcOrd="0" destOrd="0" presId="urn:microsoft.com/office/officeart/2008/layout/RadialCluster"/>
    <dgm:cxn modelId="{307F61BB-2129-4570-99C5-1F60827168BF}" type="presOf" srcId="{6D529B8A-4927-455D-9CC4-AACCD9A036DA}" destId="{397BD500-9F4B-4C11-816E-CFC3505C43BA}" srcOrd="0" destOrd="0" presId="urn:microsoft.com/office/officeart/2008/layout/RadialCluster"/>
    <dgm:cxn modelId="{E7B52FC0-AE3A-4C0D-99DD-60B4CF1D9DB9}" srcId="{66518035-9EF0-49E2-BDF4-7AD52EF098FC}" destId="{68E3630E-2CC5-42AB-8677-E1152880F93F}" srcOrd="4" destOrd="0" parTransId="{A9B68929-F642-4B22-92BD-9F344CB2C15C}" sibTransId="{29196ABC-B54F-41F9-99AA-A4829B3D7240}"/>
    <dgm:cxn modelId="{ED158AC2-B7AB-426A-A2DA-F0776608EEB5}" type="presOf" srcId="{E9C9FE0D-21EB-4535-9A77-2B49AA46151C}" destId="{537D522D-2A9E-473E-9C80-270CB6AC47F3}" srcOrd="0" destOrd="0" presId="urn:microsoft.com/office/officeart/2008/layout/RadialCluster"/>
    <dgm:cxn modelId="{3C06F9EE-05B4-4DD0-BD41-75BA000EAB09}" type="presOf" srcId="{EB782217-4572-4B3E-BC3B-48A45A744E9C}" destId="{1D58BC36-601C-412B-9A4E-1FFF45196AA3}" srcOrd="0" destOrd="0" presId="urn:microsoft.com/office/officeart/2008/layout/RadialCluster"/>
    <dgm:cxn modelId="{E79B41FC-44B6-4826-A906-A8555A2DF9F6}" type="presOf" srcId="{F6694677-1270-421F-9345-C01982E77A3C}" destId="{9742B67E-31D5-480A-AE34-5737359D6607}" srcOrd="0" destOrd="0" presId="urn:microsoft.com/office/officeart/2008/layout/RadialCluster"/>
    <dgm:cxn modelId="{59D39F87-C1CB-4DD1-9AFB-B199104DE211}" type="presParOf" srcId="{C9768850-6201-4122-914F-A6A49CB501CF}" destId="{A898D999-7519-4F6C-8D56-AD170CAC6CA0}" srcOrd="0" destOrd="0" presId="urn:microsoft.com/office/officeart/2008/layout/RadialCluster"/>
    <dgm:cxn modelId="{2F95E63D-065A-4B0C-9CA8-27BBBA3FF78D}" type="presParOf" srcId="{A898D999-7519-4F6C-8D56-AD170CAC6CA0}" destId="{83FFD70C-C95A-4EB6-847B-FEDBB6DC1912}" srcOrd="0" destOrd="0" presId="urn:microsoft.com/office/officeart/2008/layout/RadialCluster"/>
    <dgm:cxn modelId="{DDC42319-24F7-486B-85BA-1B4E6ED26BA8}" type="presParOf" srcId="{A898D999-7519-4F6C-8D56-AD170CAC6CA0}" destId="{06270E9A-71A0-4ADE-BCB9-8F458E904651}" srcOrd="1" destOrd="0" presId="urn:microsoft.com/office/officeart/2008/layout/RadialCluster"/>
    <dgm:cxn modelId="{2F9549A6-5059-4C25-A7DD-43B99BA4DBB6}" type="presParOf" srcId="{A898D999-7519-4F6C-8D56-AD170CAC6CA0}" destId="{BA2E8CA9-2A4E-4246-B448-6CF919614036}" srcOrd="2" destOrd="0" presId="urn:microsoft.com/office/officeart/2008/layout/RadialCluster"/>
    <dgm:cxn modelId="{248E0B7D-0556-4875-8213-5597DD4BB025}" type="presParOf" srcId="{A898D999-7519-4F6C-8D56-AD170CAC6CA0}" destId="{397BD500-9F4B-4C11-816E-CFC3505C43BA}" srcOrd="3" destOrd="0" presId="urn:microsoft.com/office/officeart/2008/layout/RadialCluster"/>
    <dgm:cxn modelId="{FA787F02-E347-4CCF-97AB-E0ABE5A2DA60}" type="presParOf" srcId="{A898D999-7519-4F6C-8D56-AD170CAC6CA0}" destId="{9742B67E-31D5-480A-AE34-5737359D6607}" srcOrd="4" destOrd="0" presId="urn:microsoft.com/office/officeart/2008/layout/RadialCluster"/>
    <dgm:cxn modelId="{C410040D-2970-4D06-A897-943CFDC879BB}" type="presParOf" srcId="{A898D999-7519-4F6C-8D56-AD170CAC6CA0}" destId="{3334DE55-F1C2-4B6E-B523-CA648C708A6C}" srcOrd="5" destOrd="0" presId="urn:microsoft.com/office/officeart/2008/layout/RadialCluster"/>
    <dgm:cxn modelId="{875B1964-9034-4DB3-8CC5-F0EBF2CCDADF}" type="presParOf" srcId="{A898D999-7519-4F6C-8D56-AD170CAC6CA0}" destId="{F28DB2A3-FFB6-4388-A353-28E4E31F9000}" srcOrd="6" destOrd="0" presId="urn:microsoft.com/office/officeart/2008/layout/RadialCluster"/>
    <dgm:cxn modelId="{8178F53F-0801-47BC-8DE5-43D4A66CA990}" type="presParOf" srcId="{A898D999-7519-4F6C-8D56-AD170CAC6CA0}" destId="{497802D8-FBFC-4640-B646-66796F7CBD09}" srcOrd="7" destOrd="0" presId="urn:microsoft.com/office/officeart/2008/layout/RadialCluster"/>
    <dgm:cxn modelId="{71B8E509-FBC1-4D9A-8992-D767C2AF2314}" type="presParOf" srcId="{A898D999-7519-4F6C-8D56-AD170CAC6CA0}" destId="{537D522D-2A9E-473E-9C80-270CB6AC47F3}" srcOrd="8" destOrd="0" presId="urn:microsoft.com/office/officeart/2008/layout/RadialCluster"/>
    <dgm:cxn modelId="{95F46994-E3D9-47A7-A073-39A7F4A1CF7A}" type="presParOf" srcId="{A898D999-7519-4F6C-8D56-AD170CAC6CA0}" destId="{86331569-BB65-42EF-B20D-9474A3AC4BB1}" srcOrd="9" destOrd="0" presId="urn:microsoft.com/office/officeart/2008/layout/RadialCluster"/>
    <dgm:cxn modelId="{BAA5D09F-5CE4-4630-9F2E-EC48EEC6400E}" type="presParOf" srcId="{A898D999-7519-4F6C-8D56-AD170CAC6CA0}" destId="{0B5CA7F1-FBDB-4472-BBA5-70CDE9C347E1}" srcOrd="10" destOrd="0" presId="urn:microsoft.com/office/officeart/2008/layout/RadialCluster"/>
    <dgm:cxn modelId="{B1A401FB-D0EF-4C4E-B050-A5EFB17B0E4D}" type="presParOf" srcId="{A898D999-7519-4F6C-8D56-AD170CAC6CA0}" destId="{1D58BC36-601C-412B-9A4E-1FFF45196AA3}" srcOrd="11" destOrd="0" presId="urn:microsoft.com/office/officeart/2008/layout/RadialCluster"/>
    <dgm:cxn modelId="{33A7F49E-6649-465B-B99A-D25290AA4AF8}" type="presParOf" srcId="{A898D999-7519-4F6C-8D56-AD170CAC6CA0}" destId="{4CAF7794-AA0F-4BC3-B74F-69E2F8DC285B}" srcOrd="12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A6839E6-9FC0-424A-9515-5BDC7CF6233B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02CC8B22-733E-4AE2-A62F-68985B86CEC6}">
      <dgm:prSet phldrT="[Teksti]" custT="1"/>
      <dgm:spPr/>
      <dgm:t>
        <a:bodyPr/>
        <a:lstStyle/>
        <a:p>
          <a:r>
            <a:rPr lang="fi-FI" sz="2800" dirty="0"/>
            <a:t>Valtio</a:t>
          </a:r>
        </a:p>
        <a:p>
          <a:r>
            <a:rPr lang="fi-FI" sz="1800" dirty="0"/>
            <a:t>OKM</a:t>
          </a:r>
        </a:p>
        <a:p>
          <a:r>
            <a:rPr lang="fi-FI" sz="1800" dirty="0"/>
            <a:t>OPH</a:t>
          </a:r>
        </a:p>
        <a:p>
          <a:r>
            <a:rPr lang="fi-FI" sz="1800" dirty="0"/>
            <a:t>TEM</a:t>
          </a:r>
        </a:p>
      </dgm:t>
    </dgm:pt>
    <dgm:pt modelId="{0CE00ABD-0274-40B9-BE71-4C387CFD60A4}" type="parTrans" cxnId="{8086F6C6-5CB9-44BB-B0FC-115A3F3C759A}">
      <dgm:prSet/>
      <dgm:spPr/>
      <dgm:t>
        <a:bodyPr/>
        <a:lstStyle/>
        <a:p>
          <a:endParaRPr lang="fi-FI"/>
        </a:p>
      </dgm:t>
    </dgm:pt>
    <dgm:pt modelId="{AD8007DB-256D-44F2-B03C-1B0689BBBA2F}" type="sibTrans" cxnId="{8086F6C6-5CB9-44BB-B0FC-115A3F3C759A}">
      <dgm:prSet/>
      <dgm:spPr/>
      <dgm:t>
        <a:bodyPr/>
        <a:lstStyle/>
        <a:p>
          <a:endParaRPr lang="fi-FI"/>
        </a:p>
      </dgm:t>
    </dgm:pt>
    <dgm:pt modelId="{F7B03D69-BD0B-42E4-AF60-91C041F75896}">
      <dgm:prSet phldrT="[Teksti]" custT="1"/>
      <dgm:spPr/>
      <dgm:t>
        <a:bodyPr/>
        <a:lstStyle/>
        <a:p>
          <a:r>
            <a:rPr lang="fi-FI" sz="2000" dirty="0"/>
            <a:t>ELY</a:t>
          </a:r>
        </a:p>
        <a:p>
          <a:r>
            <a:rPr lang="fi-FI" sz="1600" dirty="0"/>
            <a:t>Työvoimakoulutukset</a:t>
          </a:r>
        </a:p>
        <a:p>
          <a:r>
            <a:rPr lang="fi-FI" sz="1600" dirty="0"/>
            <a:t>TNO-toiminta, ELO yhteistyöryhmät</a:t>
          </a:r>
        </a:p>
      </dgm:t>
    </dgm:pt>
    <dgm:pt modelId="{1AF39387-7BF6-4B83-AC05-A8B9FCE58178}" type="parTrans" cxnId="{282A90C7-0A84-4155-899F-12718092D032}">
      <dgm:prSet/>
      <dgm:spPr/>
      <dgm:t>
        <a:bodyPr/>
        <a:lstStyle/>
        <a:p>
          <a:endParaRPr lang="fi-FI"/>
        </a:p>
      </dgm:t>
    </dgm:pt>
    <dgm:pt modelId="{E1D72B80-4F3B-4E96-B483-3EF23579A741}" type="sibTrans" cxnId="{282A90C7-0A84-4155-899F-12718092D032}">
      <dgm:prSet/>
      <dgm:spPr/>
      <dgm:t>
        <a:bodyPr/>
        <a:lstStyle/>
        <a:p>
          <a:endParaRPr lang="fi-FI"/>
        </a:p>
      </dgm:t>
    </dgm:pt>
    <dgm:pt modelId="{29A12F61-A164-440D-B5B1-FBA78FDCCFB1}">
      <dgm:prSet phldrT="[Teksti]" custT="1"/>
      <dgm:spPr/>
      <dgm:t>
        <a:bodyPr/>
        <a:lstStyle/>
        <a:p>
          <a:r>
            <a:rPr lang="fi-FI" sz="2800" dirty="0"/>
            <a:t>AVI</a:t>
          </a:r>
        </a:p>
        <a:p>
          <a:r>
            <a:rPr lang="fi-FI" sz="1600" dirty="0"/>
            <a:t>Opetus- ja kulttuuritoimi</a:t>
          </a:r>
        </a:p>
      </dgm:t>
    </dgm:pt>
    <dgm:pt modelId="{70C68451-789E-4ED5-81D6-B5D9AC2D8B42}" type="parTrans" cxnId="{3B9B01F4-B671-4423-903E-E7E7BA9DACF0}">
      <dgm:prSet/>
      <dgm:spPr/>
      <dgm:t>
        <a:bodyPr/>
        <a:lstStyle/>
        <a:p>
          <a:endParaRPr lang="fi-FI"/>
        </a:p>
      </dgm:t>
    </dgm:pt>
    <dgm:pt modelId="{6F15E784-0848-4D63-B98C-551A5964FDCD}" type="sibTrans" cxnId="{3B9B01F4-B671-4423-903E-E7E7BA9DACF0}">
      <dgm:prSet/>
      <dgm:spPr/>
      <dgm:t>
        <a:bodyPr/>
        <a:lstStyle/>
        <a:p>
          <a:endParaRPr lang="fi-FI"/>
        </a:p>
      </dgm:t>
    </dgm:pt>
    <dgm:pt modelId="{3E71FBC4-4582-4B3E-B80A-0BC45A221E6E}">
      <dgm:prSet phldrT="[Teksti]" custT="1"/>
      <dgm:spPr/>
      <dgm:t>
        <a:bodyPr/>
        <a:lstStyle/>
        <a:p>
          <a:r>
            <a:rPr lang="fi-FI" sz="2800" dirty="0"/>
            <a:t>Lapin liitto</a:t>
          </a:r>
        </a:p>
        <a:p>
          <a:r>
            <a:rPr lang="fi-FI" sz="1800" dirty="0"/>
            <a:t>Toimialaklusterit</a:t>
          </a:r>
        </a:p>
      </dgm:t>
    </dgm:pt>
    <dgm:pt modelId="{930F24C7-D86C-4049-86D9-76F4EFC81C68}" type="parTrans" cxnId="{1B29939F-FAF2-4891-908F-FFBBA3F4F6BE}">
      <dgm:prSet/>
      <dgm:spPr/>
      <dgm:t>
        <a:bodyPr/>
        <a:lstStyle/>
        <a:p>
          <a:endParaRPr lang="fi-FI"/>
        </a:p>
      </dgm:t>
    </dgm:pt>
    <dgm:pt modelId="{2CCC1C81-89CF-4F10-B73E-E5B991C1AE3A}" type="sibTrans" cxnId="{1B29939F-FAF2-4891-908F-FFBBA3F4F6BE}">
      <dgm:prSet/>
      <dgm:spPr/>
      <dgm:t>
        <a:bodyPr/>
        <a:lstStyle/>
        <a:p>
          <a:endParaRPr lang="fi-FI"/>
        </a:p>
      </dgm:t>
    </dgm:pt>
    <dgm:pt modelId="{6E0A5F98-BDDD-468A-9806-B9CC9A97EA05}">
      <dgm:prSet/>
      <dgm:spPr/>
    </dgm:pt>
    <dgm:pt modelId="{AF610515-25F9-4024-ACB6-D1C19A6BE935}" type="parTrans" cxnId="{03208C51-9097-4978-AC8F-CB9D68214AB1}">
      <dgm:prSet/>
      <dgm:spPr/>
      <dgm:t>
        <a:bodyPr/>
        <a:lstStyle/>
        <a:p>
          <a:endParaRPr lang="fi-FI"/>
        </a:p>
      </dgm:t>
    </dgm:pt>
    <dgm:pt modelId="{DB7B00D2-4DAF-42AD-8439-20A70548061D}" type="sibTrans" cxnId="{03208C51-9097-4978-AC8F-CB9D68214AB1}">
      <dgm:prSet/>
      <dgm:spPr/>
      <dgm:t>
        <a:bodyPr/>
        <a:lstStyle/>
        <a:p>
          <a:endParaRPr lang="fi-FI"/>
        </a:p>
      </dgm:t>
    </dgm:pt>
    <dgm:pt modelId="{DBB5B79A-9C7B-47EC-A78F-FF92E823957D}">
      <dgm:prSet/>
      <dgm:spPr/>
      <dgm:t>
        <a:bodyPr/>
        <a:lstStyle/>
        <a:p>
          <a:endParaRPr lang="fi-FI"/>
        </a:p>
      </dgm:t>
    </dgm:pt>
    <dgm:pt modelId="{B902EF09-D159-4E97-80E9-80190BABB78C}" type="parTrans" cxnId="{7EA1C4FD-3CC0-44C0-AE33-51C469486532}">
      <dgm:prSet/>
      <dgm:spPr/>
      <dgm:t>
        <a:bodyPr/>
        <a:lstStyle/>
        <a:p>
          <a:endParaRPr lang="fi-FI"/>
        </a:p>
      </dgm:t>
    </dgm:pt>
    <dgm:pt modelId="{BE8BB6B0-163B-4A13-B2D9-757318799A07}" type="sibTrans" cxnId="{7EA1C4FD-3CC0-44C0-AE33-51C469486532}">
      <dgm:prSet/>
      <dgm:spPr/>
      <dgm:t>
        <a:bodyPr/>
        <a:lstStyle/>
        <a:p>
          <a:endParaRPr lang="fi-FI"/>
        </a:p>
      </dgm:t>
    </dgm:pt>
    <dgm:pt modelId="{8B509A85-9B99-40AF-AB7C-8EED6918AC2E}" type="pres">
      <dgm:prSet presAssocID="{6A6839E6-9FC0-424A-9515-5BDC7CF6233B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23190B0E-1AC5-4D83-9A19-46D0B033F9DE}" type="pres">
      <dgm:prSet presAssocID="{02CC8B22-733E-4AE2-A62F-68985B86CEC6}" presName="singleCycle" presStyleCnt="0"/>
      <dgm:spPr/>
    </dgm:pt>
    <dgm:pt modelId="{EA8BF2B5-A957-4BD8-A43C-C19786C2DD83}" type="pres">
      <dgm:prSet presAssocID="{02CC8B22-733E-4AE2-A62F-68985B86CEC6}" presName="singleCenter" presStyleLbl="node1" presStyleIdx="0" presStyleCnt="4" custScaleX="136295" custScaleY="107369" custLinFactNeighborX="519" custLinFactNeighborY="-12449">
        <dgm:presLayoutVars>
          <dgm:chMax val="7"/>
          <dgm:chPref val="7"/>
        </dgm:presLayoutVars>
      </dgm:prSet>
      <dgm:spPr/>
    </dgm:pt>
    <dgm:pt modelId="{09FE1FD0-0607-4856-8864-A44D24FCC762}" type="pres">
      <dgm:prSet presAssocID="{1AF39387-7BF6-4B83-AC05-A8B9FCE58178}" presName="Name56" presStyleLbl="parChTrans1D2" presStyleIdx="0" presStyleCnt="3"/>
      <dgm:spPr/>
    </dgm:pt>
    <dgm:pt modelId="{823071D4-140A-402C-B309-860D15E04D7E}" type="pres">
      <dgm:prSet presAssocID="{F7B03D69-BD0B-42E4-AF60-91C041F75896}" presName="text0" presStyleLbl="node1" presStyleIdx="1" presStyleCnt="4" custScaleX="268207" custRadScaleRad="109686" custRadScaleInc="805">
        <dgm:presLayoutVars>
          <dgm:bulletEnabled val="1"/>
        </dgm:presLayoutVars>
      </dgm:prSet>
      <dgm:spPr/>
    </dgm:pt>
    <dgm:pt modelId="{9C38F28A-3EA1-4D56-B4FA-391FCE056283}" type="pres">
      <dgm:prSet presAssocID="{70C68451-789E-4ED5-81D6-B5D9AC2D8B42}" presName="Name56" presStyleLbl="parChTrans1D2" presStyleIdx="1" presStyleCnt="3"/>
      <dgm:spPr/>
    </dgm:pt>
    <dgm:pt modelId="{86211FEC-A57D-4291-BBA0-00F6A6D1AF6C}" type="pres">
      <dgm:prSet presAssocID="{29A12F61-A164-440D-B5B1-FBA78FDCCFB1}" presName="text0" presStyleLbl="node1" presStyleIdx="2" presStyleCnt="4" custScaleX="226622">
        <dgm:presLayoutVars>
          <dgm:bulletEnabled val="1"/>
        </dgm:presLayoutVars>
      </dgm:prSet>
      <dgm:spPr/>
    </dgm:pt>
    <dgm:pt modelId="{4A2C70BC-CA49-48C8-BF85-C203FA2E19E7}" type="pres">
      <dgm:prSet presAssocID="{930F24C7-D86C-4049-86D9-76F4EFC81C68}" presName="Name56" presStyleLbl="parChTrans1D2" presStyleIdx="2" presStyleCnt="3"/>
      <dgm:spPr/>
    </dgm:pt>
    <dgm:pt modelId="{191C7B97-214C-4B7F-932F-8859253EB8B8}" type="pres">
      <dgm:prSet presAssocID="{3E71FBC4-4582-4B3E-B80A-0BC45A221E6E}" presName="text0" presStyleLbl="node1" presStyleIdx="3" presStyleCnt="4" custScaleX="194643" custScaleY="81804" custRadScaleRad="97378" custRadScaleInc="-275184">
        <dgm:presLayoutVars>
          <dgm:bulletEnabled val="1"/>
        </dgm:presLayoutVars>
      </dgm:prSet>
      <dgm:spPr/>
    </dgm:pt>
  </dgm:ptLst>
  <dgm:cxnLst>
    <dgm:cxn modelId="{2AFA9407-E9A7-4B37-8DE8-698FF85BDF30}" type="presOf" srcId="{02CC8B22-733E-4AE2-A62F-68985B86CEC6}" destId="{EA8BF2B5-A957-4BD8-A43C-C19786C2DD83}" srcOrd="0" destOrd="0" presId="urn:microsoft.com/office/officeart/2008/layout/RadialCluster"/>
    <dgm:cxn modelId="{135B6212-C2DD-4175-878D-663D0C61B959}" type="presOf" srcId="{1AF39387-7BF6-4B83-AC05-A8B9FCE58178}" destId="{09FE1FD0-0607-4856-8864-A44D24FCC762}" srcOrd="0" destOrd="0" presId="urn:microsoft.com/office/officeart/2008/layout/RadialCluster"/>
    <dgm:cxn modelId="{83BE1365-ED1E-41A9-A7CF-66B39EE8C3F0}" type="presOf" srcId="{6A6839E6-9FC0-424A-9515-5BDC7CF6233B}" destId="{8B509A85-9B99-40AF-AB7C-8EED6918AC2E}" srcOrd="0" destOrd="0" presId="urn:microsoft.com/office/officeart/2008/layout/RadialCluster"/>
    <dgm:cxn modelId="{46C08547-CF81-43B5-8307-DB9C65264328}" type="presOf" srcId="{3E71FBC4-4582-4B3E-B80A-0BC45A221E6E}" destId="{191C7B97-214C-4B7F-932F-8859253EB8B8}" srcOrd="0" destOrd="0" presId="urn:microsoft.com/office/officeart/2008/layout/RadialCluster"/>
    <dgm:cxn modelId="{03208C51-9097-4978-AC8F-CB9D68214AB1}" srcId="{6A6839E6-9FC0-424A-9515-5BDC7CF6233B}" destId="{6E0A5F98-BDDD-468A-9806-B9CC9A97EA05}" srcOrd="1" destOrd="0" parTransId="{AF610515-25F9-4024-ACB6-D1C19A6BE935}" sibTransId="{DB7B00D2-4DAF-42AD-8439-20A70548061D}"/>
    <dgm:cxn modelId="{29E11892-3AE8-477F-881F-0596ED333FA8}" type="presOf" srcId="{70C68451-789E-4ED5-81D6-B5D9AC2D8B42}" destId="{9C38F28A-3EA1-4D56-B4FA-391FCE056283}" srcOrd="0" destOrd="0" presId="urn:microsoft.com/office/officeart/2008/layout/RadialCluster"/>
    <dgm:cxn modelId="{1B29939F-FAF2-4891-908F-FFBBA3F4F6BE}" srcId="{02CC8B22-733E-4AE2-A62F-68985B86CEC6}" destId="{3E71FBC4-4582-4B3E-B80A-0BC45A221E6E}" srcOrd="2" destOrd="0" parTransId="{930F24C7-D86C-4049-86D9-76F4EFC81C68}" sibTransId="{2CCC1C81-89CF-4F10-B73E-E5B991C1AE3A}"/>
    <dgm:cxn modelId="{8086F6C6-5CB9-44BB-B0FC-115A3F3C759A}" srcId="{6A6839E6-9FC0-424A-9515-5BDC7CF6233B}" destId="{02CC8B22-733E-4AE2-A62F-68985B86CEC6}" srcOrd="0" destOrd="0" parTransId="{0CE00ABD-0274-40B9-BE71-4C387CFD60A4}" sibTransId="{AD8007DB-256D-44F2-B03C-1B0689BBBA2F}"/>
    <dgm:cxn modelId="{282A90C7-0A84-4155-899F-12718092D032}" srcId="{02CC8B22-733E-4AE2-A62F-68985B86CEC6}" destId="{F7B03D69-BD0B-42E4-AF60-91C041F75896}" srcOrd="0" destOrd="0" parTransId="{1AF39387-7BF6-4B83-AC05-A8B9FCE58178}" sibTransId="{E1D72B80-4F3B-4E96-B483-3EF23579A741}"/>
    <dgm:cxn modelId="{1BF9D6CC-CFC4-4A39-AC1F-C713CAD1896E}" type="presOf" srcId="{29A12F61-A164-440D-B5B1-FBA78FDCCFB1}" destId="{86211FEC-A57D-4291-BBA0-00F6A6D1AF6C}" srcOrd="0" destOrd="0" presId="urn:microsoft.com/office/officeart/2008/layout/RadialCluster"/>
    <dgm:cxn modelId="{DB25C4E7-79B9-41C2-968B-D7818FE5AEC8}" type="presOf" srcId="{930F24C7-D86C-4049-86D9-76F4EFC81C68}" destId="{4A2C70BC-CA49-48C8-BF85-C203FA2E19E7}" srcOrd="0" destOrd="0" presId="urn:microsoft.com/office/officeart/2008/layout/RadialCluster"/>
    <dgm:cxn modelId="{3B9B01F4-B671-4423-903E-E7E7BA9DACF0}" srcId="{02CC8B22-733E-4AE2-A62F-68985B86CEC6}" destId="{29A12F61-A164-440D-B5B1-FBA78FDCCFB1}" srcOrd="1" destOrd="0" parTransId="{70C68451-789E-4ED5-81D6-B5D9AC2D8B42}" sibTransId="{6F15E784-0848-4D63-B98C-551A5964FDCD}"/>
    <dgm:cxn modelId="{64E04BF5-62E2-431A-9DC5-33A5EC4CB712}" type="presOf" srcId="{F7B03D69-BD0B-42E4-AF60-91C041F75896}" destId="{823071D4-140A-402C-B309-860D15E04D7E}" srcOrd="0" destOrd="0" presId="urn:microsoft.com/office/officeart/2008/layout/RadialCluster"/>
    <dgm:cxn modelId="{7EA1C4FD-3CC0-44C0-AE33-51C469486532}" srcId="{6A6839E6-9FC0-424A-9515-5BDC7CF6233B}" destId="{DBB5B79A-9C7B-47EC-A78F-FF92E823957D}" srcOrd="2" destOrd="0" parTransId="{B902EF09-D159-4E97-80E9-80190BABB78C}" sibTransId="{BE8BB6B0-163B-4A13-B2D9-757318799A07}"/>
    <dgm:cxn modelId="{61F438D6-0F31-453A-B11A-FD7856ECADA4}" type="presParOf" srcId="{8B509A85-9B99-40AF-AB7C-8EED6918AC2E}" destId="{23190B0E-1AC5-4D83-9A19-46D0B033F9DE}" srcOrd="0" destOrd="0" presId="urn:microsoft.com/office/officeart/2008/layout/RadialCluster"/>
    <dgm:cxn modelId="{469ECDF0-8C04-4E3F-A68C-EE069AA22C54}" type="presParOf" srcId="{23190B0E-1AC5-4D83-9A19-46D0B033F9DE}" destId="{EA8BF2B5-A957-4BD8-A43C-C19786C2DD83}" srcOrd="0" destOrd="0" presId="urn:microsoft.com/office/officeart/2008/layout/RadialCluster"/>
    <dgm:cxn modelId="{881C16A7-AE7F-43C6-B425-CFF42F599F8D}" type="presParOf" srcId="{23190B0E-1AC5-4D83-9A19-46D0B033F9DE}" destId="{09FE1FD0-0607-4856-8864-A44D24FCC762}" srcOrd="1" destOrd="0" presId="urn:microsoft.com/office/officeart/2008/layout/RadialCluster"/>
    <dgm:cxn modelId="{916421B7-627D-4D12-8E08-BC5D52C37058}" type="presParOf" srcId="{23190B0E-1AC5-4D83-9A19-46D0B033F9DE}" destId="{823071D4-140A-402C-B309-860D15E04D7E}" srcOrd="2" destOrd="0" presId="urn:microsoft.com/office/officeart/2008/layout/RadialCluster"/>
    <dgm:cxn modelId="{9F15290C-7E1C-4A32-A250-E46C4FC2F678}" type="presParOf" srcId="{23190B0E-1AC5-4D83-9A19-46D0B033F9DE}" destId="{9C38F28A-3EA1-4D56-B4FA-391FCE056283}" srcOrd="3" destOrd="0" presId="urn:microsoft.com/office/officeart/2008/layout/RadialCluster"/>
    <dgm:cxn modelId="{010BB288-80DC-4BC0-B10E-05A4590C9310}" type="presParOf" srcId="{23190B0E-1AC5-4D83-9A19-46D0B033F9DE}" destId="{86211FEC-A57D-4291-BBA0-00F6A6D1AF6C}" srcOrd="4" destOrd="0" presId="urn:microsoft.com/office/officeart/2008/layout/RadialCluster"/>
    <dgm:cxn modelId="{7A942780-4930-472E-8F74-13AB69D8C04C}" type="presParOf" srcId="{23190B0E-1AC5-4D83-9A19-46D0B033F9DE}" destId="{4A2C70BC-CA49-48C8-BF85-C203FA2E19E7}" srcOrd="5" destOrd="0" presId="urn:microsoft.com/office/officeart/2008/layout/RadialCluster"/>
    <dgm:cxn modelId="{852FE0CC-9861-4D96-9776-5FD799F391FC}" type="presParOf" srcId="{23190B0E-1AC5-4D83-9A19-46D0B033F9DE}" destId="{191C7B97-214C-4B7F-932F-8859253EB8B8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89C6208-D83F-4D03-A68B-8BB1BD495D05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88062A2A-145B-4E0B-AE50-3BAFB2EF5D03}">
      <dgm:prSet phldrT="[Teksti]"/>
      <dgm:spPr/>
      <dgm:t>
        <a:bodyPr/>
        <a:lstStyle/>
        <a:p>
          <a:r>
            <a:rPr lang="fi-FI" dirty="0"/>
            <a:t>Rovala-Opisto</a:t>
          </a:r>
        </a:p>
      </dgm:t>
    </dgm:pt>
    <dgm:pt modelId="{DC10E4F4-D527-402C-9FFC-84418ECF76D3}" type="parTrans" cxnId="{9B247580-B2A4-418E-901B-92777C621A22}">
      <dgm:prSet/>
      <dgm:spPr/>
      <dgm:t>
        <a:bodyPr/>
        <a:lstStyle/>
        <a:p>
          <a:endParaRPr lang="fi-FI"/>
        </a:p>
      </dgm:t>
    </dgm:pt>
    <dgm:pt modelId="{F8536FCA-D133-49EA-A5FF-F3ADB4DBBF47}" type="sibTrans" cxnId="{9B247580-B2A4-418E-901B-92777C621A22}">
      <dgm:prSet/>
      <dgm:spPr/>
      <dgm:t>
        <a:bodyPr/>
        <a:lstStyle/>
        <a:p>
          <a:endParaRPr lang="fi-FI"/>
        </a:p>
      </dgm:t>
    </dgm:pt>
    <dgm:pt modelId="{CA8E37A8-1419-4352-8C69-9D3A302F211C}">
      <dgm:prSet phldrT="[Teksti]" custT="1"/>
      <dgm:spPr/>
      <dgm:t>
        <a:bodyPr/>
        <a:lstStyle/>
        <a:p>
          <a:r>
            <a:rPr lang="fi-FI" sz="1800" dirty="0"/>
            <a:t>Luovi</a:t>
          </a:r>
        </a:p>
      </dgm:t>
    </dgm:pt>
    <dgm:pt modelId="{948049B9-97EE-4A17-97ED-5EAE6128FD00}" type="parTrans" cxnId="{B90E1CEA-6F97-4CE5-9A1D-A7CC09DC3E8C}">
      <dgm:prSet/>
      <dgm:spPr/>
      <dgm:t>
        <a:bodyPr/>
        <a:lstStyle/>
        <a:p>
          <a:endParaRPr lang="fi-FI"/>
        </a:p>
      </dgm:t>
    </dgm:pt>
    <dgm:pt modelId="{403FC744-7EB1-47C3-A446-E5ACBAFA2928}" type="sibTrans" cxnId="{B90E1CEA-6F97-4CE5-9A1D-A7CC09DC3E8C}">
      <dgm:prSet/>
      <dgm:spPr/>
      <dgm:t>
        <a:bodyPr/>
        <a:lstStyle/>
        <a:p>
          <a:endParaRPr lang="fi-FI"/>
        </a:p>
      </dgm:t>
    </dgm:pt>
    <dgm:pt modelId="{CB03F236-BCD2-4C8A-A933-724358F5BC79}">
      <dgm:prSet phldrT="[Teksti]" custT="1"/>
      <dgm:spPr/>
      <dgm:t>
        <a:bodyPr/>
        <a:lstStyle/>
        <a:p>
          <a:r>
            <a:rPr lang="fi-FI" sz="1800" dirty="0" err="1"/>
            <a:t>Redu</a:t>
          </a:r>
          <a:endParaRPr lang="fi-FI" sz="1800" dirty="0"/>
        </a:p>
      </dgm:t>
    </dgm:pt>
    <dgm:pt modelId="{6DBC4103-B21F-446C-A650-E4D54970F7AF}" type="parTrans" cxnId="{2F25A901-2BD6-4825-907C-11119EA12B29}">
      <dgm:prSet/>
      <dgm:spPr/>
      <dgm:t>
        <a:bodyPr/>
        <a:lstStyle/>
        <a:p>
          <a:endParaRPr lang="fi-FI"/>
        </a:p>
      </dgm:t>
    </dgm:pt>
    <dgm:pt modelId="{A24FC908-3C64-4C22-B4DE-AD3FC49DB4E6}" type="sibTrans" cxnId="{2F25A901-2BD6-4825-907C-11119EA12B29}">
      <dgm:prSet/>
      <dgm:spPr/>
      <dgm:t>
        <a:bodyPr/>
        <a:lstStyle/>
        <a:p>
          <a:endParaRPr lang="fi-FI"/>
        </a:p>
      </dgm:t>
    </dgm:pt>
    <dgm:pt modelId="{1C644712-CDE4-4C19-9E63-54DC72CD3945}">
      <dgm:prSet phldrT="[Teksti]" custT="1"/>
      <dgm:spPr/>
      <dgm:t>
        <a:bodyPr/>
        <a:lstStyle/>
        <a:p>
          <a:r>
            <a:rPr lang="fi-FI" sz="1800" dirty="0"/>
            <a:t>Peräpohjolanopisto</a:t>
          </a:r>
        </a:p>
      </dgm:t>
    </dgm:pt>
    <dgm:pt modelId="{8E32D526-AB38-4B13-88E9-BC4074910C03}" type="parTrans" cxnId="{F4EF7EEB-D5C4-45D0-8176-076698C65F66}">
      <dgm:prSet/>
      <dgm:spPr/>
      <dgm:t>
        <a:bodyPr/>
        <a:lstStyle/>
        <a:p>
          <a:endParaRPr lang="fi-FI"/>
        </a:p>
      </dgm:t>
    </dgm:pt>
    <dgm:pt modelId="{A17B4836-7CF9-4B95-BE8D-A2807B3295A5}" type="sibTrans" cxnId="{F4EF7EEB-D5C4-45D0-8176-076698C65F66}">
      <dgm:prSet/>
      <dgm:spPr/>
      <dgm:t>
        <a:bodyPr/>
        <a:lstStyle/>
        <a:p>
          <a:endParaRPr lang="fi-FI"/>
        </a:p>
      </dgm:t>
    </dgm:pt>
    <dgm:pt modelId="{13EF9651-515A-449E-BD91-06357C3BC212}">
      <dgm:prSet phldrT="[Teksti]" custT="1"/>
      <dgm:spPr/>
      <dgm:t>
        <a:bodyPr/>
        <a:lstStyle/>
        <a:p>
          <a:r>
            <a:rPr lang="fi-FI" sz="1800" dirty="0"/>
            <a:t>Lappia</a:t>
          </a:r>
        </a:p>
      </dgm:t>
    </dgm:pt>
    <dgm:pt modelId="{01F98B76-B1C7-4708-854D-10ED6402680D}" type="parTrans" cxnId="{3EA1702B-EC80-47E1-80B5-308466415F56}">
      <dgm:prSet/>
      <dgm:spPr/>
      <dgm:t>
        <a:bodyPr/>
        <a:lstStyle/>
        <a:p>
          <a:endParaRPr lang="fi-FI"/>
        </a:p>
      </dgm:t>
    </dgm:pt>
    <dgm:pt modelId="{8CE88B81-0AD5-4D5E-B12A-1CC2150AB2F5}" type="sibTrans" cxnId="{3EA1702B-EC80-47E1-80B5-308466415F56}">
      <dgm:prSet/>
      <dgm:spPr/>
      <dgm:t>
        <a:bodyPr/>
        <a:lstStyle/>
        <a:p>
          <a:endParaRPr lang="fi-FI"/>
        </a:p>
      </dgm:t>
    </dgm:pt>
    <dgm:pt modelId="{68CB17C5-F194-4187-9FCD-F31AB6D2187B}">
      <dgm:prSet/>
      <dgm:spPr/>
      <dgm:t>
        <a:bodyPr/>
        <a:lstStyle/>
        <a:p>
          <a:r>
            <a:rPr lang="fi-FI" dirty="0"/>
            <a:t>Pohjantähtiopisto</a:t>
          </a:r>
        </a:p>
      </dgm:t>
    </dgm:pt>
    <dgm:pt modelId="{19B71BCE-4489-4AEC-9F61-DBF58D0C7EC7}" type="parTrans" cxnId="{9505B77C-C8D3-42F0-A80A-A23CD5A012C8}">
      <dgm:prSet/>
      <dgm:spPr/>
      <dgm:t>
        <a:bodyPr/>
        <a:lstStyle/>
        <a:p>
          <a:endParaRPr lang="fi-FI"/>
        </a:p>
      </dgm:t>
    </dgm:pt>
    <dgm:pt modelId="{ED672FFE-6F47-447C-9B84-EB91783E519D}" type="sibTrans" cxnId="{9505B77C-C8D3-42F0-A80A-A23CD5A012C8}">
      <dgm:prSet/>
      <dgm:spPr/>
      <dgm:t>
        <a:bodyPr/>
        <a:lstStyle/>
        <a:p>
          <a:endParaRPr lang="fi-FI"/>
        </a:p>
      </dgm:t>
    </dgm:pt>
    <dgm:pt modelId="{494C711E-C6E1-490B-BCEA-630A8A910BAA}">
      <dgm:prSet/>
      <dgm:spPr/>
      <dgm:t>
        <a:bodyPr/>
        <a:lstStyle/>
        <a:p>
          <a:endParaRPr lang="fi-FI"/>
        </a:p>
      </dgm:t>
    </dgm:pt>
    <dgm:pt modelId="{36757E21-EE7E-4997-8504-07DDFCFAA33D}" type="parTrans" cxnId="{06124E45-5344-4F0D-8BFC-3045CD3F98A1}">
      <dgm:prSet/>
      <dgm:spPr/>
      <dgm:t>
        <a:bodyPr/>
        <a:lstStyle/>
        <a:p>
          <a:endParaRPr lang="fi-FI"/>
        </a:p>
      </dgm:t>
    </dgm:pt>
    <dgm:pt modelId="{69BC5200-230D-4EEE-8E0A-5D89BB80F4E6}" type="sibTrans" cxnId="{06124E45-5344-4F0D-8BFC-3045CD3F98A1}">
      <dgm:prSet/>
      <dgm:spPr/>
      <dgm:t>
        <a:bodyPr/>
        <a:lstStyle/>
        <a:p>
          <a:endParaRPr lang="fi-FI"/>
        </a:p>
      </dgm:t>
    </dgm:pt>
    <dgm:pt modelId="{6F1588F0-01A2-40F0-8976-80B52CCE151A}">
      <dgm:prSet/>
      <dgm:spPr/>
      <dgm:t>
        <a:bodyPr/>
        <a:lstStyle/>
        <a:p>
          <a:endParaRPr lang="fi-FI"/>
        </a:p>
      </dgm:t>
    </dgm:pt>
    <dgm:pt modelId="{AD69BFC8-67FB-40FB-BD6F-535C3BA96BB6}" type="parTrans" cxnId="{4256A33E-FD25-4043-95A3-4404BAA3E179}">
      <dgm:prSet/>
      <dgm:spPr/>
      <dgm:t>
        <a:bodyPr/>
        <a:lstStyle/>
        <a:p>
          <a:endParaRPr lang="fi-FI"/>
        </a:p>
      </dgm:t>
    </dgm:pt>
    <dgm:pt modelId="{B25C22C9-12F6-4027-834A-67A2B0188233}" type="sibTrans" cxnId="{4256A33E-FD25-4043-95A3-4404BAA3E179}">
      <dgm:prSet/>
      <dgm:spPr/>
      <dgm:t>
        <a:bodyPr/>
        <a:lstStyle/>
        <a:p>
          <a:endParaRPr lang="fi-FI"/>
        </a:p>
      </dgm:t>
    </dgm:pt>
    <dgm:pt modelId="{3EAD42B0-54AE-4A51-8C87-19082BAD3F49}">
      <dgm:prSet/>
      <dgm:spPr/>
      <dgm:t>
        <a:bodyPr/>
        <a:lstStyle/>
        <a:p>
          <a:endParaRPr lang="fi-FI"/>
        </a:p>
      </dgm:t>
    </dgm:pt>
    <dgm:pt modelId="{C560F92A-2054-493B-A9E7-CF5522BE51D8}" type="parTrans" cxnId="{D682BB55-3564-4CA9-98CF-AD2DADBDA32A}">
      <dgm:prSet/>
      <dgm:spPr/>
      <dgm:t>
        <a:bodyPr/>
        <a:lstStyle/>
        <a:p>
          <a:endParaRPr lang="fi-FI"/>
        </a:p>
      </dgm:t>
    </dgm:pt>
    <dgm:pt modelId="{C2C76FF8-A251-48C3-B972-D5305817C3AA}" type="sibTrans" cxnId="{D682BB55-3564-4CA9-98CF-AD2DADBDA32A}">
      <dgm:prSet/>
      <dgm:spPr/>
      <dgm:t>
        <a:bodyPr/>
        <a:lstStyle/>
        <a:p>
          <a:endParaRPr lang="fi-FI"/>
        </a:p>
      </dgm:t>
    </dgm:pt>
    <dgm:pt modelId="{831B904E-FCFE-4466-8395-FB847E34E5C4}" type="pres">
      <dgm:prSet presAssocID="{789C6208-D83F-4D03-A68B-8BB1BD495D05}" presName="composite" presStyleCnt="0">
        <dgm:presLayoutVars>
          <dgm:chMax val="1"/>
          <dgm:dir/>
          <dgm:resizeHandles val="exact"/>
        </dgm:presLayoutVars>
      </dgm:prSet>
      <dgm:spPr/>
    </dgm:pt>
    <dgm:pt modelId="{345F9E11-7766-4C06-903E-55A92E9978B1}" type="pres">
      <dgm:prSet presAssocID="{789C6208-D83F-4D03-A68B-8BB1BD495D05}" presName="radial" presStyleCnt="0">
        <dgm:presLayoutVars>
          <dgm:animLvl val="ctr"/>
        </dgm:presLayoutVars>
      </dgm:prSet>
      <dgm:spPr/>
    </dgm:pt>
    <dgm:pt modelId="{A8B9404D-39CE-4322-A085-4C231464784D}" type="pres">
      <dgm:prSet presAssocID="{88062A2A-145B-4E0B-AE50-3BAFB2EF5D03}" presName="centerShape" presStyleLbl="vennNode1" presStyleIdx="0" presStyleCnt="9" custScaleX="57428" custScaleY="54347" custLinFactNeighborX="1198" custLinFactNeighborY="-3044"/>
      <dgm:spPr/>
    </dgm:pt>
    <dgm:pt modelId="{851B5328-2CFD-48C5-B203-52E594CEF7E9}" type="pres">
      <dgm:prSet presAssocID="{CA8E37A8-1419-4352-8C69-9D3A302F211C}" presName="node" presStyleLbl="vennNode1" presStyleIdx="1" presStyleCnt="9" custRadScaleRad="88364" custRadScaleInc="-6428">
        <dgm:presLayoutVars>
          <dgm:bulletEnabled val="1"/>
        </dgm:presLayoutVars>
      </dgm:prSet>
      <dgm:spPr/>
    </dgm:pt>
    <dgm:pt modelId="{5A81D46F-AA74-44A9-84D9-A2A50D579E30}" type="pres">
      <dgm:prSet presAssocID="{68CB17C5-F194-4187-9FCD-F31AB6D2187B}" presName="node" presStyleLbl="vennNode1" presStyleIdx="2" presStyleCnt="9" custRadScaleRad="80937" custRadScaleInc="-32514">
        <dgm:presLayoutVars>
          <dgm:bulletEnabled val="1"/>
        </dgm:presLayoutVars>
      </dgm:prSet>
      <dgm:spPr/>
    </dgm:pt>
    <dgm:pt modelId="{4F4BE367-CEAF-4159-B857-13EE50187DE2}" type="pres">
      <dgm:prSet presAssocID="{494C711E-C6E1-490B-BCEA-630A8A910BAA}" presName="node" presStyleLbl="vennNode1" presStyleIdx="3" presStyleCnt="9" custRadScaleRad="42159" custRadScaleInc="184310">
        <dgm:presLayoutVars>
          <dgm:bulletEnabled val="1"/>
        </dgm:presLayoutVars>
      </dgm:prSet>
      <dgm:spPr/>
    </dgm:pt>
    <dgm:pt modelId="{79E640DC-35C5-4536-A532-E0045473D0E3}" type="pres">
      <dgm:prSet presAssocID="{6F1588F0-01A2-40F0-8976-80B52CCE151A}" presName="node" presStyleLbl="vennNode1" presStyleIdx="4" presStyleCnt="9" custRadScaleRad="65715" custRadScaleInc="-32556">
        <dgm:presLayoutVars>
          <dgm:bulletEnabled val="1"/>
        </dgm:presLayoutVars>
      </dgm:prSet>
      <dgm:spPr/>
    </dgm:pt>
    <dgm:pt modelId="{BFA8C9AE-B51F-4BB7-8060-38D7D6D492E2}" type="pres">
      <dgm:prSet presAssocID="{3EAD42B0-54AE-4A51-8C87-19082BAD3F49}" presName="node" presStyleLbl="vennNode1" presStyleIdx="5" presStyleCnt="9" custRadScaleRad="63703" custRadScaleInc="117597">
        <dgm:presLayoutVars>
          <dgm:bulletEnabled val="1"/>
        </dgm:presLayoutVars>
      </dgm:prSet>
      <dgm:spPr/>
    </dgm:pt>
    <dgm:pt modelId="{E83EC4A7-01FD-4D96-BBCF-FB19B970731D}" type="pres">
      <dgm:prSet presAssocID="{CB03F236-BCD2-4C8A-A933-724358F5BC79}" presName="node" presStyleLbl="vennNode1" presStyleIdx="6" presStyleCnt="9" custScaleX="108755" custScaleY="116396" custRadScaleRad="71869" custRadScaleInc="-336687">
        <dgm:presLayoutVars>
          <dgm:bulletEnabled val="1"/>
        </dgm:presLayoutVars>
      </dgm:prSet>
      <dgm:spPr/>
    </dgm:pt>
    <dgm:pt modelId="{4E95C91A-08BC-4273-AFEF-C083C55FAF82}" type="pres">
      <dgm:prSet presAssocID="{1C644712-CDE4-4C19-9E63-54DC72CD3945}" presName="node" presStyleLbl="vennNode1" presStyleIdx="7" presStyleCnt="9" custScaleX="113497" custScaleY="86961" custRadScaleRad="70032" custRadScaleInc="27179">
        <dgm:presLayoutVars>
          <dgm:bulletEnabled val="1"/>
        </dgm:presLayoutVars>
      </dgm:prSet>
      <dgm:spPr/>
    </dgm:pt>
    <dgm:pt modelId="{CA15A47B-C35C-4CFA-BFAB-0BA9F12783F9}" type="pres">
      <dgm:prSet presAssocID="{13EF9651-515A-449E-BD91-06357C3BC212}" presName="node" presStyleLbl="vennNode1" presStyleIdx="8" presStyleCnt="9" custScaleX="125925" custScaleY="101383" custRadScaleRad="85770" custRadScaleInc="329">
        <dgm:presLayoutVars>
          <dgm:bulletEnabled val="1"/>
        </dgm:presLayoutVars>
      </dgm:prSet>
      <dgm:spPr/>
    </dgm:pt>
  </dgm:ptLst>
  <dgm:cxnLst>
    <dgm:cxn modelId="{2F25A901-2BD6-4825-907C-11119EA12B29}" srcId="{88062A2A-145B-4E0B-AE50-3BAFB2EF5D03}" destId="{CB03F236-BCD2-4C8A-A933-724358F5BC79}" srcOrd="5" destOrd="0" parTransId="{6DBC4103-B21F-446C-A650-E4D54970F7AF}" sibTransId="{A24FC908-3C64-4C22-B4DE-AD3FC49DB4E6}"/>
    <dgm:cxn modelId="{3EA1702B-EC80-47E1-80B5-308466415F56}" srcId="{88062A2A-145B-4E0B-AE50-3BAFB2EF5D03}" destId="{13EF9651-515A-449E-BD91-06357C3BC212}" srcOrd="7" destOrd="0" parTransId="{01F98B76-B1C7-4708-854D-10ED6402680D}" sibTransId="{8CE88B81-0AD5-4D5E-B12A-1CC2150AB2F5}"/>
    <dgm:cxn modelId="{4256A33E-FD25-4043-95A3-4404BAA3E179}" srcId="{88062A2A-145B-4E0B-AE50-3BAFB2EF5D03}" destId="{6F1588F0-01A2-40F0-8976-80B52CCE151A}" srcOrd="3" destOrd="0" parTransId="{AD69BFC8-67FB-40FB-BD6F-535C3BA96BB6}" sibTransId="{B25C22C9-12F6-4027-834A-67A2B0188233}"/>
    <dgm:cxn modelId="{08A49A5B-0A7B-46B5-B68A-F3CADBC73F05}" type="presOf" srcId="{3EAD42B0-54AE-4A51-8C87-19082BAD3F49}" destId="{BFA8C9AE-B51F-4BB7-8060-38D7D6D492E2}" srcOrd="0" destOrd="0" presId="urn:microsoft.com/office/officeart/2005/8/layout/radial3"/>
    <dgm:cxn modelId="{6F821741-6ACC-45D1-A4E0-196C0F05CA5F}" type="presOf" srcId="{1C644712-CDE4-4C19-9E63-54DC72CD3945}" destId="{4E95C91A-08BC-4273-AFEF-C083C55FAF82}" srcOrd="0" destOrd="0" presId="urn:microsoft.com/office/officeart/2005/8/layout/radial3"/>
    <dgm:cxn modelId="{0FA40265-1764-46C6-980F-868AA5AB4FCD}" type="presOf" srcId="{88062A2A-145B-4E0B-AE50-3BAFB2EF5D03}" destId="{A8B9404D-39CE-4322-A085-4C231464784D}" srcOrd="0" destOrd="0" presId="urn:microsoft.com/office/officeart/2005/8/layout/radial3"/>
    <dgm:cxn modelId="{06124E45-5344-4F0D-8BFC-3045CD3F98A1}" srcId="{88062A2A-145B-4E0B-AE50-3BAFB2EF5D03}" destId="{494C711E-C6E1-490B-BCEA-630A8A910BAA}" srcOrd="2" destOrd="0" parTransId="{36757E21-EE7E-4997-8504-07DDFCFAA33D}" sibTransId="{69BC5200-230D-4EEE-8E0A-5D89BB80F4E6}"/>
    <dgm:cxn modelId="{2B7E5869-EBC5-42DB-89FD-23C63C1F01BB}" type="presOf" srcId="{CA8E37A8-1419-4352-8C69-9D3A302F211C}" destId="{851B5328-2CFD-48C5-B203-52E594CEF7E9}" srcOrd="0" destOrd="0" presId="urn:microsoft.com/office/officeart/2005/8/layout/radial3"/>
    <dgm:cxn modelId="{83DBA86A-5CE7-4853-94C5-5C4FED59040F}" type="presOf" srcId="{789C6208-D83F-4D03-A68B-8BB1BD495D05}" destId="{831B904E-FCFE-4466-8395-FB847E34E5C4}" srcOrd="0" destOrd="0" presId="urn:microsoft.com/office/officeart/2005/8/layout/radial3"/>
    <dgm:cxn modelId="{D682BB55-3564-4CA9-98CF-AD2DADBDA32A}" srcId="{88062A2A-145B-4E0B-AE50-3BAFB2EF5D03}" destId="{3EAD42B0-54AE-4A51-8C87-19082BAD3F49}" srcOrd="4" destOrd="0" parTransId="{C560F92A-2054-493B-A9E7-CF5522BE51D8}" sibTransId="{C2C76FF8-A251-48C3-B972-D5305817C3AA}"/>
    <dgm:cxn modelId="{9505B77C-C8D3-42F0-A80A-A23CD5A012C8}" srcId="{88062A2A-145B-4E0B-AE50-3BAFB2EF5D03}" destId="{68CB17C5-F194-4187-9FCD-F31AB6D2187B}" srcOrd="1" destOrd="0" parTransId="{19B71BCE-4489-4AEC-9F61-DBF58D0C7EC7}" sibTransId="{ED672FFE-6F47-447C-9B84-EB91783E519D}"/>
    <dgm:cxn modelId="{9B247580-B2A4-418E-901B-92777C621A22}" srcId="{789C6208-D83F-4D03-A68B-8BB1BD495D05}" destId="{88062A2A-145B-4E0B-AE50-3BAFB2EF5D03}" srcOrd="0" destOrd="0" parTransId="{DC10E4F4-D527-402C-9FFC-84418ECF76D3}" sibTransId="{F8536FCA-D133-49EA-A5FF-F3ADB4DBBF47}"/>
    <dgm:cxn modelId="{A98B928C-3A25-4E97-B8F9-26DB1762BABB}" type="presOf" srcId="{6F1588F0-01A2-40F0-8976-80B52CCE151A}" destId="{79E640DC-35C5-4536-A532-E0045473D0E3}" srcOrd="0" destOrd="0" presId="urn:microsoft.com/office/officeart/2005/8/layout/radial3"/>
    <dgm:cxn modelId="{50D587B4-8F1C-4910-BA3E-928B0BB8E4C9}" type="presOf" srcId="{13EF9651-515A-449E-BD91-06357C3BC212}" destId="{CA15A47B-C35C-4CFA-BFAB-0BA9F12783F9}" srcOrd="0" destOrd="0" presId="urn:microsoft.com/office/officeart/2005/8/layout/radial3"/>
    <dgm:cxn modelId="{17BF01CF-8D22-4524-BAF3-98648E29BFD3}" type="presOf" srcId="{CB03F236-BCD2-4C8A-A933-724358F5BC79}" destId="{E83EC4A7-01FD-4D96-BBCF-FB19B970731D}" srcOrd="0" destOrd="0" presId="urn:microsoft.com/office/officeart/2005/8/layout/radial3"/>
    <dgm:cxn modelId="{5C4080D5-5623-4445-9743-8FE285ED6D87}" type="presOf" srcId="{494C711E-C6E1-490B-BCEA-630A8A910BAA}" destId="{4F4BE367-CEAF-4159-B857-13EE50187DE2}" srcOrd="0" destOrd="0" presId="urn:microsoft.com/office/officeart/2005/8/layout/radial3"/>
    <dgm:cxn modelId="{B90E1CEA-6F97-4CE5-9A1D-A7CC09DC3E8C}" srcId="{88062A2A-145B-4E0B-AE50-3BAFB2EF5D03}" destId="{CA8E37A8-1419-4352-8C69-9D3A302F211C}" srcOrd="0" destOrd="0" parTransId="{948049B9-97EE-4A17-97ED-5EAE6128FD00}" sibTransId="{403FC744-7EB1-47C3-A446-E5ACBAFA2928}"/>
    <dgm:cxn modelId="{F4EF7EEB-D5C4-45D0-8176-076698C65F66}" srcId="{88062A2A-145B-4E0B-AE50-3BAFB2EF5D03}" destId="{1C644712-CDE4-4C19-9E63-54DC72CD3945}" srcOrd="6" destOrd="0" parTransId="{8E32D526-AB38-4B13-88E9-BC4074910C03}" sibTransId="{A17B4836-7CF9-4B95-BE8D-A2807B3295A5}"/>
    <dgm:cxn modelId="{F94BF6FE-AF52-4A27-9947-1993B920F718}" type="presOf" srcId="{68CB17C5-F194-4187-9FCD-F31AB6D2187B}" destId="{5A81D46F-AA74-44A9-84D9-A2A50D579E30}" srcOrd="0" destOrd="0" presId="urn:microsoft.com/office/officeart/2005/8/layout/radial3"/>
    <dgm:cxn modelId="{A3FBB4CE-FE96-493C-BA96-BF89C06CC6B9}" type="presParOf" srcId="{831B904E-FCFE-4466-8395-FB847E34E5C4}" destId="{345F9E11-7766-4C06-903E-55A92E9978B1}" srcOrd="0" destOrd="0" presId="urn:microsoft.com/office/officeart/2005/8/layout/radial3"/>
    <dgm:cxn modelId="{389E8F5F-917C-4F01-9391-B7B3327EB9F1}" type="presParOf" srcId="{345F9E11-7766-4C06-903E-55A92E9978B1}" destId="{A8B9404D-39CE-4322-A085-4C231464784D}" srcOrd="0" destOrd="0" presId="urn:microsoft.com/office/officeart/2005/8/layout/radial3"/>
    <dgm:cxn modelId="{EE2AB674-1632-4276-92E4-2083F18EDBA9}" type="presParOf" srcId="{345F9E11-7766-4C06-903E-55A92E9978B1}" destId="{851B5328-2CFD-48C5-B203-52E594CEF7E9}" srcOrd="1" destOrd="0" presId="urn:microsoft.com/office/officeart/2005/8/layout/radial3"/>
    <dgm:cxn modelId="{61CC5DF9-FBF2-4B19-AA92-54DF77722684}" type="presParOf" srcId="{345F9E11-7766-4C06-903E-55A92E9978B1}" destId="{5A81D46F-AA74-44A9-84D9-A2A50D579E30}" srcOrd="2" destOrd="0" presId="urn:microsoft.com/office/officeart/2005/8/layout/radial3"/>
    <dgm:cxn modelId="{EE4D1FA0-B05B-4E87-82D5-E5700E680D52}" type="presParOf" srcId="{345F9E11-7766-4C06-903E-55A92E9978B1}" destId="{4F4BE367-CEAF-4159-B857-13EE50187DE2}" srcOrd="3" destOrd="0" presId="urn:microsoft.com/office/officeart/2005/8/layout/radial3"/>
    <dgm:cxn modelId="{0F52307C-FD73-4A7F-B4DB-F7DB4B675A5E}" type="presParOf" srcId="{345F9E11-7766-4C06-903E-55A92E9978B1}" destId="{79E640DC-35C5-4536-A532-E0045473D0E3}" srcOrd="4" destOrd="0" presId="urn:microsoft.com/office/officeart/2005/8/layout/radial3"/>
    <dgm:cxn modelId="{59A63086-FB65-4362-B941-0EF5BE268EAE}" type="presParOf" srcId="{345F9E11-7766-4C06-903E-55A92E9978B1}" destId="{BFA8C9AE-B51F-4BB7-8060-38D7D6D492E2}" srcOrd="5" destOrd="0" presId="urn:microsoft.com/office/officeart/2005/8/layout/radial3"/>
    <dgm:cxn modelId="{F984FFF0-E33F-4135-AF39-7B2B9B894EA1}" type="presParOf" srcId="{345F9E11-7766-4C06-903E-55A92E9978B1}" destId="{E83EC4A7-01FD-4D96-BBCF-FB19B970731D}" srcOrd="6" destOrd="0" presId="urn:microsoft.com/office/officeart/2005/8/layout/radial3"/>
    <dgm:cxn modelId="{866794D1-1C08-42F9-96EF-7EDEB0E83A6E}" type="presParOf" srcId="{345F9E11-7766-4C06-903E-55A92E9978B1}" destId="{4E95C91A-08BC-4273-AFEF-C083C55FAF82}" srcOrd="7" destOrd="0" presId="urn:microsoft.com/office/officeart/2005/8/layout/radial3"/>
    <dgm:cxn modelId="{797AF9DD-AAA3-4AD6-B035-3233F53261B4}" type="presParOf" srcId="{345F9E11-7766-4C06-903E-55A92E9978B1}" destId="{CA15A47B-C35C-4CFA-BFAB-0BA9F12783F9}" srcOrd="8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461577-C3A3-40F0-93C5-3711ABDD28A3}">
      <dsp:nvSpPr>
        <dsp:cNvPr id="0" name=""/>
        <dsp:cNvSpPr/>
      </dsp:nvSpPr>
      <dsp:spPr>
        <a:xfrm>
          <a:off x="2044700" y="480"/>
          <a:ext cx="3067050" cy="187203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200" kern="1200" dirty="0"/>
            <a:t>Kansalais- kansanopistot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200" kern="1200" dirty="0"/>
            <a:t>Lapsi- ja nuorisotyö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200" kern="1200" dirty="0"/>
            <a:t>Seniori- ja vanhustyö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200" kern="1200" dirty="0"/>
            <a:t>Vapaaehtoistoiminta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200" kern="1200" dirty="0"/>
            <a:t>Kriisi- ja tukityö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200" kern="1200" dirty="0"/>
            <a:t>Asumispalvelut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200" kern="1200" dirty="0"/>
            <a:t>Kansalaistoiminta</a:t>
          </a:r>
        </a:p>
      </dsp:txBody>
      <dsp:txXfrm>
        <a:off x="2044700" y="234485"/>
        <a:ext cx="2365036" cy="1404027"/>
      </dsp:txXfrm>
    </dsp:sp>
    <dsp:sp modelId="{E89B1B90-4585-4A57-8978-412DBECDBC6F}">
      <dsp:nvSpPr>
        <dsp:cNvPr id="0" name=""/>
        <dsp:cNvSpPr/>
      </dsp:nvSpPr>
      <dsp:spPr>
        <a:xfrm>
          <a:off x="0" y="480"/>
          <a:ext cx="2044700" cy="18720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Setlementti ry</a:t>
          </a:r>
        </a:p>
      </dsp:txBody>
      <dsp:txXfrm>
        <a:off x="91385" y="91865"/>
        <a:ext cx="1861930" cy="1689267"/>
      </dsp:txXfrm>
    </dsp:sp>
    <dsp:sp modelId="{2C19C085-21EB-4ACC-8FAA-5F1B797B4F81}">
      <dsp:nvSpPr>
        <dsp:cNvPr id="0" name=""/>
        <dsp:cNvSpPr/>
      </dsp:nvSpPr>
      <dsp:spPr>
        <a:xfrm>
          <a:off x="2044700" y="2059720"/>
          <a:ext cx="3067050" cy="187203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200" kern="1200" dirty="0"/>
            <a:t>Vaikuttaa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200" kern="1200" dirty="0"/>
            <a:t>Kehittää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200" kern="1200" dirty="0"/>
            <a:t>Edistää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200" kern="1200" dirty="0"/>
            <a:t>     kansanopistojen tunnettuutta     ja valtakunnallista näkyvyyttä</a:t>
          </a:r>
        </a:p>
      </dsp:txBody>
      <dsp:txXfrm>
        <a:off x="2044700" y="2293725"/>
        <a:ext cx="2365036" cy="1404027"/>
      </dsp:txXfrm>
    </dsp:sp>
    <dsp:sp modelId="{236986CC-BC57-491C-8442-7592AFF96684}">
      <dsp:nvSpPr>
        <dsp:cNvPr id="0" name=""/>
        <dsp:cNvSpPr/>
      </dsp:nvSpPr>
      <dsp:spPr>
        <a:xfrm>
          <a:off x="0" y="2059720"/>
          <a:ext cx="2044700" cy="18720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Kansanopisto- yhdistys</a:t>
          </a:r>
        </a:p>
      </dsp:txBody>
      <dsp:txXfrm>
        <a:off x="91385" y="2151105"/>
        <a:ext cx="1861930" cy="168926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96CBD6-4A99-4E4A-A270-A70AEFBAAF7E}">
      <dsp:nvSpPr>
        <dsp:cNvPr id="0" name=""/>
        <dsp:cNvSpPr/>
      </dsp:nvSpPr>
      <dsp:spPr>
        <a:xfrm>
          <a:off x="3484" y="517200"/>
          <a:ext cx="1886775" cy="2641486"/>
        </a:xfrm>
        <a:prstGeom prst="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7100" tIns="330200" rIns="147100" bIns="330200" numCol="1" spcCol="1270" rtlCol="0" anchor="t" anchorCtr="0">
          <a:noAutofit/>
        </a:bodyPr>
        <a:lstStyle/>
        <a:p>
          <a:pPr marL="0" lvl="0" indent="0" algn="l" defTabSz="4445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000" kern="1200" noProof="0" dirty="0"/>
            <a:t>Tukeminen</a:t>
          </a:r>
        </a:p>
        <a:p>
          <a:pPr marL="0" lvl="0" indent="0" algn="l" defTabSz="4445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000" kern="1200" noProof="0" dirty="0"/>
            <a:t>Osallistuminen oppilaitoksen toimintaan</a:t>
          </a:r>
        </a:p>
        <a:p>
          <a:pPr marL="0" lvl="0" indent="0" algn="l" defTabSz="4445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000" kern="1200" noProof="0" dirty="0"/>
            <a:t>Yhteinen viestintä</a:t>
          </a:r>
        </a:p>
        <a:p>
          <a:pPr marL="0" lvl="0" indent="0" algn="l" defTabSz="4445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000" kern="1200" noProof="0" dirty="0"/>
            <a:t>&gt; Henkilöstö, huoltajat, OHR</a:t>
          </a:r>
        </a:p>
      </dsp:txBody>
      <dsp:txXfrm>
        <a:off x="3484" y="1520965"/>
        <a:ext cx="1886775" cy="1584891"/>
      </dsp:txXfrm>
    </dsp:sp>
    <dsp:sp modelId="{9C3A7F13-9585-42DF-AD32-B56F82B123C8}">
      <dsp:nvSpPr>
        <dsp:cNvPr id="0" name=""/>
        <dsp:cNvSpPr/>
      </dsp:nvSpPr>
      <dsp:spPr>
        <a:xfrm>
          <a:off x="550649" y="781349"/>
          <a:ext cx="792445" cy="792445"/>
        </a:xfrm>
        <a:prstGeom prst="ellipse">
          <a:avLst/>
        </a:prstGeom>
        <a:solidFill>
          <a:schemeClr val="accent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782" tIns="12700" rIns="61782" bIns="12700" numCol="1" spcCol="1270" rtlCol="0" anchor="ctr" anchorCtr="0">
          <a:noAutofit/>
        </a:bodyPr>
        <a:lstStyle/>
        <a:p>
          <a:pPr marL="0" lvl="0" indent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800" kern="1200" noProof="0"/>
            <a:t>1</a:t>
          </a:r>
          <a:endParaRPr lang="fi-FI" sz="3800" kern="1200" noProof="0" dirty="0"/>
        </a:p>
      </dsp:txBody>
      <dsp:txXfrm>
        <a:off x="666700" y="897400"/>
        <a:ext cx="560343" cy="560343"/>
      </dsp:txXfrm>
    </dsp:sp>
    <dsp:sp modelId="{923B2301-552B-45D2-9EF0-53A10AA17FC6}">
      <dsp:nvSpPr>
        <dsp:cNvPr id="0" name=""/>
        <dsp:cNvSpPr/>
      </dsp:nvSpPr>
      <dsp:spPr>
        <a:xfrm>
          <a:off x="3484" y="3158615"/>
          <a:ext cx="1886775" cy="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F7283A-0FC3-4AF1-AA94-0270DC0B1C33}">
      <dsp:nvSpPr>
        <dsp:cNvPr id="0" name=""/>
        <dsp:cNvSpPr/>
      </dsp:nvSpPr>
      <dsp:spPr>
        <a:xfrm>
          <a:off x="2078938" y="517200"/>
          <a:ext cx="1886775" cy="2641486"/>
        </a:xfrm>
        <a:prstGeom prst="rect">
          <a:avLst/>
        </a:prstGeom>
        <a:solidFill>
          <a:schemeClr val="accent2">
            <a:lumMod val="20000"/>
            <a:lumOff val="80000"/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7100" tIns="330200" rIns="147100" bIns="330200" numCol="1" spcCol="1270" rtlCol="0" anchor="t" anchorCtr="0">
          <a:noAutofit/>
        </a:bodyPr>
        <a:lstStyle/>
        <a:p>
          <a:pPr marL="0" lvl="0" indent="0" algn="l" defTabSz="4445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000" kern="1200" noProof="0" dirty="0"/>
            <a:t>Harjoittelu- ja työssäoppimispaikat</a:t>
          </a:r>
        </a:p>
        <a:p>
          <a:pPr marL="0" lvl="0" indent="0" algn="l" defTabSz="4445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000" kern="1200" noProof="0" dirty="0"/>
            <a:t>Työelämäyhteydet ja koulutus</a:t>
          </a:r>
        </a:p>
      </dsp:txBody>
      <dsp:txXfrm>
        <a:off x="2078938" y="1520965"/>
        <a:ext cx="1886775" cy="1584891"/>
      </dsp:txXfrm>
    </dsp:sp>
    <dsp:sp modelId="{C08FC467-91FE-48BD-B243-273925C2B75A}">
      <dsp:nvSpPr>
        <dsp:cNvPr id="0" name=""/>
        <dsp:cNvSpPr/>
      </dsp:nvSpPr>
      <dsp:spPr>
        <a:xfrm>
          <a:off x="2626103" y="781349"/>
          <a:ext cx="792445" cy="792445"/>
        </a:xfrm>
        <a:prstGeom prst="ellipse">
          <a:avLst/>
        </a:prstGeom>
        <a:solidFill>
          <a:schemeClr val="accent2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782" tIns="12700" rIns="61782" bIns="12700" numCol="1" spcCol="1270" rtlCol="0" anchor="ctr" anchorCtr="0">
          <a:noAutofit/>
        </a:bodyPr>
        <a:lstStyle/>
        <a:p>
          <a:pPr marL="0" lvl="0" indent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800" kern="1200" noProof="0"/>
            <a:t>2</a:t>
          </a:r>
          <a:endParaRPr lang="fi-FI" sz="3800" kern="1200" noProof="0" dirty="0"/>
        </a:p>
      </dsp:txBody>
      <dsp:txXfrm>
        <a:off x="2742154" y="897400"/>
        <a:ext cx="560343" cy="560343"/>
      </dsp:txXfrm>
    </dsp:sp>
    <dsp:sp modelId="{DE393E47-CBB6-4D77-A342-C9AFD9FC8CB6}">
      <dsp:nvSpPr>
        <dsp:cNvPr id="0" name=""/>
        <dsp:cNvSpPr/>
      </dsp:nvSpPr>
      <dsp:spPr>
        <a:xfrm>
          <a:off x="2078938" y="3158615"/>
          <a:ext cx="1886775" cy="7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DA272C-701A-4327-802B-15E4D04DF389}">
      <dsp:nvSpPr>
        <dsp:cNvPr id="0" name=""/>
        <dsp:cNvSpPr/>
      </dsp:nvSpPr>
      <dsp:spPr>
        <a:xfrm>
          <a:off x="4154392" y="517200"/>
          <a:ext cx="1886775" cy="2641486"/>
        </a:xfrm>
        <a:prstGeom prst="rect">
          <a:avLst/>
        </a:prstGeom>
        <a:solidFill>
          <a:schemeClr val="accent4">
            <a:lumMod val="20000"/>
            <a:lumOff val="80000"/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7100" tIns="330200" rIns="147100" bIns="330200" numCol="1" spcCol="1270" rtlCol="0" anchor="t" anchorCtr="0">
          <a:noAutofit/>
        </a:bodyPr>
        <a:lstStyle/>
        <a:p>
          <a:pPr marL="0" lvl="0" indent="0" algn="l" defTabSz="4445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000" b="0" i="0" u="none" kern="1200" noProof="0" dirty="0"/>
            <a:t>Verkostoituminen ja yhteistyö koulutuksessa ja hankkeissa, nivelvaiheissa, opiskelijoiden koulutuspolulla</a:t>
          </a:r>
        </a:p>
        <a:p>
          <a:pPr marL="0" lvl="0" indent="0" algn="l" defTabSz="4445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000" b="0" i="0" u="none" kern="1200" noProof="0" dirty="0"/>
            <a:t>&gt; Muut oppilaitokset </a:t>
          </a:r>
        </a:p>
        <a:p>
          <a:pPr marL="0" lvl="0" indent="0" algn="l" defTabSz="4445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000" b="0" i="0" u="none" kern="1200" noProof="0" dirty="0"/>
        </a:p>
        <a:p>
          <a:pPr marL="0" lvl="0" indent="0" algn="l" defTabSz="4445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000" b="0" i="0" u="none" kern="1200" noProof="0" dirty="0"/>
        </a:p>
        <a:p>
          <a:pPr marL="0" lvl="0" indent="0" algn="l" defTabSz="4445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000" b="0" i="0" u="none" kern="1200" noProof="0" dirty="0"/>
        </a:p>
        <a:p>
          <a:pPr marL="0" lvl="0" indent="0" algn="l" defTabSz="4445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000" b="0" i="0" u="none" kern="1200" noProof="0" dirty="0"/>
        </a:p>
        <a:p>
          <a:pPr marL="0" lvl="0" indent="0" algn="l" defTabSz="4445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000" b="0" i="0" u="none" kern="1200" noProof="0" dirty="0"/>
        </a:p>
        <a:p>
          <a:pPr marL="0" lvl="0" indent="0" algn="l" defTabSz="4445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000" b="0" i="0" u="none" kern="1200" noProof="0" dirty="0"/>
        </a:p>
        <a:p>
          <a:pPr marL="0" lvl="0" indent="0" algn="l" defTabSz="4445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000" b="0" i="0" u="none" kern="1200" noProof="0" dirty="0"/>
        </a:p>
        <a:p>
          <a:pPr marL="0" lvl="0" indent="0" algn="l" defTabSz="4445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000" b="0" i="0" u="none" kern="1200" noProof="0" dirty="0"/>
        </a:p>
        <a:p>
          <a:pPr marL="0" lvl="0" indent="0" algn="l" defTabSz="4445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000" b="0" i="0" u="none" kern="1200" noProof="0" dirty="0"/>
        </a:p>
        <a:p>
          <a:pPr marL="0" lvl="0" indent="0" algn="l" defTabSz="4445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000" b="0" i="0" u="none" kern="1200" noProof="0" dirty="0"/>
        </a:p>
        <a:p>
          <a:pPr marL="0" lvl="0" indent="0" algn="l" defTabSz="4445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000" b="0" i="0" u="none" kern="1200" noProof="0" dirty="0"/>
        </a:p>
        <a:p>
          <a:pPr marL="0" lvl="0" indent="0" algn="l" defTabSz="4445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000" kern="1200" noProof="0" dirty="0"/>
        </a:p>
      </dsp:txBody>
      <dsp:txXfrm>
        <a:off x="4154392" y="1520965"/>
        <a:ext cx="1886775" cy="1584891"/>
      </dsp:txXfrm>
    </dsp:sp>
    <dsp:sp modelId="{4104A2F1-FB99-4C42-8067-46B8EEEC9610}">
      <dsp:nvSpPr>
        <dsp:cNvPr id="0" name=""/>
        <dsp:cNvSpPr/>
      </dsp:nvSpPr>
      <dsp:spPr>
        <a:xfrm>
          <a:off x="4701557" y="781349"/>
          <a:ext cx="792445" cy="792445"/>
        </a:xfrm>
        <a:prstGeom prst="ellipse">
          <a:avLst/>
        </a:prstGeom>
        <a:solidFill>
          <a:schemeClr val="accent4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782" tIns="12700" rIns="61782" bIns="12700" numCol="1" spcCol="1270" rtlCol="0" anchor="ctr" anchorCtr="0">
          <a:noAutofit/>
        </a:bodyPr>
        <a:lstStyle/>
        <a:p>
          <a:pPr marL="0" lvl="0" indent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800" kern="1200" noProof="0"/>
            <a:t>3</a:t>
          </a:r>
          <a:endParaRPr lang="fi-FI" sz="3800" kern="1200" noProof="0" dirty="0"/>
        </a:p>
      </dsp:txBody>
      <dsp:txXfrm>
        <a:off x="4817608" y="897400"/>
        <a:ext cx="560343" cy="560343"/>
      </dsp:txXfrm>
    </dsp:sp>
    <dsp:sp modelId="{2EB92C72-3528-4913-AFF6-FF0B4F338399}">
      <dsp:nvSpPr>
        <dsp:cNvPr id="0" name=""/>
        <dsp:cNvSpPr/>
      </dsp:nvSpPr>
      <dsp:spPr>
        <a:xfrm>
          <a:off x="4154392" y="3158615"/>
          <a:ext cx="1886775" cy="72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9A837B-0FA3-4970-A9F9-3BD236350D3D}">
      <dsp:nvSpPr>
        <dsp:cNvPr id="0" name=""/>
        <dsp:cNvSpPr/>
      </dsp:nvSpPr>
      <dsp:spPr>
        <a:xfrm>
          <a:off x="6229845" y="517200"/>
          <a:ext cx="1886775" cy="2641486"/>
        </a:xfrm>
        <a:prstGeom prst="rect">
          <a:avLst/>
        </a:prstGeom>
        <a:solidFill>
          <a:schemeClr val="accent5">
            <a:lumMod val="20000"/>
            <a:lumOff val="80000"/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7100" tIns="330200" rIns="147100" bIns="330200" numCol="1" spcCol="1270" rtlCol="0" anchor="t" anchorCtr="0">
          <a:noAutofit/>
        </a:bodyPr>
        <a:lstStyle/>
        <a:p>
          <a:pPr marL="0" lvl="0" indent="0" algn="l" defTabSz="4445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000" kern="1200" noProof="0" dirty="0"/>
            <a:t>Yhteiset projektit ja tapahtumat</a:t>
          </a:r>
        </a:p>
        <a:p>
          <a:pPr marL="0" lvl="0" indent="0" algn="l" defTabSz="4445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000" kern="1200" noProof="0" dirty="0"/>
            <a:t>Yhteiskuntavastuu</a:t>
          </a:r>
        </a:p>
      </dsp:txBody>
      <dsp:txXfrm>
        <a:off x="6229845" y="1520965"/>
        <a:ext cx="1886775" cy="1584891"/>
      </dsp:txXfrm>
    </dsp:sp>
    <dsp:sp modelId="{AC6B335A-D8B4-46D8-93DE-B9EF1773F6AC}">
      <dsp:nvSpPr>
        <dsp:cNvPr id="0" name=""/>
        <dsp:cNvSpPr/>
      </dsp:nvSpPr>
      <dsp:spPr>
        <a:xfrm>
          <a:off x="6777010" y="781349"/>
          <a:ext cx="792445" cy="792445"/>
        </a:xfrm>
        <a:prstGeom prst="ellipse">
          <a:avLst/>
        </a:prstGeom>
        <a:solidFill>
          <a:schemeClr val="accent5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782" tIns="12700" rIns="61782" bIns="12700" numCol="1" spcCol="1270" rtlCol="0" anchor="ctr" anchorCtr="0">
          <a:noAutofit/>
        </a:bodyPr>
        <a:lstStyle/>
        <a:p>
          <a:pPr marL="0" lvl="0" indent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800" kern="1200" noProof="0"/>
            <a:t>4</a:t>
          </a:r>
          <a:endParaRPr lang="fi-FI" sz="3800" kern="1200" noProof="0" dirty="0"/>
        </a:p>
      </dsp:txBody>
      <dsp:txXfrm>
        <a:off x="6893061" y="897400"/>
        <a:ext cx="560343" cy="560343"/>
      </dsp:txXfrm>
    </dsp:sp>
    <dsp:sp modelId="{7B3E0A16-DB85-46CA-87D6-4D39F6DBFC52}">
      <dsp:nvSpPr>
        <dsp:cNvPr id="0" name=""/>
        <dsp:cNvSpPr/>
      </dsp:nvSpPr>
      <dsp:spPr>
        <a:xfrm>
          <a:off x="6229845" y="3158615"/>
          <a:ext cx="1886775" cy="7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95DD00-81CA-4D89-AAC9-9CB098B4E837}">
      <dsp:nvSpPr>
        <dsp:cNvPr id="0" name=""/>
        <dsp:cNvSpPr/>
      </dsp:nvSpPr>
      <dsp:spPr>
        <a:xfrm>
          <a:off x="8305299" y="517200"/>
          <a:ext cx="1886775" cy="2641486"/>
        </a:xfrm>
        <a:prstGeom prst="rect">
          <a:avLst/>
        </a:prstGeom>
        <a:solidFill>
          <a:schemeClr val="accent6">
            <a:lumMod val="20000"/>
            <a:lumOff val="80000"/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7100" tIns="330200" rIns="147100" bIns="330200" numCol="1" spcCol="1270" rtlCol="0" anchor="t" anchorCtr="0">
          <a:noAutofit/>
        </a:bodyPr>
        <a:lstStyle/>
        <a:p>
          <a:pPr marL="0" lvl="0" indent="0" algn="l" defTabSz="4445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000" kern="1200" noProof="0" dirty="0"/>
            <a:t>Säätely</a:t>
          </a:r>
        </a:p>
        <a:p>
          <a:pPr marL="0" lvl="0" indent="0" algn="l" defTabSz="4445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000" kern="1200" noProof="0" dirty="0"/>
            <a:t>Rahoitus</a:t>
          </a:r>
        </a:p>
        <a:p>
          <a:pPr marL="0" lvl="0" indent="0" algn="l" defTabSz="4445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000" kern="1200" noProof="0" dirty="0"/>
            <a:t>Politiikka</a:t>
          </a:r>
        </a:p>
      </dsp:txBody>
      <dsp:txXfrm>
        <a:off x="8305299" y="1520965"/>
        <a:ext cx="1886775" cy="1584891"/>
      </dsp:txXfrm>
    </dsp:sp>
    <dsp:sp modelId="{06772805-3643-43C2-9C80-F43268C57C20}">
      <dsp:nvSpPr>
        <dsp:cNvPr id="0" name=""/>
        <dsp:cNvSpPr/>
      </dsp:nvSpPr>
      <dsp:spPr>
        <a:xfrm>
          <a:off x="8852464" y="781349"/>
          <a:ext cx="792445" cy="792445"/>
        </a:xfrm>
        <a:prstGeom prst="ellipse">
          <a:avLst/>
        </a:prstGeom>
        <a:solidFill>
          <a:schemeClr val="accent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782" tIns="12700" rIns="61782" bIns="12700" numCol="1" spcCol="1270" rtlCol="0" anchor="ctr" anchorCtr="0">
          <a:noAutofit/>
        </a:bodyPr>
        <a:lstStyle/>
        <a:p>
          <a:pPr marL="0" lvl="0" indent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800" kern="1200" noProof="0"/>
            <a:t>5</a:t>
          </a:r>
          <a:endParaRPr lang="fi-FI" sz="3800" kern="1200" noProof="0" dirty="0"/>
        </a:p>
      </dsp:txBody>
      <dsp:txXfrm>
        <a:off x="8968515" y="897400"/>
        <a:ext cx="560343" cy="560343"/>
      </dsp:txXfrm>
    </dsp:sp>
    <dsp:sp modelId="{77F59A8B-7684-4E29-B44F-B0F96367FE70}">
      <dsp:nvSpPr>
        <dsp:cNvPr id="0" name=""/>
        <dsp:cNvSpPr/>
      </dsp:nvSpPr>
      <dsp:spPr>
        <a:xfrm>
          <a:off x="8305299" y="3158615"/>
          <a:ext cx="1886775" cy="7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49C5AA-189D-479C-91D3-8238D334BFAC}">
      <dsp:nvSpPr>
        <dsp:cNvPr id="0" name=""/>
        <dsp:cNvSpPr/>
      </dsp:nvSpPr>
      <dsp:spPr>
        <a:xfrm>
          <a:off x="2537675" y="1290363"/>
          <a:ext cx="3828715" cy="126164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2000" kern="1200" dirty="0"/>
            <a:t>Rovala-Opisto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2000" kern="1200" dirty="0"/>
            <a:t>Rovaniemen kansalaisopisto</a:t>
          </a:r>
        </a:p>
      </dsp:txBody>
      <dsp:txXfrm>
        <a:off x="2537675" y="1448068"/>
        <a:ext cx="3355600" cy="946231"/>
      </dsp:txXfrm>
    </dsp:sp>
    <dsp:sp modelId="{CE8DB0F1-2ABF-469C-917C-F5BD12031AF2}">
      <dsp:nvSpPr>
        <dsp:cNvPr id="0" name=""/>
        <dsp:cNvSpPr/>
      </dsp:nvSpPr>
      <dsp:spPr>
        <a:xfrm>
          <a:off x="444339" y="570495"/>
          <a:ext cx="1945068" cy="25757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Koulutus-palvelut</a:t>
          </a:r>
        </a:p>
      </dsp:txBody>
      <dsp:txXfrm>
        <a:off x="539289" y="665445"/>
        <a:ext cx="1755168" cy="23858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B9404D-39CE-4322-A085-4C231464784D}">
      <dsp:nvSpPr>
        <dsp:cNvPr id="0" name=""/>
        <dsp:cNvSpPr/>
      </dsp:nvSpPr>
      <dsp:spPr>
        <a:xfrm>
          <a:off x="1562049" y="1397129"/>
          <a:ext cx="3472045" cy="347204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 dirty="0"/>
            <a:t>Toimintaympäristö</a:t>
          </a:r>
        </a:p>
      </dsp:txBody>
      <dsp:txXfrm>
        <a:off x="2070518" y="1905598"/>
        <a:ext cx="2455107" cy="2455107"/>
      </dsp:txXfrm>
    </dsp:sp>
    <dsp:sp modelId="{46098F36-08EF-4276-80C9-3BFABB721537}">
      <dsp:nvSpPr>
        <dsp:cNvPr id="0" name=""/>
        <dsp:cNvSpPr/>
      </dsp:nvSpPr>
      <dsp:spPr>
        <a:xfrm>
          <a:off x="2215830" y="775932"/>
          <a:ext cx="2044652" cy="187341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 dirty="0"/>
            <a:t>Taustajärjestö: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 dirty="0"/>
            <a:t>Setlementti</a:t>
          </a:r>
        </a:p>
      </dsp:txBody>
      <dsp:txXfrm>
        <a:off x="2515262" y="1050287"/>
        <a:ext cx="1445788" cy="1324701"/>
      </dsp:txXfrm>
    </dsp:sp>
    <dsp:sp modelId="{851B5328-2CFD-48C5-B203-52E594CEF7E9}">
      <dsp:nvSpPr>
        <dsp:cNvPr id="0" name=""/>
        <dsp:cNvSpPr/>
      </dsp:nvSpPr>
      <dsp:spPr>
        <a:xfrm>
          <a:off x="3969905" y="2215849"/>
          <a:ext cx="2079269" cy="201819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 dirty="0"/>
            <a:t>Valtio</a:t>
          </a:r>
        </a:p>
      </dsp:txBody>
      <dsp:txXfrm>
        <a:off x="4274407" y="2511407"/>
        <a:ext cx="1470265" cy="1427079"/>
      </dsp:txXfrm>
    </dsp:sp>
    <dsp:sp modelId="{E83EC4A7-01FD-4D96-BBCF-FB19B970731D}">
      <dsp:nvSpPr>
        <dsp:cNvPr id="0" name=""/>
        <dsp:cNvSpPr/>
      </dsp:nvSpPr>
      <dsp:spPr>
        <a:xfrm>
          <a:off x="2198900" y="3726668"/>
          <a:ext cx="1849940" cy="180980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 dirty="0"/>
            <a:t>Hyvinvointialue</a:t>
          </a:r>
        </a:p>
      </dsp:txBody>
      <dsp:txXfrm>
        <a:off x="2469817" y="3991708"/>
        <a:ext cx="1308106" cy="1279723"/>
      </dsp:txXfrm>
    </dsp:sp>
    <dsp:sp modelId="{4E95C91A-08BC-4273-AFEF-C083C55FAF82}">
      <dsp:nvSpPr>
        <dsp:cNvPr id="0" name=""/>
        <dsp:cNvSpPr/>
      </dsp:nvSpPr>
      <dsp:spPr>
        <a:xfrm>
          <a:off x="499274" y="2111649"/>
          <a:ext cx="1885025" cy="204571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 dirty="0"/>
            <a:t>Kaupunki</a:t>
          </a:r>
        </a:p>
      </dsp:txBody>
      <dsp:txXfrm>
        <a:off x="775330" y="2411236"/>
        <a:ext cx="1332913" cy="144653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E7B515-9461-48C5-B264-4404CA7B8444}">
      <dsp:nvSpPr>
        <dsp:cNvPr id="0" name=""/>
        <dsp:cNvSpPr/>
      </dsp:nvSpPr>
      <dsp:spPr>
        <a:xfrm>
          <a:off x="595156" y="1119832"/>
          <a:ext cx="4534317" cy="43273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4110108-66C6-4B0A-84FE-75C6801DB08B}">
      <dsp:nvSpPr>
        <dsp:cNvPr id="0" name=""/>
        <dsp:cNvSpPr/>
      </dsp:nvSpPr>
      <dsp:spPr>
        <a:xfrm>
          <a:off x="1231117" y="1652301"/>
          <a:ext cx="3262395" cy="326239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904D7B4-ADEF-43E4-B1C0-002A8ABFE72D}">
      <dsp:nvSpPr>
        <dsp:cNvPr id="0" name=""/>
        <dsp:cNvSpPr/>
      </dsp:nvSpPr>
      <dsp:spPr>
        <a:xfrm>
          <a:off x="1697024" y="2118208"/>
          <a:ext cx="2330582" cy="23305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E3C11F8-E890-4923-9890-2EFBA706A544}">
      <dsp:nvSpPr>
        <dsp:cNvPr id="0" name=""/>
        <dsp:cNvSpPr/>
      </dsp:nvSpPr>
      <dsp:spPr>
        <a:xfrm>
          <a:off x="2163280" y="2584464"/>
          <a:ext cx="1398069" cy="13980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ECE656D-8DEC-443B-B6DF-D35D7C8405F1}">
      <dsp:nvSpPr>
        <dsp:cNvPr id="0" name=""/>
        <dsp:cNvSpPr/>
      </dsp:nvSpPr>
      <dsp:spPr>
        <a:xfrm>
          <a:off x="2629187" y="3050371"/>
          <a:ext cx="466256" cy="4662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1AE746D-F2A7-4322-9764-E8550E3C37D0}">
      <dsp:nvSpPr>
        <dsp:cNvPr id="0" name=""/>
        <dsp:cNvSpPr/>
      </dsp:nvSpPr>
      <dsp:spPr>
        <a:xfrm>
          <a:off x="5658454" y="145112"/>
          <a:ext cx="2097104" cy="740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2032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Rovala-Opisto, henkilöstö ja opiskelijat, OHR</a:t>
          </a:r>
        </a:p>
      </dsp:txBody>
      <dsp:txXfrm>
        <a:off x="5658454" y="145112"/>
        <a:ext cx="2097104" cy="740417"/>
      </dsp:txXfrm>
    </dsp:sp>
    <dsp:sp modelId="{476994E6-B581-460C-90D6-D66AF7743C57}">
      <dsp:nvSpPr>
        <dsp:cNvPr id="0" name=""/>
        <dsp:cNvSpPr/>
      </dsp:nvSpPr>
      <dsp:spPr>
        <a:xfrm>
          <a:off x="5134178" y="515321"/>
          <a:ext cx="52427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053F29E-243B-4524-96AD-D42688FD5EA1}">
      <dsp:nvSpPr>
        <dsp:cNvPr id="0" name=""/>
        <dsp:cNvSpPr/>
      </dsp:nvSpPr>
      <dsp:spPr>
        <a:xfrm rot="5400000">
          <a:off x="2612410" y="765226"/>
          <a:ext cx="2768178" cy="2268368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BC3B381-601F-4E19-8C7D-FE938852A646}">
      <dsp:nvSpPr>
        <dsp:cNvPr id="0" name=""/>
        <dsp:cNvSpPr/>
      </dsp:nvSpPr>
      <dsp:spPr>
        <a:xfrm>
          <a:off x="5658454" y="928031"/>
          <a:ext cx="2097104" cy="740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2032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 Huoltajat, kotiväki</a:t>
          </a:r>
        </a:p>
      </dsp:txBody>
      <dsp:txXfrm>
        <a:off x="5658454" y="928031"/>
        <a:ext cx="2097104" cy="740417"/>
      </dsp:txXfrm>
    </dsp:sp>
    <dsp:sp modelId="{519DE9E5-5F23-4A5A-A806-9D51859B7F2E}">
      <dsp:nvSpPr>
        <dsp:cNvPr id="0" name=""/>
        <dsp:cNvSpPr/>
      </dsp:nvSpPr>
      <dsp:spPr>
        <a:xfrm>
          <a:off x="5134178" y="1298240"/>
          <a:ext cx="52427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6ECE165-919A-4607-B455-BD01675A318B}">
      <dsp:nvSpPr>
        <dsp:cNvPr id="0" name=""/>
        <dsp:cNvSpPr/>
      </dsp:nvSpPr>
      <dsp:spPr>
        <a:xfrm rot="5400000">
          <a:off x="3019178" y="1488657"/>
          <a:ext cx="2304857" cy="1922345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83B7397-D8B5-4E3F-8761-8638AE3294BD}">
      <dsp:nvSpPr>
        <dsp:cNvPr id="0" name=""/>
        <dsp:cNvSpPr/>
      </dsp:nvSpPr>
      <dsp:spPr>
        <a:xfrm>
          <a:off x="5658454" y="1710950"/>
          <a:ext cx="2097104" cy="740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2032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600" kern="1200"/>
        </a:p>
      </dsp:txBody>
      <dsp:txXfrm>
        <a:off x="5658454" y="1710950"/>
        <a:ext cx="2097104" cy="740417"/>
      </dsp:txXfrm>
    </dsp:sp>
    <dsp:sp modelId="{80B6630D-1CF6-4D8F-98B4-F16013D30987}">
      <dsp:nvSpPr>
        <dsp:cNvPr id="0" name=""/>
        <dsp:cNvSpPr/>
      </dsp:nvSpPr>
      <dsp:spPr>
        <a:xfrm>
          <a:off x="5134178" y="2081159"/>
          <a:ext cx="52427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8FDD776-F062-4372-979B-B8D1AB328C5A}">
      <dsp:nvSpPr>
        <dsp:cNvPr id="0" name=""/>
        <dsp:cNvSpPr/>
      </dsp:nvSpPr>
      <dsp:spPr>
        <a:xfrm rot="5400000">
          <a:off x="3418048" y="2182519"/>
          <a:ext cx="1817490" cy="161477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9F295C3-D214-492C-989D-08097DD161C8}">
      <dsp:nvSpPr>
        <dsp:cNvPr id="0" name=""/>
        <dsp:cNvSpPr/>
      </dsp:nvSpPr>
      <dsp:spPr>
        <a:xfrm>
          <a:off x="5708051" y="1751224"/>
          <a:ext cx="2097104" cy="740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2032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Työelämä, työ- ja harjoittelupaikat</a:t>
          </a:r>
        </a:p>
      </dsp:txBody>
      <dsp:txXfrm>
        <a:off x="5708051" y="1751224"/>
        <a:ext cx="2097104" cy="740417"/>
      </dsp:txXfrm>
    </dsp:sp>
    <dsp:sp modelId="{B6346E6A-0BC5-46CE-8A4A-F187DE85CABD}">
      <dsp:nvSpPr>
        <dsp:cNvPr id="0" name=""/>
        <dsp:cNvSpPr/>
      </dsp:nvSpPr>
      <dsp:spPr>
        <a:xfrm>
          <a:off x="5134178" y="2847301"/>
          <a:ext cx="52427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7D40134-5D0C-4732-930D-4FEFE139D53B}">
      <dsp:nvSpPr>
        <dsp:cNvPr id="0" name=""/>
        <dsp:cNvSpPr/>
      </dsp:nvSpPr>
      <dsp:spPr>
        <a:xfrm rot="5400000">
          <a:off x="3815099" y="2915108"/>
          <a:ext cx="1386885" cy="1251272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AAACCDE-AE95-47CB-8395-F1899804324D}">
      <dsp:nvSpPr>
        <dsp:cNvPr id="0" name=""/>
        <dsp:cNvSpPr/>
      </dsp:nvSpPr>
      <dsp:spPr>
        <a:xfrm>
          <a:off x="5708051" y="2494997"/>
          <a:ext cx="2097104" cy="740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2032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Oppilaitokset ja koulutuksen järjestäjät</a:t>
          </a:r>
        </a:p>
      </dsp:txBody>
      <dsp:txXfrm>
        <a:off x="5708051" y="2494997"/>
        <a:ext cx="2097104" cy="740417"/>
      </dsp:txXfrm>
    </dsp:sp>
    <dsp:sp modelId="{A4BE7EEF-4502-42C5-ADC5-A6F111903702}">
      <dsp:nvSpPr>
        <dsp:cNvPr id="0" name=""/>
        <dsp:cNvSpPr/>
      </dsp:nvSpPr>
      <dsp:spPr>
        <a:xfrm>
          <a:off x="5134178" y="3591074"/>
          <a:ext cx="52427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13AF5D0-C9E4-4D01-B25D-498AFC90B75C}">
      <dsp:nvSpPr>
        <dsp:cNvPr id="0" name=""/>
        <dsp:cNvSpPr/>
      </dsp:nvSpPr>
      <dsp:spPr>
        <a:xfrm rot="5400000">
          <a:off x="4190481" y="3626026"/>
          <a:ext cx="978648" cy="908745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8ABBC9-3990-4A77-BE33-6931D576072B}">
      <dsp:nvSpPr>
        <dsp:cNvPr id="0" name=""/>
        <dsp:cNvSpPr/>
      </dsp:nvSpPr>
      <dsp:spPr>
        <a:xfrm>
          <a:off x="2867301" y="2066412"/>
          <a:ext cx="1856712" cy="18567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 dirty="0"/>
            <a:t>Hyvinvointialue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 dirty="0"/>
            <a:t>OHR</a:t>
          </a:r>
        </a:p>
      </dsp:txBody>
      <dsp:txXfrm>
        <a:off x="2957938" y="2157049"/>
        <a:ext cx="1675438" cy="1675438"/>
      </dsp:txXfrm>
    </dsp:sp>
    <dsp:sp modelId="{B7A020B0-581A-450C-A126-CC6C567E5FB5}">
      <dsp:nvSpPr>
        <dsp:cNvPr id="0" name=""/>
        <dsp:cNvSpPr/>
      </dsp:nvSpPr>
      <dsp:spPr>
        <a:xfrm rot="16148288">
          <a:off x="3449168" y="1738853"/>
          <a:ext cx="65519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55191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46092A-ABE8-4519-BDFC-CAA008DC0741}">
      <dsp:nvSpPr>
        <dsp:cNvPr id="0" name=""/>
        <dsp:cNvSpPr/>
      </dsp:nvSpPr>
      <dsp:spPr>
        <a:xfrm>
          <a:off x="1986890" y="489778"/>
          <a:ext cx="3556029" cy="9215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 dirty="0"/>
            <a:t>Opiskeluterveydenhoito</a:t>
          </a:r>
        </a:p>
      </dsp:txBody>
      <dsp:txXfrm>
        <a:off x="2031875" y="534763"/>
        <a:ext cx="3466059" cy="831546"/>
      </dsp:txXfrm>
    </dsp:sp>
    <dsp:sp modelId="{41C7F56B-44C4-4489-8E9F-E995F9AD0CEF}">
      <dsp:nvSpPr>
        <dsp:cNvPr id="0" name=""/>
        <dsp:cNvSpPr/>
      </dsp:nvSpPr>
      <dsp:spPr>
        <a:xfrm rot="3093270">
          <a:off x="4309646" y="4384929"/>
          <a:ext cx="117927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79275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7A111D-AAA0-4101-9C39-622953499FE6}">
      <dsp:nvSpPr>
        <dsp:cNvPr id="0" name=""/>
        <dsp:cNvSpPr/>
      </dsp:nvSpPr>
      <dsp:spPr>
        <a:xfrm>
          <a:off x="4290180" y="4846734"/>
          <a:ext cx="2697036" cy="9391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/>
            <a:t>Kuraattoripalvelut</a:t>
          </a:r>
        </a:p>
      </dsp:txBody>
      <dsp:txXfrm>
        <a:off x="4336026" y="4892580"/>
        <a:ext cx="2605344" cy="847476"/>
      </dsp:txXfrm>
    </dsp:sp>
    <dsp:sp modelId="{B184811F-8AE2-4212-B643-4B3FD1419C47}">
      <dsp:nvSpPr>
        <dsp:cNvPr id="0" name=""/>
        <dsp:cNvSpPr/>
      </dsp:nvSpPr>
      <dsp:spPr>
        <a:xfrm rot="8293165">
          <a:off x="1526375" y="4336039"/>
          <a:ext cx="153625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536259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763CF9-F0CC-473D-B30A-B61839F8129C}">
      <dsp:nvSpPr>
        <dsp:cNvPr id="0" name=""/>
        <dsp:cNvSpPr/>
      </dsp:nvSpPr>
      <dsp:spPr>
        <a:xfrm>
          <a:off x="-201410" y="4847828"/>
          <a:ext cx="2991503" cy="7637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700" kern="1200" dirty="0"/>
            <a:t>Psykologipalvelut</a:t>
          </a:r>
        </a:p>
      </dsp:txBody>
      <dsp:txXfrm>
        <a:off x="-164129" y="4885109"/>
        <a:ext cx="2916941" cy="68914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78D26F-F47B-4B1E-82B8-CC04715EAD75}">
      <dsp:nvSpPr>
        <dsp:cNvPr id="0" name=""/>
        <dsp:cNvSpPr/>
      </dsp:nvSpPr>
      <dsp:spPr>
        <a:xfrm>
          <a:off x="2497309" y="2903031"/>
          <a:ext cx="1871979" cy="18719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900" kern="1200" dirty="0"/>
            <a:t>kaupunki</a:t>
          </a:r>
        </a:p>
      </dsp:txBody>
      <dsp:txXfrm>
        <a:off x="2588691" y="2994413"/>
        <a:ext cx="1689215" cy="1689215"/>
      </dsp:txXfrm>
    </dsp:sp>
    <dsp:sp modelId="{171C7288-15E3-4E9F-AFA7-CE3BF60DBE85}">
      <dsp:nvSpPr>
        <dsp:cNvPr id="0" name=""/>
        <dsp:cNvSpPr/>
      </dsp:nvSpPr>
      <dsp:spPr>
        <a:xfrm rot="16200000">
          <a:off x="2776741" y="2246473"/>
          <a:ext cx="131311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313115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7B9D28-17A4-4844-B3C5-344D9DD9F5C0}">
      <dsp:nvSpPr>
        <dsp:cNvPr id="0" name=""/>
        <dsp:cNvSpPr/>
      </dsp:nvSpPr>
      <dsp:spPr>
        <a:xfrm>
          <a:off x="2259111" y="335688"/>
          <a:ext cx="2348376" cy="12542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300" kern="1200" dirty="0" err="1"/>
            <a:t>Osaamo</a:t>
          </a:r>
          <a:r>
            <a:rPr lang="fi-FI" sz="3300" kern="1200" dirty="0"/>
            <a:t>-ohjaamo</a:t>
          </a:r>
        </a:p>
      </dsp:txBody>
      <dsp:txXfrm>
        <a:off x="2320337" y="396914"/>
        <a:ext cx="2225924" cy="1131774"/>
      </dsp:txXfrm>
    </dsp:sp>
    <dsp:sp modelId="{A5E84F36-C9A2-479F-A4FB-09C8F16D1217}">
      <dsp:nvSpPr>
        <dsp:cNvPr id="0" name=""/>
        <dsp:cNvSpPr/>
      </dsp:nvSpPr>
      <dsp:spPr>
        <a:xfrm rot="19700296">
          <a:off x="4322252" y="3095919"/>
          <a:ext cx="63206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32062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0F8FD6-7A6F-4DB5-961B-8226E5701BA8}">
      <dsp:nvSpPr>
        <dsp:cNvPr id="0" name=""/>
        <dsp:cNvSpPr/>
      </dsp:nvSpPr>
      <dsp:spPr>
        <a:xfrm>
          <a:off x="4339488" y="1675806"/>
          <a:ext cx="3169380" cy="12542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 dirty="0"/>
            <a:t>Nuorisopalvelut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 dirty="0"/>
            <a:t>* </a:t>
          </a:r>
          <a:r>
            <a:rPr lang="fi-FI" sz="1400" kern="1200" dirty="0"/>
            <a:t>Oppivelvollisuuskoordinointi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 dirty="0"/>
            <a:t>* Etsivä nuorisotyö</a:t>
          </a:r>
        </a:p>
      </dsp:txBody>
      <dsp:txXfrm>
        <a:off x="4400714" y="1737032"/>
        <a:ext cx="3046928" cy="1131774"/>
      </dsp:txXfrm>
    </dsp:sp>
    <dsp:sp modelId="{41C20CAA-3B25-40E2-88AF-2DB3A6DE5DAA}">
      <dsp:nvSpPr>
        <dsp:cNvPr id="0" name=""/>
        <dsp:cNvSpPr/>
      </dsp:nvSpPr>
      <dsp:spPr>
        <a:xfrm rot="9000000">
          <a:off x="1992359" y="4514716"/>
          <a:ext cx="54120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41204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7D0A48-CBAB-4804-AAE0-A88BA9D468F0}">
      <dsp:nvSpPr>
        <dsp:cNvPr id="0" name=""/>
        <dsp:cNvSpPr/>
      </dsp:nvSpPr>
      <dsp:spPr>
        <a:xfrm>
          <a:off x="-286802" y="4650017"/>
          <a:ext cx="2458447" cy="12542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Työllisyyden kuntakokeilu, TE24</a:t>
          </a:r>
        </a:p>
      </dsp:txBody>
      <dsp:txXfrm>
        <a:off x="-225576" y="4711243"/>
        <a:ext cx="2335995" cy="113177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FFD70C-C95A-4EB6-847B-FEDBB6DC1912}">
      <dsp:nvSpPr>
        <dsp:cNvPr id="0" name=""/>
        <dsp:cNvSpPr/>
      </dsp:nvSpPr>
      <dsp:spPr>
        <a:xfrm>
          <a:off x="2873622" y="2218139"/>
          <a:ext cx="1876926" cy="18769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 dirty="0"/>
            <a:t>Yhdistykset, järjestöt,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 dirty="0"/>
            <a:t>seurakunta</a:t>
          </a:r>
        </a:p>
      </dsp:txBody>
      <dsp:txXfrm>
        <a:off x="2965246" y="2309763"/>
        <a:ext cx="1693678" cy="1693678"/>
      </dsp:txXfrm>
    </dsp:sp>
    <dsp:sp modelId="{06270E9A-71A0-4ADE-BCB9-8F458E904651}">
      <dsp:nvSpPr>
        <dsp:cNvPr id="0" name=""/>
        <dsp:cNvSpPr/>
      </dsp:nvSpPr>
      <dsp:spPr>
        <a:xfrm rot="16309584">
          <a:off x="3424534" y="1787138"/>
          <a:ext cx="86243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62439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2E8CA9-2A4E-4246-B448-6CF919614036}">
      <dsp:nvSpPr>
        <dsp:cNvPr id="0" name=""/>
        <dsp:cNvSpPr/>
      </dsp:nvSpPr>
      <dsp:spPr>
        <a:xfrm>
          <a:off x="2543331" y="-14970"/>
          <a:ext cx="2696053" cy="13711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 dirty="0" err="1"/>
            <a:t>Rovalan</a:t>
          </a:r>
          <a:r>
            <a:rPr lang="fi-FI" sz="2100" kern="1200" dirty="0"/>
            <a:t> Setlementti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MoniNet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Tyttöjen talo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Poikien talo</a:t>
          </a:r>
        </a:p>
      </dsp:txBody>
      <dsp:txXfrm>
        <a:off x="2610263" y="51962"/>
        <a:ext cx="2562189" cy="1237244"/>
      </dsp:txXfrm>
    </dsp:sp>
    <dsp:sp modelId="{397BD500-9F4B-4C11-816E-CFC3505C43BA}">
      <dsp:nvSpPr>
        <dsp:cNvPr id="0" name=""/>
        <dsp:cNvSpPr/>
      </dsp:nvSpPr>
      <dsp:spPr>
        <a:xfrm rot="19800000">
          <a:off x="4704379" y="2442475"/>
          <a:ext cx="68921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89217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42B67E-31D5-480A-AE34-5737359D6607}">
      <dsp:nvSpPr>
        <dsp:cNvPr id="0" name=""/>
        <dsp:cNvSpPr/>
      </dsp:nvSpPr>
      <dsp:spPr>
        <a:xfrm>
          <a:off x="5347428" y="1278380"/>
          <a:ext cx="1257540" cy="12575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 dirty="0"/>
            <a:t>Lasten ja nuorten toimintaa järjestävät yhdistykset ja toimijat</a:t>
          </a:r>
        </a:p>
      </dsp:txBody>
      <dsp:txXfrm>
        <a:off x="5408816" y="1339768"/>
        <a:ext cx="1134764" cy="1134764"/>
      </dsp:txXfrm>
    </dsp:sp>
    <dsp:sp modelId="{3334DE55-F1C2-4B6E-B523-CA648C708A6C}">
      <dsp:nvSpPr>
        <dsp:cNvPr id="0" name=""/>
        <dsp:cNvSpPr/>
      </dsp:nvSpPr>
      <dsp:spPr>
        <a:xfrm rot="1800000">
          <a:off x="4704379" y="3870728"/>
          <a:ext cx="68921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89217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8DB2A3-FFB6-4388-A353-28E4E31F9000}">
      <dsp:nvSpPr>
        <dsp:cNvPr id="0" name=""/>
        <dsp:cNvSpPr/>
      </dsp:nvSpPr>
      <dsp:spPr>
        <a:xfrm>
          <a:off x="5347428" y="3777282"/>
          <a:ext cx="1257540" cy="12575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300" kern="1200" dirty="0"/>
            <a:t>Erityisryhmien edunvalvoja-yhdistykset</a:t>
          </a:r>
        </a:p>
      </dsp:txBody>
      <dsp:txXfrm>
        <a:off x="5408816" y="3838670"/>
        <a:ext cx="1134764" cy="1134764"/>
      </dsp:txXfrm>
    </dsp:sp>
    <dsp:sp modelId="{497802D8-FBFC-4640-B646-66796F7CBD09}">
      <dsp:nvSpPr>
        <dsp:cNvPr id="0" name=""/>
        <dsp:cNvSpPr/>
      </dsp:nvSpPr>
      <dsp:spPr>
        <a:xfrm rot="5400000">
          <a:off x="3346251" y="4560899"/>
          <a:ext cx="93166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31668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7D522D-2A9E-473E-9C80-270CB6AC47F3}">
      <dsp:nvSpPr>
        <dsp:cNvPr id="0" name=""/>
        <dsp:cNvSpPr/>
      </dsp:nvSpPr>
      <dsp:spPr>
        <a:xfrm>
          <a:off x="3183315" y="5026734"/>
          <a:ext cx="1257540" cy="12575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 dirty="0"/>
            <a:t>Varhaiskasvatus-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 dirty="0"/>
            <a:t>Järjestöt, MLL yms.</a:t>
          </a:r>
        </a:p>
      </dsp:txBody>
      <dsp:txXfrm>
        <a:off x="3244703" y="5088122"/>
        <a:ext cx="1134764" cy="1134764"/>
      </dsp:txXfrm>
    </dsp:sp>
    <dsp:sp modelId="{86331569-BB65-42EF-B20D-9474A3AC4BB1}">
      <dsp:nvSpPr>
        <dsp:cNvPr id="0" name=""/>
        <dsp:cNvSpPr/>
      </dsp:nvSpPr>
      <dsp:spPr>
        <a:xfrm rot="9000000">
          <a:off x="2230574" y="3870728"/>
          <a:ext cx="68921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89217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5CA7F1-FBDB-4472-BBA5-70CDE9C347E1}">
      <dsp:nvSpPr>
        <dsp:cNvPr id="0" name=""/>
        <dsp:cNvSpPr/>
      </dsp:nvSpPr>
      <dsp:spPr>
        <a:xfrm>
          <a:off x="1019202" y="3777282"/>
          <a:ext cx="1257540" cy="12575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 dirty="0"/>
            <a:t>Kuurot, kuurosokeat </a:t>
          </a:r>
        </a:p>
      </dsp:txBody>
      <dsp:txXfrm>
        <a:off x="1080590" y="3838670"/>
        <a:ext cx="1134764" cy="1134764"/>
      </dsp:txXfrm>
    </dsp:sp>
    <dsp:sp modelId="{1D58BC36-601C-412B-9A4E-1FFF45196AA3}">
      <dsp:nvSpPr>
        <dsp:cNvPr id="0" name=""/>
        <dsp:cNvSpPr/>
      </dsp:nvSpPr>
      <dsp:spPr>
        <a:xfrm rot="12600000">
          <a:off x="2230574" y="2442475"/>
          <a:ext cx="68921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89217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AF7794-AA0F-4BC3-B74F-69E2F8DC285B}">
      <dsp:nvSpPr>
        <dsp:cNvPr id="0" name=""/>
        <dsp:cNvSpPr/>
      </dsp:nvSpPr>
      <dsp:spPr>
        <a:xfrm>
          <a:off x="1019202" y="1278380"/>
          <a:ext cx="1257540" cy="12575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000" kern="1200" dirty="0"/>
            <a:t>Mielenterveysalan toimijat</a:t>
          </a:r>
        </a:p>
      </dsp:txBody>
      <dsp:txXfrm>
        <a:off x="1080590" y="1339768"/>
        <a:ext cx="1134764" cy="113476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8BF2B5-A957-4BD8-A43C-C19786C2DD83}">
      <dsp:nvSpPr>
        <dsp:cNvPr id="0" name=""/>
        <dsp:cNvSpPr/>
      </dsp:nvSpPr>
      <dsp:spPr>
        <a:xfrm>
          <a:off x="2273068" y="2049640"/>
          <a:ext cx="2469140" cy="19451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kern="1200" dirty="0"/>
            <a:t>Valtio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OKM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OPH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TEM</a:t>
          </a:r>
        </a:p>
      </dsp:txBody>
      <dsp:txXfrm>
        <a:off x="2368021" y="2144593"/>
        <a:ext cx="2279234" cy="1755206"/>
      </dsp:txXfrm>
    </dsp:sp>
    <dsp:sp modelId="{09FE1FD0-0607-4856-8864-A44D24FCC762}">
      <dsp:nvSpPr>
        <dsp:cNvPr id="0" name=""/>
        <dsp:cNvSpPr/>
      </dsp:nvSpPr>
      <dsp:spPr>
        <a:xfrm rot="16195403">
          <a:off x="3115569" y="1659394"/>
          <a:ext cx="78049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80494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3071D4-140A-402C-B309-860D15E04D7E}">
      <dsp:nvSpPr>
        <dsp:cNvPr id="0" name=""/>
        <dsp:cNvSpPr/>
      </dsp:nvSpPr>
      <dsp:spPr>
        <a:xfrm>
          <a:off x="1876759" y="55365"/>
          <a:ext cx="3255448" cy="12137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ELY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Työvoimakoulutukset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TNO-toiminta, ELO yhteistyöryhmät</a:t>
          </a:r>
        </a:p>
      </dsp:txBody>
      <dsp:txXfrm>
        <a:off x="1936011" y="114617"/>
        <a:ext cx="3136944" cy="1095277"/>
      </dsp:txXfrm>
    </dsp:sp>
    <dsp:sp modelId="{9C38F28A-3EA1-4D56-B4FA-391FCE056283}">
      <dsp:nvSpPr>
        <dsp:cNvPr id="0" name=""/>
        <dsp:cNvSpPr/>
      </dsp:nvSpPr>
      <dsp:spPr>
        <a:xfrm rot="2471816">
          <a:off x="4523740" y="4247411"/>
          <a:ext cx="76720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67201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211FEC-A57D-4291-BBA0-00F6A6D1AF6C}">
      <dsp:nvSpPr>
        <dsp:cNvPr id="0" name=""/>
        <dsp:cNvSpPr/>
      </dsp:nvSpPr>
      <dsp:spPr>
        <a:xfrm>
          <a:off x="4513954" y="4500070"/>
          <a:ext cx="2750696" cy="12137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kern="1200" dirty="0"/>
            <a:t>AVI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Opetus- ja kulttuuritoimi</a:t>
          </a:r>
        </a:p>
      </dsp:txBody>
      <dsp:txXfrm>
        <a:off x="4573206" y="4559322"/>
        <a:ext cx="2632192" cy="1095277"/>
      </dsp:txXfrm>
    </dsp:sp>
    <dsp:sp modelId="{4A2C70BC-CA49-48C8-BF85-C203FA2E19E7}">
      <dsp:nvSpPr>
        <dsp:cNvPr id="0" name=""/>
        <dsp:cNvSpPr/>
      </dsp:nvSpPr>
      <dsp:spPr>
        <a:xfrm rot="21581098">
          <a:off x="4742208" y="3015280"/>
          <a:ext cx="4682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6820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1C7B97-214C-4B7F-932F-8859253EB8B8}">
      <dsp:nvSpPr>
        <dsp:cNvPr id="0" name=""/>
        <dsp:cNvSpPr/>
      </dsp:nvSpPr>
      <dsp:spPr>
        <a:xfrm>
          <a:off x="4789028" y="2512195"/>
          <a:ext cx="2362541" cy="9929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kern="1200" dirty="0"/>
            <a:t>Lapin liitto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Toimialaklusterit</a:t>
          </a:r>
        </a:p>
      </dsp:txBody>
      <dsp:txXfrm>
        <a:off x="4837498" y="2560665"/>
        <a:ext cx="2265601" cy="89598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B9404D-39CE-4322-A085-4C231464784D}">
      <dsp:nvSpPr>
        <dsp:cNvPr id="0" name=""/>
        <dsp:cNvSpPr/>
      </dsp:nvSpPr>
      <dsp:spPr>
        <a:xfrm>
          <a:off x="2066302" y="2134885"/>
          <a:ext cx="1834787" cy="173635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kern="1200" dirty="0"/>
            <a:t>Rovala-Opisto</a:t>
          </a:r>
        </a:p>
      </dsp:txBody>
      <dsp:txXfrm>
        <a:off x="2335000" y="2389168"/>
        <a:ext cx="1297391" cy="1227785"/>
      </dsp:txXfrm>
    </dsp:sp>
    <dsp:sp modelId="{851B5328-2CFD-48C5-B203-52E594CEF7E9}">
      <dsp:nvSpPr>
        <dsp:cNvPr id="0" name=""/>
        <dsp:cNvSpPr/>
      </dsp:nvSpPr>
      <dsp:spPr>
        <a:xfrm>
          <a:off x="2042330" y="494804"/>
          <a:ext cx="1597467" cy="159746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Luovi</a:t>
          </a:r>
        </a:p>
      </dsp:txBody>
      <dsp:txXfrm>
        <a:off x="2276274" y="728748"/>
        <a:ext cx="1129579" cy="1129579"/>
      </dsp:txXfrm>
    </dsp:sp>
    <dsp:sp modelId="{5A81D46F-AA74-44A9-84D9-A2A50D579E30}">
      <dsp:nvSpPr>
        <dsp:cNvPr id="0" name=""/>
        <dsp:cNvSpPr/>
      </dsp:nvSpPr>
      <dsp:spPr>
        <a:xfrm>
          <a:off x="2986480" y="878053"/>
          <a:ext cx="1597467" cy="159746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000" kern="1200" dirty="0"/>
            <a:t>Pohjantähtiopisto</a:t>
          </a:r>
        </a:p>
      </dsp:txBody>
      <dsp:txXfrm>
        <a:off x="3220424" y="1111997"/>
        <a:ext cx="1129579" cy="1129579"/>
      </dsp:txXfrm>
    </dsp:sp>
    <dsp:sp modelId="{4F4BE367-CEAF-4159-B857-13EE50187DE2}">
      <dsp:nvSpPr>
        <dsp:cNvPr id="0" name=""/>
        <dsp:cNvSpPr/>
      </dsp:nvSpPr>
      <dsp:spPr>
        <a:xfrm>
          <a:off x="2242930" y="3201521"/>
          <a:ext cx="1597467" cy="159746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000" kern="1200"/>
        </a:p>
      </dsp:txBody>
      <dsp:txXfrm>
        <a:off x="2476874" y="3435465"/>
        <a:ext cx="1129579" cy="1129579"/>
      </dsp:txXfrm>
    </dsp:sp>
    <dsp:sp modelId="{79E640DC-35C5-4536-A532-E0045473D0E3}">
      <dsp:nvSpPr>
        <dsp:cNvPr id="0" name=""/>
        <dsp:cNvSpPr/>
      </dsp:nvSpPr>
      <dsp:spPr>
        <a:xfrm>
          <a:off x="3315023" y="3021859"/>
          <a:ext cx="1597467" cy="159746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000" kern="1200"/>
        </a:p>
      </dsp:txBody>
      <dsp:txXfrm>
        <a:off x="3548967" y="3255803"/>
        <a:ext cx="1129579" cy="1129579"/>
      </dsp:txXfrm>
    </dsp:sp>
    <dsp:sp modelId="{BFA8C9AE-B51F-4BB7-8060-38D7D6D492E2}">
      <dsp:nvSpPr>
        <dsp:cNvPr id="0" name=""/>
        <dsp:cNvSpPr/>
      </dsp:nvSpPr>
      <dsp:spPr>
        <a:xfrm>
          <a:off x="1077709" y="3130162"/>
          <a:ext cx="1597467" cy="159746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000" kern="1200"/>
        </a:p>
      </dsp:txBody>
      <dsp:txXfrm>
        <a:off x="1311653" y="3364106"/>
        <a:ext cx="1129579" cy="1129579"/>
      </dsp:txXfrm>
    </dsp:sp>
    <dsp:sp modelId="{E83EC4A7-01FD-4D96-BBCF-FB19B970731D}">
      <dsp:nvSpPr>
        <dsp:cNvPr id="0" name=""/>
        <dsp:cNvSpPr/>
      </dsp:nvSpPr>
      <dsp:spPr>
        <a:xfrm>
          <a:off x="3498869" y="1775110"/>
          <a:ext cx="1737326" cy="185938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 err="1"/>
            <a:t>Redu</a:t>
          </a:r>
          <a:endParaRPr lang="fi-FI" sz="1800" kern="1200" dirty="0"/>
        </a:p>
      </dsp:txBody>
      <dsp:txXfrm>
        <a:off x="3753295" y="2047411"/>
        <a:ext cx="1228474" cy="1314786"/>
      </dsp:txXfrm>
    </dsp:sp>
    <dsp:sp modelId="{4E95C91A-08BC-4273-AFEF-C083C55FAF82}">
      <dsp:nvSpPr>
        <dsp:cNvPr id="0" name=""/>
        <dsp:cNvSpPr/>
      </dsp:nvSpPr>
      <dsp:spPr>
        <a:xfrm>
          <a:off x="603265" y="2126460"/>
          <a:ext cx="1813078" cy="138917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Peräpohjolanopisto</a:t>
          </a:r>
        </a:p>
      </dsp:txBody>
      <dsp:txXfrm>
        <a:off x="868784" y="2329900"/>
        <a:ext cx="1282040" cy="982293"/>
      </dsp:txXfrm>
    </dsp:sp>
    <dsp:sp modelId="{CA15A47B-C35C-4CFA-BFAB-0BA9F12783F9}">
      <dsp:nvSpPr>
        <dsp:cNvPr id="0" name=""/>
        <dsp:cNvSpPr/>
      </dsp:nvSpPr>
      <dsp:spPr>
        <a:xfrm>
          <a:off x="669427" y="1054817"/>
          <a:ext cx="2011611" cy="161956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Lappia</a:t>
          </a:r>
        </a:p>
      </dsp:txBody>
      <dsp:txXfrm>
        <a:off x="964021" y="1291996"/>
        <a:ext cx="1422423" cy="11452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6/7/layout/BasicLinearProcessNumbered#1">
  <dgm:title val="Perustason lineaarinen numeroitu prosessi"/>
  <dgm:desc val="Käytä tätä, kun haluat esittää etenemisen tai aikajanan, tehtävän, prosessin tai työnkulun peräkkäiset vaiheet tai korostaa liikettä tai suuntaa. Automaattiset numerot ilmaisevat ympyrässä näkyvän prosessin vaiheet, jotka näytetään ympyrässä. Tason 1 ja tason 2 tekstit näytetään suorakulmiossa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{AB8E97A3-458B-4459-8849-EF3A8D885423}">
          <dgm:prSet phldrT="1"/>
          <dgm:t>
            <a:bodyPr rtlCol="0"/>
            <a:lstStyle/>
            <a:p>
              <a:pPr rtl="0"/>
              <a:r>
                <a:t>1</a:t>
              </a:r>
            </a:p>
          </dgm:t>
        </dgm:pt>
        <dgm:pt modelId="201" type="sibTrans" cxnId="{95F9FFCB-1BFC-4B36-BE44-D6A1469F21C3}">
          <dgm:prSet phldrT="2"/>
          <dgm:t>
            <a:bodyPr rtlCol="0"/>
            <a:lstStyle/>
            <a:p>
              <a:pPr rtl="0"/>
              <a:r>
                <a:t>2</a:t>
              </a:r>
            </a:p>
          </dgm:t>
        </dgm:pt>
        <dgm:pt modelId="301" type="sibTrans" cxnId="{A69863A3-5EBF-4CAE-AA51-83CA76DE20BB}">
          <dgm:prSet phldrT="3"/>
          <dgm:t>
            <a:bodyPr rtlCol="0"/>
            <a:lstStyle/>
            <a:p>
              <a:pPr rtl="0"/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BBC17B6D-C057-4CDB-939E-9259D77F2F5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213B4B7-DCF4-4396-8115-2CEFAA5F4F7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7FFE36-9430-4D14-BB5F-D813305298C3}" type="datetime1">
              <a:rPr lang="fi-FI" smtClean="0"/>
              <a:t>7.11.2024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41F7763-273D-4BA6-B142-0F6C5375D42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48A6202-B953-4F38-95E4-758FE632F3D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C221D8-AAF4-4CC8-995F-E349FC5F20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17644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i-FI" noProof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49B1BC-4CAB-477D-A780-A518265FB3EA}" type="datetime1">
              <a:rPr lang="fi-FI" smtClean="0"/>
              <a:pPr/>
              <a:t>7.11.2024</a:t>
            </a:fld>
            <a:endParaRPr lang="fi-FI" dirty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40C6A29-4676-420C-BBE3-ACC2B80F64D4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8045970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40C6A29-4676-420C-BBE3-ACC2B80F64D4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13079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40C6A29-4676-420C-BBE3-ACC2B80F64D4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86529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40C6A29-4676-420C-BBE3-ACC2B80F64D4}" type="slidenum">
              <a:rPr lang="fi-FI" smtClean="0"/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5105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uolivapaa piirto 13">
            <a:extLst>
              <a:ext uri="{FF2B5EF4-FFF2-40B4-BE49-F238E27FC236}">
                <a16:creationId xmlns:a16="http://schemas.microsoft.com/office/drawing/2014/main" id="{FCE00AC6-1AA1-42D9-83DD-4C308C3F9322}"/>
              </a:ext>
            </a:extLst>
          </p:cNvPr>
          <p:cNvSpPr/>
          <p:nvPr userDrawn="1"/>
        </p:nvSpPr>
        <p:spPr>
          <a:xfrm>
            <a:off x="4000500" y="1087403"/>
            <a:ext cx="8191500" cy="5770597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2" name="Suora yhdysviiva 11">
            <a:extLst>
              <a:ext uri="{FF2B5EF4-FFF2-40B4-BE49-F238E27FC236}">
                <a16:creationId xmlns:a16="http://schemas.microsoft.com/office/drawing/2014/main" id="{5319A315-F756-49EC-8181-0EC3F0A37B09}"/>
              </a:ext>
            </a:extLst>
          </p:cNvPr>
          <p:cNvCxnSpPr>
            <a:cxnSpLocks/>
          </p:cNvCxnSpPr>
          <p:nvPr userDrawn="1"/>
        </p:nvCxnSpPr>
        <p:spPr>
          <a:xfrm>
            <a:off x="406241" y="183933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uolivapaa piirto: Muoto 13">
            <a:extLst>
              <a:ext uri="{FF2B5EF4-FFF2-40B4-BE49-F238E27FC236}">
                <a16:creationId xmlns:a16="http://schemas.microsoft.com/office/drawing/2014/main" id="{560F3E26-F530-48F5-983F-9DCFF41D4F39}"/>
              </a:ext>
            </a:extLst>
          </p:cNvPr>
          <p:cNvSpPr/>
          <p:nvPr userDrawn="1"/>
        </p:nvSpPr>
        <p:spPr>
          <a:xfrm>
            <a:off x="5292348" y="1"/>
            <a:ext cx="2279742" cy="1267785"/>
          </a:xfrm>
          <a:custGeom>
            <a:avLst/>
            <a:gdLst>
              <a:gd name="connsiteX0" fmla="*/ 0 w 2279742"/>
              <a:gd name="connsiteY0" fmla="*/ 0 h 1267785"/>
              <a:gd name="connsiteX1" fmla="*/ 138700 w 2279742"/>
              <a:gd name="connsiteY1" fmla="*/ 0 h 1267785"/>
              <a:gd name="connsiteX2" fmla="*/ 138700 w 2279742"/>
              <a:gd name="connsiteY2" fmla="*/ 1078193 h 1267785"/>
              <a:gd name="connsiteX3" fmla="*/ 2002733 w 2279742"/>
              <a:gd name="connsiteY3" fmla="*/ 0 h 1267785"/>
              <a:gd name="connsiteX4" fmla="*/ 2279742 w 2279742"/>
              <a:gd name="connsiteY4" fmla="*/ 0 h 1267785"/>
              <a:gd name="connsiteX5" fmla="*/ 104026 w 2279742"/>
              <a:gd name="connsiteY5" fmla="*/ 1258503 h 1267785"/>
              <a:gd name="connsiteX6" fmla="*/ 69351 w 2279742"/>
              <a:gd name="connsiteY6" fmla="*/ 1267785 h 1267785"/>
              <a:gd name="connsiteX7" fmla="*/ 0 w 2279742"/>
              <a:gd name="connsiteY7" fmla="*/ 1198436 h 126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79742" h="1267785">
                <a:moveTo>
                  <a:pt x="0" y="0"/>
                </a:moveTo>
                <a:lnTo>
                  <a:pt x="138700" y="0"/>
                </a:lnTo>
                <a:lnTo>
                  <a:pt x="138700" y="1078193"/>
                </a:lnTo>
                <a:lnTo>
                  <a:pt x="2002733" y="0"/>
                </a:lnTo>
                <a:lnTo>
                  <a:pt x="2279742" y="0"/>
                </a:lnTo>
                <a:lnTo>
                  <a:pt x="104026" y="1258503"/>
                </a:lnTo>
                <a:cubicBezTo>
                  <a:pt x="93484" y="1264595"/>
                  <a:pt x="81523" y="1267796"/>
                  <a:pt x="69351" y="1267785"/>
                </a:cubicBezTo>
                <a:cubicBezTo>
                  <a:pt x="31049" y="1267785"/>
                  <a:pt x="0" y="1236737"/>
                  <a:pt x="0" y="1198436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Puolivapaa piirto: Muoto 15">
            <a:extLst>
              <a:ext uri="{FF2B5EF4-FFF2-40B4-BE49-F238E27FC236}">
                <a16:creationId xmlns:a16="http://schemas.microsoft.com/office/drawing/2014/main" id="{5C97701E-DAF9-4174-AA91-DA203CD27D6A}"/>
              </a:ext>
            </a:extLst>
          </p:cNvPr>
          <p:cNvSpPr/>
          <p:nvPr userDrawn="1"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Soikio 17">
            <a:extLst>
              <a:ext uri="{FF2B5EF4-FFF2-40B4-BE49-F238E27FC236}">
                <a16:creationId xmlns:a16="http://schemas.microsoft.com/office/drawing/2014/main" id="{4F765374-1A4B-41DC-9E75-A95A6C655328}"/>
              </a:ext>
            </a:extLst>
          </p:cNvPr>
          <p:cNvSpPr/>
          <p:nvPr userDrawn="1"/>
        </p:nvSpPr>
        <p:spPr>
          <a:xfrm>
            <a:off x="1569044" y="514898"/>
            <a:ext cx="2393351" cy="232842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Puolivapaa piirto: Muoto 19">
            <a:extLst>
              <a:ext uri="{FF2B5EF4-FFF2-40B4-BE49-F238E27FC236}">
                <a16:creationId xmlns:a16="http://schemas.microsoft.com/office/drawing/2014/main" id="{7618DB8E-B14E-42E2-B454-6F4F36A8A9D9}"/>
              </a:ext>
            </a:extLst>
          </p:cNvPr>
          <p:cNvSpPr/>
          <p:nvPr userDrawn="1"/>
        </p:nvSpPr>
        <p:spPr>
          <a:xfrm flipH="1">
            <a:off x="0" y="2949740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Kaari 21">
            <a:extLst>
              <a:ext uri="{FF2B5EF4-FFF2-40B4-BE49-F238E27FC236}">
                <a16:creationId xmlns:a16="http://schemas.microsoft.com/office/drawing/2014/main" id="{97666F55-03F1-4D18-9653-0F360E127A7E}"/>
              </a:ext>
            </a:extLst>
          </p:cNvPr>
          <p:cNvSpPr/>
          <p:nvPr userDrawn="1"/>
        </p:nvSpPr>
        <p:spPr>
          <a:xfrm rot="16200000">
            <a:off x="1539683" y="4203427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4DE1A06-8754-4870-9E44-E39BADAD984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93208" y="2743200"/>
            <a:ext cx="6592824" cy="2386584"/>
          </a:xfrm>
        </p:spPr>
        <p:txBody>
          <a:bodyPr rtlCol="0" anchor="b"/>
          <a:lstStyle>
            <a:lvl1pPr algn="r">
              <a:defRPr sz="6000">
                <a:solidFill>
                  <a:schemeClr val="bg1"/>
                </a:solidFill>
              </a:defRPr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527F020-BBC3-49BB-91C2-5B2CBD64B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93208" y="5221224"/>
            <a:ext cx="6592824" cy="996696"/>
          </a:xfrm>
        </p:spPr>
        <p:txBody>
          <a:bodyPr rtlCol="0"/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i-FI" noProof="0"/>
              <a:t>Muokkaa alaotsikon perustyyliä napsautt.</a:t>
            </a:r>
          </a:p>
        </p:txBody>
      </p:sp>
    </p:spTree>
    <p:extLst>
      <p:ext uri="{BB962C8B-B14F-4D97-AF65-F5344CB8AC3E}">
        <p14:creationId xmlns:p14="http://schemas.microsoft.com/office/powerpoint/2010/main" val="1010415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 3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3291840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3291840" cy="3684588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53128" y="1681163"/>
            <a:ext cx="3291840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53128" y="2505075"/>
            <a:ext cx="3291840" cy="3684588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fi-FI" noProof="0">
                <a:solidFill>
                  <a:prstClr val="black">
                    <a:tint val="75000"/>
                  </a:prstClr>
                </a:solidFill>
              </a:rPr>
              <a:t>3.9.20XX</a:t>
            </a:r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fi-FI" noProof="0">
                <a:solidFill>
                  <a:prstClr val="black">
                    <a:tint val="75000"/>
                  </a:prstClr>
                </a:solidFill>
              </a:rPr>
              <a:t>Esityksen otsikko</a:t>
            </a: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fld id="{D76B855D-E9CC-4FF8-AD85-6CDC7B89A0DE}" type="slidenum">
              <a:rPr lang="fi-FI" noProof="0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 noProof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Puolivapaa piirto: Muoto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Puolivapaa piirto: Muoto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kstin paikkamerkki 4">
            <a:extLst>
              <a:ext uri="{FF2B5EF4-FFF2-40B4-BE49-F238E27FC236}">
                <a16:creationId xmlns:a16="http://schemas.microsoft.com/office/drawing/2014/main" id="{ACF5677B-E56F-4452-ADDC-DA0E20A955E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65008" y="1681163"/>
            <a:ext cx="3291840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13" name="Sisällön paikkamerkki 5">
            <a:extLst>
              <a:ext uri="{FF2B5EF4-FFF2-40B4-BE49-F238E27FC236}">
                <a16:creationId xmlns:a16="http://schemas.microsoft.com/office/drawing/2014/main" id="{865D9C09-AB3B-40EB-B1DA-9C6D7234345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065008" y="2505075"/>
            <a:ext cx="3291840" cy="3684588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567273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sekä 2 keskikokoista kuv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Kuvan paikkamerkki 19">
            <a:extLst>
              <a:ext uri="{FF2B5EF4-FFF2-40B4-BE49-F238E27FC236}">
                <a16:creationId xmlns:a16="http://schemas.microsoft.com/office/drawing/2014/main" id="{FAA9DFF3-1B49-48A9-BF8A-57DD7D07CFA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901259" y="2727729"/>
            <a:ext cx="4290740" cy="4130271"/>
          </a:xfrm>
          <a:custGeom>
            <a:avLst/>
            <a:gdLst>
              <a:gd name="connsiteX0" fmla="*/ 2503809 w 4290740"/>
              <a:gd name="connsiteY0" fmla="*/ 0 h 4130271"/>
              <a:gd name="connsiteX1" fmla="*/ 4198398 w 4290740"/>
              <a:gd name="connsiteY1" fmla="*/ 660580 h 4130271"/>
              <a:gd name="connsiteX2" fmla="*/ 4290740 w 4290740"/>
              <a:gd name="connsiteY2" fmla="*/ 751285 h 4130271"/>
              <a:gd name="connsiteX3" fmla="*/ 4290740 w 4290740"/>
              <a:gd name="connsiteY3" fmla="*/ 4130271 h 4130271"/>
              <a:gd name="connsiteX4" fmla="*/ 604508 w 4290740"/>
              <a:gd name="connsiteY4" fmla="*/ 4130271 h 4130271"/>
              <a:gd name="connsiteX5" fmla="*/ 461940 w 4290740"/>
              <a:gd name="connsiteY5" fmla="*/ 3953232 h 4130271"/>
              <a:gd name="connsiteX6" fmla="*/ 0 w 4290740"/>
              <a:gd name="connsiteY6" fmla="*/ 2503809 h 4130271"/>
              <a:gd name="connsiteX7" fmla="*/ 2503809 w 4290740"/>
              <a:gd name="connsiteY7" fmla="*/ 0 h 4130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90740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0" y="751285"/>
                </a:lnTo>
                <a:lnTo>
                  <a:pt x="4290740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 sz="1800"/>
            </a:lvl1pPr>
          </a:lstStyle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21" name="Kuvan paikkamerkki 20">
            <a:extLst>
              <a:ext uri="{FF2B5EF4-FFF2-40B4-BE49-F238E27FC236}">
                <a16:creationId xmlns:a16="http://schemas.microsoft.com/office/drawing/2014/main" id="{5CFEFC13-B998-4A6F-A7ED-411E266D288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61609" y="0"/>
            <a:ext cx="3519311" cy="3007909"/>
          </a:xfrm>
          <a:custGeom>
            <a:avLst/>
            <a:gdLst>
              <a:gd name="connsiteX0" fmla="*/ 519779 w 3519311"/>
              <a:gd name="connsiteY0" fmla="*/ 0 h 3007909"/>
              <a:gd name="connsiteX1" fmla="*/ 2999531 w 3519311"/>
              <a:gd name="connsiteY1" fmla="*/ 0 h 3007909"/>
              <a:gd name="connsiteX2" fmla="*/ 3003920 w 3519311"/>
              <a:gd name="connsiteY2" fmla="*/ 3989 h 3007909"/>
              <a:gd name="connsiteX3" fmla="*/ 3519311 w 3519311"/>
              <a:gd name="connsiteY3" fmla="*/ 1248253 h 3007909"/>
              <a:gd name="connsiteX4" fmla="*/ 1759655 w 3519311"/>
              <a:gd name="connsiteY4" fmla="*/ 3007909 h 3007909"/>
              <a:gd name="connsiteX5" fmla="*/ 9084 w 3519311"/>
              <a:gd name="connsiteY5" fmla="*/ 1428168 h 3007909"/>
              <a:gd name="connsiteX6" fmla="*/ 0 w 3519311"/>
              <a:gd name="connsiteY6" fmla="*/ 1248273 h 3007909"/>
              <a:gd name="connsiteX7" fmla="*/ 0 w 3519311"/>
              <a:gd name="connsiteY7" fmla="*/ 1248233 h 3007909"/>
              <a:gd name="connsiteX8" fmla="*/ 9084 w 3519311"/>
              <a:gd name="connsiteY8" fmla="*/ 1068339 h 3007909"/>
              <a:gd name="connsiteX9" fmla="*/ 515391 w 3519311"/>
              <a:gd name="connsiteY9" fmla="*/ 3989 h 3007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519311" h="3007909">
                <a:moveTo>
                  <a:pt x="519779" y="0"/>
                </a:moveTo>
                <a:lnTo>
                  <a:pt x="2999531" y="0"/>
                </a:lnTo>
                <a:lnTo>
                  <a:pt x="3003920" y="3989"/>
                </a:lnTo>
                <a:cubicBezTo>
                  <a:pt x="3322355" y="322424"/>
                  <a:pt x="3519311" y="762338"/>
                  <a:pt x="3519311" y="1248253"/>
                </a:cubicBezTo>
                <a:cubicBezTo>
                  <a:pt x="3519311" y="2220084"/>
                  <a:pt x="2731486" y="3007909"/>
                  <a:pt x="1759655" y="3007909"/>
                </a:cubicBezTo>
                <a:cubicBezTo>
                  <a:pt x="848565" y="3007909"/>
                  <a:pt x="99196" y="2315485"/>
                  <a:pt x="9084" y="1428168"/>
                </a:cubicBezTo>
                <a:lnTo>
                  <a:pt x="0" y="1248273"/>
                </a:lnTo>
                <a:lnTo>
                  <a:pt x="0" y="1248233"/>
                </a:lnTo>
                <a:lnTo>
                  <a:pt x="9084" y="1068339"/>
                </a:lnTo>
                <a:cubicBezTo>
                  <a:pt x="51137" y="654258"/>
                  <a:pt x="236761" y="282620"/>
                  <a:pt x="515391" y="3989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 sz="1800"/>
            </a:lvl1pPr>
          </a:lstStyle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10" name="Soikio 9">
            <a:extLst>
              <a:ext uri="{FF2B5EF4-FFF2-40B4-BE49-F238E27FC236}">
                <a16:creationId xmlns:a16="http://schemas.microsoft.com/office/drawing/2014/main" id="{B7BFFB5A-A05C-4B0C-905C-5884361304B2}"/>
              </a:ext>
            </a:extLst>
          </p:cNvPr>
          <p:cNvSpPr/>
          <p:nvPr userDrawn="1"/>
        </p:nvSpPr>
        <p:spPr>
          <a:xfrm>
            <a:off x="10420569" y="1364732"/>
            <a:ext cx="947488" cy="92178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Kaari 11">
            <a:extLst>
              <a:ext uri="{FF2B5EF4-FFF2-40B4-BE49-F238E27FC236}">
                <a16:creationId xmlns:a16="http://schemas.microsoft.com/office/drawing/2014/main" id="{9F33AC6C-4807-4785-AE9F-84BFEEDA9F7E}"/>
              </a:ext>
            </a:extLst>
          </p:cNvPr>
          <p:cNvSpPr/>
          <p:nvPr userDrawn="1"/>
        </p:nvSpPr>
        <p:spPr>
          <a:xfrm rot="4759070" flipV="1">
            <a:off x="6034138" y="-673140"/>
            <a:ext cx="4021193" cy="4021193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41248" y="365760"/>
            <a:ext cx="5120640" cy="1325880"/>
          </a:xfrm>
        </p:spPr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fi-FI" noProof="0">
                <a:solidFill>
                  <a:prstClr val="black">
                    <a:tint val="75000"/>
                  </a:prstClr>
                </a:solidFill>
              </a:rPr>
              <a:t>3.9.20XX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fi-FI" noProof="0">
                <a:solidFill>
                  <a:prstClr val="black">
                    <a:tint val="75000"/>
                  </a:prstClr>
                </a:solidFill>
              </a:rPr>
              <a:t>Esityksen otsikko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fld id="{D76B855D-E9CC-4FF8-AD85-6CDC7B89A0DE}" type="slidenum">
              <a:rPr lang="fi-FI" noProof="0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 noProof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isällön paikkamerkki 2">
            <a:extLst>
              <a:ext uri="{FF2B5EF4-FFF2-40B4-BE49-F238E27FC236}">
                <a16:creationId xmlns:a16="http://schemas.microsoft.com/office/drawing/2014/main" id="{4753B078-30BA-4AB9-A020-EE8D9404B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1828800"/>
            <a:ext cx="5093208" cy="4352544"/>
          </a:xfrm>
        </p:spPr>
        <p:txBody>
          <a:bodyPr rtlCol="0"/>
          <a:lstStyle>
            <a:lvl1pPr marL="0" indent="0">
              <a:buNone/>
              <a:defRPr sz="2400"/>
            </a:lvl1pPr>
            <a:lvl2pPr marL="228600">
              <a:defRPr/>
            </a:lvl2pPr>
            <a:lvl3pPr marL="457200">
              <a:defRPr/>
            </a:lvl3pPr>
            <a:lvl4pPr marL="685800">
              <a:defRPr/>
            </a:lvl4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</p:txBody>
      </p:sp>
    </p:spTree>
    <p:extLst>
      <p:ext uri="{BB962C8B-B14F-4D97-AF65-F5344CB8AC3E}">
        <p14:creationId xmlns:p14="http://schemas.microsoft.com/office/powerpoint/2010/main" val="14131786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oikio 9">
            <a:extLst>
              <a:ext uri="{FF2B5EF4-FFF2-40B4-BE49-F238E27FC236}">
                <a16:creationId xmlns:a16="http://schemas.microsoft.com/office/drawing/2014/main" id="{2642EAF0-DE94-4F90-82E3-6F316AA8353A}"/>
              </a:ext>
            </a:extLst>
          </p:cNvPr>
          <p:cNvSpPr/>
          <p:nvPr userDrawn="1"/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Puolivapaa piirto: Muoto 11">
            <a:extLst>
              <a:ext uri="{FF2B5EF4-FFF2-40B4-BE49-F238E27FC236}">
                <a16:creationId xmlns:a16="http://schemas.microsoft.com/office/drawing/2014/main" id="{D22D7888-22FA-4AA1-9BA4-CC61D6643D47}"/>
              </a:ext>
            </a:extLst>
          </p:cNvPr>
          <p:cNvSpPr/>
          <p:nvPr userDrawn="1"/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Puolivapaa piirto: Muoto 13">
            <a:extLst>
              <a:ext uri="{FF2B5EF4-FFF2-40B4-BE49-F238E27FC236}">
                <a16:creationId xmlns:a16="http://schemas.microsoft.com/office/drawing/2014/main" id="{EBB6E464-8999-4773-A1F2-E6CAA990E572}"/>
              </a:ext>
            </a:extLst>
          </p:cNvPr>
          <p:cNvSpPr/>
          <p:nvPr userDrawn="1"/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Puolivapaa piirto: Muoto 15">
            <a:extLst>
              <a:ext uri="{FF2B5EF4-FFF2-40B4-BE49-F238E27FC236}">
                <a16:creationId xmlns:a16="http://schemas.microsoft.com/office/drawing/2014/main" id="{CE9CE183-B21E-41EB-A082-DF9C3AD659D5}"/>
              </a:ext>
            </a:extLst>
          </p:cNvPr>
          <p:cNvSpPr/>
          <p:nvPr userDrawn="1"/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Puolivapaa piirto: Muoto 17">
            <a:extLst>
              <a:ext uri="{FF2B5EF4-FFF2-40B4-BE49-F238E27FC236}">
                <a16:creationId xmlns:a16="http://schemas.microsoft.com/office/drawing/2014/main" id="{1EA14BE8-FDD0-4434-9C3E-BFF78C22D9E3}"/>
              </a:ext>
            </a:extLst>
          </p:cNvPr>
          <p:cNvSpPr/>
          <p:nvPr userDrawn="1"/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Puolivapaa piirto: Muoto 19">
            <a:extLst>
              <a:ext uri="{FF2B5EF4-FFF2-40B4-BE49-F238E27FC236}">
                <a16:creationId xmlns:a16="http://schemas.microsoft.com/office/drawing/2014/main" id="{5C76330B-4C5E-463F-921A-D91F1F1F6049}"/>
              </a:ext>
            </a:extLst>
          </p:cNvPr>
          <p:cNvSpPr/>
          <p:nvPr userDrawn="1"/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Puolivapaa piirto: Muoto 21">
            <a:extLst>
              <a:ext uri="{FF2B5EF4-FFF2-40B4-BE49-F238E27FC236}">
                <a16:creationId xmlns:a16="http://schemas.microsoft.com/office/drawing/2014/main" id="{E494E364-7EA8-4D92-915D-75D1A3A67C07}"/>
              </a:ext>
            </a:extLst>
          </p:cNvPr>
          <p:cNvSpPr/>
          <p:nvPr userDrawn="1"/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89888" y="1234440"/>
            <a:ext cx="3236976" cy="4069080"/>
          </a:xfrm>
        </p:spPr>
        <p:txBody>
          <a:bodyPr rtlCol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82496" y="6356350"/>
            <a:ext cx="1545336" cy="365125"/>
          </a:xfrm>
        </p:spPr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fi-FI" noProof="0">
                <a:solidFill>
                  <a:prstClr val="black">
                    <a:tint val="75000"/>
                  </a:prstClr>
                </a:solidFill>
              </a:rPr>
              <a:t>3.9.20XX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9048" y="6356350"/>
            <a:ext cx="4114800" cy="365125"/>
          </a:xfrm>
        </p:spPr>
        <p:txBody>
          <a:bodyPr rtlCol="0"/>
          <a:lstStyle>
            <a:lvl1pPr algn="l">
              <a:defRPr>
                <a:latin typeface="+mn-lt"/>
              </a:defRPr>
            </a:lvl1pPr>
          </a:lstStyle>
          <a:p>
            <a:pPr algn="l" rtl="0">
              <a:defRPr/>
            </a:pPr>
            <a:r>
              <a:rPr lang="fi-FI" noProof="0">
                <a:solidFill>
                  <a:prstClr val="black">
                    <a:tint val="75000"/>
                  </a:prstClr>
                </a:solidFill>
              </a:rPr>
              <a:t>Esityksen otsikko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06456" y="6356350"/>
            <a:ext cx="850392" cy="365125"/>
          </a:xfrm>
        </p:spPr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fld id="{D76B855D-E9CC-4FF8-AD85-6CDC7B89A0DE}" type="slidenum">
              <a:rPr lang="fi-FI" noProof="0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 noProof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isällön paikkamerkki 2">
            <a:extLst>
              <a:ext uri="{FF2B5EF4-FFF2-40B4-BE49-F238E27FC236}">
                <a16:creationId xmlns:a16="http://schemas.microsoft.com/office/drawing/2014/main" id="{4753B078-30BA-4AB9-A020-EE8D9404B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5976" y="2551176"/>
            <a:ext cx="4709160" cy="1755648"/>
          </a:xfrm>
        </p:spPr>
        <p:txBody>
          <a:bodyPr rtlCol="0"/>
          <a:lstStyle>
            <a:lvl1pPr marL="0" indent="0">
              <a:buNone/>
              <a:defRPr sz="2400"/>
            </a:lvl1pPr>
            <a:lvl2pPr marL="228600">
              <a:defRPr sz="1800"/>
            </a:lvl2pPr>
            <a:lvl3pPr marL="457200">
              <a:defRPr sz="1800"/>
            </a:lvl3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</p:txBody>
      </p:sp>
    </p:spTree>
    <p:extLst>
      <p:ext uri="{BB962C8B-B14F-4D97-AF65-F5344CB8AC3E}">
        <p14:creationId xmlns:p14="http://schemas.microsoft.com/office/powerpoint/2010/main" val="826779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fi-FI" noProof="0">
                <a:solidFill>
                  <a:prstClr val="black">
                    <a:tint val="75000"/>
                  </a:prstClr>
                </a:solidFill>
              </a:rPr>
              <a:t>3.9.20XX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fi-FI" noProof="0">
                <a:solidFill>
                  <a:prstClr val="black">
                    <a:tint val="75000"/>
                  </a:prstClr>
                </a:solidFill>
              </a:rPr>
              <a:t>Esityksen otsikko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fld id="{D76B855D-E9CC-4FF8-AD85-6CDC7B89A0DE}" type="slidenum">
              <a:rPr lang="fi-FI" noProof="0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 noProof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uolivapaa piirto: Muoto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Puolivapaa piirto: Muoto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46489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fi-FI" noProof="0">
                <a:solidFill>
                  <a:prstClr val="black">
                    <a:tint val="75000"/>
                  </a:prstClr>
                </a:solidFill>
              </a:rPr>
              <a:t>3.9.20XX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fi-FI" noProof="0">
                <a:solidFill>
                  <a:prstClr val="black">
                    <a:tint val="75000"/>
                  </a:prstClr>
                </a:solidFill>
              </a:rPr>
              <a:t>Esityksen otsikko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fld id="{D76B855D-E9CC-4FF8-AD85-6CDC7B89A0DE}" type="slidenum">
              <a:rPr lang="fi-FI" noProof="0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 noProof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uolivapaa piirto: Muoto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Puolivapaa piirto: Muoto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C9A1C714-6A0E-456D-A2E2-6288C0EA077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6354056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CFFC812-4DB6-4F98-9404-29C191D3BAD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2F0855E-0CD6-47DD-B648-4C84C783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D50082B-17D7-4D61-8AEB-81517D85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1A70783-FF31-4C4E-9196-EB169B20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fi-FI" noProof="0">
                <a:solidFill>
                  <a:prstClr val="black">
                    <a:tint val="75000"/>
                  </a:prstClr>
                </a:solidFill>
              </a:rPr>
              <a:t>3.9.20XX</a:t>
            </a:r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D92E260-747D-40FD-A062-9DD5E683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fi-FI" noProof="0">
                <a:solidFill>
                  <a:prstClr val="black">
                    <a:tint val="75000"/>
                  </a:prstClr>
                </a:solidFill>
              </a:rPr>
              <a:t>Esityksen otsikko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87E50A0-1E05-49C5-88C9-4626775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fld id="{D76B855D-E9CC-4FF8-AD85-6CDC7B89A0DE}" type="slidenum">
              <a:rPr lang="fi-FI" noProof="0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 noProof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Puolivapaa piirto: Muoto 7">
            <a:extLst>
              <a:ext uri="{FF2B5EF4-FFF2-40B4-BE49-F238E27FC236}">
                <a16:creationId xmlns:a16="http://schemas.microsoft.com/office/drawing/2014/main" id="{2C155C63-9F58-4422-B669-F9748628067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Puolivapaa piirto: Muoto 8">
            <a:extLst>
              <a:ext uri="{FF2B5EF4-FFF2-40B4-BE49-F238E27FC236}">
                <a16:creationId xmlns:a16="http://schemas.microsoft.com/office/drawing/2014/main" id="{385DBA62-0EDB-47AA-86C7-90463BC9B308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86281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21D7521-E43D-41D1-B458-26B20DC6DD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A2472CF2-2653-4B98-A416-D7A0A860E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6EF87F5-0B10-4AC7-9599-F088C5E79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2A07CB7-0520-4D64-B76C-C31AC557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fi-FI" noProof="0">
                <a:solidFill>
                  <a:prstClr val="black">
                    <a:tint val="75000"/>
                  </a:prstClr>
                </a:solidFill>
              </a:rPr>
              <a:t>3.9.20XX</a:t>
            </a:r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2EEB226-AD45-45DF-AAB5-5513AE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fi-FI" noProof="0">
                <a:solidFill>
                  <a:prstClr val="black">
                    <a:tint val="75000"/>
                  </a:prstClr>
                </a:solidFill>
              </a:rPr>
              <a:t>Esityksen otsikko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5E96AEB-9481-4CCE-B110-FEDD3348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fld id="{D76B855D-E9CC-4FF8-AD85-6CDC7B89A0DE}" type="slidenum">
              <a:rPr lang="fi-FI" noProof="0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 noProof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Puolivapaa piirto: Muoto 7">
            <a:extLst>
              <a:ext uri="{FF2B5EF4-FFF2-40B4-BE49-F238E27FC236}">
                <a16:creationId xmlns:a16="http://schemas.microsoft.com/office/drawing/2014/main" id="{6BA9707F-7BCE-464F-BF45-E216527084EE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Puolivapaa piirto: Muoto 8">
            <a:extLst>
              <a:ext uri="{FF2B5EF4-FFF2-40B4-BE49-F238E27FC236}">
                <a16:creationId xmlns:a16="http://schemas.microsoft.com/office/drawing/2014/main" id="{BC589723-2CC8-49D1-B4E1-36FECED6A2D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4012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sitys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oikio 9">
            <a:extLst>
              <a:ext uri="{FF2B5EF4-FFF2-40B4-BE49-F238E27FC236}">
                <a16:creationId xmlns:a16="http://schemas.microsoft.com/office/drawing/2014/main" id="{AFA665D7-34D0-4262-B345-9B1A1BA8DA17}"/>
              </a:ext>
            </a:extLst>
          </p:cNvPr>
          <p:cNvSpPr/>
          <p:nvPr userDrawn="1"/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Kaari 11">
            <a:extLst>
              <a:ext uri="{FF2B5EF4-FFF2-40B4-BE49-F238E27FC236}">
                <a16:creationId xmlns:a16="http://schemas.microsoft.com/office/drawing/2014/main" id="{39ECC553-79E5-4B14-89C9-4DAD2B1021B1}"/>
              </a:ext>
            </a:extLst>
          </p:cNvPr>
          <p:cNvSpPr/>
          <p:nvPr userDrawn="1"/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Soikio 13">
            <a:extLst>
              <a:ext uri="{FF2B5EF4-FFF2-40B4-BE49-F238E27FC236}">
                <a16:creationId xmlns:a16="http://schemas.microsoft.com/office/drawing/2014/main" id="{55797934-7E2B-4F94-89C4-0279413FF821}"/>
              </a:ext>
            </a:extLst>
          </p:cNvPr>
          <p:cNvSpPr/>
          <p:nvPr userDrawn="1"/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70432" y="1399032"/>
            <a:ext cx="3236976" cy="4069080"/>
          </a:xfrm>
        </p:spPr>
        <p:txBody>
          <a:bodyPr rtlCol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8152" y="1527048"/>
            <a:ext cx="5111496" cy="3931920"/>
          </a:xfrm>
        </p:spPr>
        <p:txBody>
          <a:bodyPr rtlCol="0" anchor="ctr"/>
          <a:lstStyle>
            <a:lvl1pPr marL="0" indent="0">
              <a:buNone/>
              <a:defRPr/>
            </a:lvl1pPr>
            <a:lvl2pPr marL="228600">
              <a:defRPr/>
            </a:lvl2pPr>
            <a:lvl3pPr marL="457200">
              <a:defRPr/>
            </a:lvl3pPr>
            <a:lvl4pPr>
              <a:buNone/>
              <a:defRPr/>
            </a:lvl4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fi-FI" noProof="0">
                <a:solidFill>
                  <a:prstClr val="black">
                    <a:tint val="75000"/>
                  </a:prstClr>
                </a:solidFill>
              </a:rPr>
              <a:t>3.9.20XX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fi-FI" noProof="0">
                <a:solidFill>
                  <a:prstClr val="black">
                    <a:tint val="75000"/>
                  </a:prstClr>
                </a:solidFill>
              </a:rPr>
              <a:t>Esityksen otsikko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fld id="{D76B855D-E9CC-4FF8-AD85-6CDC7B89A0DE}" type="slidenum">
              <a:rPr lang="fi-FI" noProof="0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 noProof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944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, 2 pientä kuv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Kuvan paikkamerkki 21">
            <a:extLst>
              <a:ext uri="{FF2B5EF4-FFF2-40B4-BE49-F238E27FC236}">
                <a16:creationId xmlns:a16="http://schemas.microsoft.com/office/drawing/2014/main" id="{5A614E3F-4FB2-4152-A59C-941C908D7B0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200479" y="1150210"/>
            <a:ext cx="2207046" cy="2204178"/>
          </a:xfrm>
          <a:custGeom>
            <a:avLst/>
            <a:gdLst>
              <a:gd name="connsiteX0" fmla="*/ 1098749 w 2207046"/>
              <a:gd name="connsiteY0" fmla="*/ 0 h 2204178"/>
              <a:gd name="connsiteX1" fmla="*/ 2201707 w 2207046"/>
              <a:gd name="connsiteY1" fmla="*/ 995326 h 2204178"/>
              <a:gd name="connsiteX2" fmla="*/ 2207046 w 2207046"/>
              <a:gd name="connsiteY2" fmla="*/ 1101058 h 2204178"/>
              <a:gd name="connsiteX3" fmla="*/ 2207046 w 2207046"/>
              <a:gd name="connsiteY3" fmla="*/ 1116306 h 2204178"/>
              <a:gd name="connsiteX4" fmla="*/ 2201707 w 2207046"/>
              <a:gd name="connsiteY4" fmla="*/ 1222039 h 2204178"/>
              <a:gd name="connsiteX5" fmla="*/ 1322187 w 2207046"/>
              <a:gd name="connsiteY5" fmla="*/ 2194840 h 2204178"/>
              <a:gd name="connsiteX6" fmla="*/ 1260999 w 2207046"/>
              <a:gd name="connsiteY6" fmla="*/ 2204178 h 2204178"/>
              <a:gd name="connsiteX7" fmla="*/ 936500 w 2207046"/>
              <a:gd name="connsiteY7" fmla="*/ 2204178 h 2204178"/>
              <a:gd name="connsiteX8" fmla="*/ 875311 w 2207046"/>
              <a:gd name="connsiteY8" fmla="*/ 2194840 h 2204178"/>
              <a:gd name="connsiteX9" fmla="*/ 12592 w 2207046"/>
              <a:gd name="connsiteY9" fmla="*/ 1332120 h 2204178"/>
              <a:gd name="connsiteX10" fmla="*/ 0 w 2207046"/>
              <a:gd name="connsiteY10" fmla="*/ 1249617 h 2204178"/>
              <a:gd name="connsiteX11" fmla="*/ 0 w 2207046"/>
              <a:gd name="connsiteY11" fmla="*/ 967747 h 2204178"/>
              <a:gd name="connsiteX12" fmla="*/ 12592 w 2207046"/>
              <a:gd name="connsiteY12" fmla="*/ 885244 h 2204178"/>
              <a:gd name="connsiteX13" fmla="*/ 1098749 w 2207046"/>
              <a:gd name="connsiteY13" fmla="*/ 0 h 2204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207046" h="2204178">
                <a:moveTo>
                  <a:pt x="1098749" y="0"/>
                </a:moveTo>
                <a:cubicBezTo>
                  <a:pt x="1672788" y="0"/>
                  <a:pt x="2144931" y="436266"/>
                  <a:pt x="2201707" y="995326"/>
                </a:cubicBezTo>
                <a:lnTo>
                  <a:pt x="2207046" y="1101058"/>
                </a:lnTo>
                <a:lnTo>
                  <a:pt x="2207046" y="1116306"/>
                </a:lnTo>
                <a:lnTo>
                  <a:pt x="2201707" y="1222039"/>
                </a:lnTo>
                <a:cubicBezTo>
                  <a:pt x="2152501" y="1706557"/>
                  <a:pt x="1791308" y="2098844"/>
                  <a:pt x="1322187" y="2194840"/>
                </a:cubicBezTo>
                <a:lnTo>
                  <a:pt x="1260999" y="2204178"/>
                </a:lnTo>
                <a:lnTo>
                  <a:pt x="936500" y="2204178"/>
                </a:lnTo>
                <a:lnTo>
                  <a:pt x="875311" y="2194840"/>
                </a:lnTo>
                <a:cubicBezTo>
                  <a:pt x="442276" y="2106228"/>
                  <a:pt x="101204" y="1765156"/>
                  <a:pt x="12592" y="1332120"/>
                </a:cubicBezTo>
                <a:lnTo>
                  <a:pt x="0" y="1249617"/>
                </a:lnTo>
                <a:lnTo>
                  <a:pt x="0" y="967747"/>
                </a:lnTo>
                <a:lnTo>
                  <a:pt x="12592" y="885244"/>
                </a:lnTo>
                <a:cubicBezTo>
                  <a:pt x="115972" y="380036"/>
                  <a:pt x="562980" y="0"/>
                  <a:pt x="1098749" y="0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 sz="1800"/>
            </a:lvl1pPr>
          </a:lstStyle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21" name="Kuvan paikkamerkki 20">
            <a:extLst>
              <a:ext uri="{FF2B5EF4-FFF2-40B4-BE49-F238E27FC236}">
                <a16:creationId xmlns:a16="http://schemas.microsoft.com/office/drawing/2014/main" id="{8A1F486A-F545-4642-B1CB-5356704413D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444632" y="2579683"/>
            <a:ext cx="3096807" cy="3096807"/>
          </a:xfrm>
          <a:custGeom>
            <a:avLst/>
            <a:gdLst>
              <a:gd name="connsiteX0" fmla="*/ 1548404 w 3096807"/>
              <a:gd name="connsiteY0" fmla="*/ 0 h 3096807"/>
              <a:gd name="connsiteX1" fmla="*/ 3096807 w 3096807"/>
              <a:gd name="connsiteY1" fmla="*/ 1548404 h 3096807"/>
              <a:gd name="connsiteX2" fmla="*/ 1548404 w 3096807"/>
              <a:gd name="connsiteY2" fmla="*/ 3096807 h 3096807"/>
              <a:gd name="connsiteX3" fmla="*/ 0 w 3096807"/>
              <a:gd name="connsiteY3" fmla="*/ 1548404 h 3096807"/>
              <a:gd name="connsiteX4" fmla="*/ 1548404 w 3096807"/>
              <a:gd name="connsiteY4" fmla="*/ 0 h 3096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96807" h="3096807">
                <a:moveTo>
                  <a:pt x="1548404" y="0"/>
                </a:moveTo>
                <a:cubicBezTo>
                  <a:pt x="2403564" y="0"/>
                  <a:pt x="3096807" y="693243"/>
                  <a:pt x="3096807" y="1548404"/>
                </a:cubicBezTo>
                <a:cubicBezTo>
                  <a:pt x="3096807" y="2403564"/>
                  <a:pt x="2403564" y="3096807"/>
                  <a:pt x="1548404" y="3096807"/>
                </a:cubicBezTo>
                <a:cubicBezTo>
                  <a:pt x="693243" y="3096807"/>
                  <a:pt x="0" y="2403564"/>
                  <a:pt x="0" y="1548404"/>
                </a:cubicBezTo>
                <a:cubicBezTo>
                  <a:pt x="0" y="693243"/>
                  <a:pt x="693243" y="0"/>
                  <a:pt x="1548404" y="0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 sz="1800"/>
            </a:lvl1pPr>
          </a:lstStyle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496" y="365124"/>
            <a:ext cx="5806440" cy="1325880"/>
          </a:xfrm>
        </p:spPr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496" y="1825625"/>
            <a:ext cx="5806440" cy="4352544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buNone/>
              <a:defRPr sz="2400"/>
            </a:lvl1pPr>
            <a:lvl2pPr marL="228600">
              <a:lnSpc>
                <a:spcPct val="110000"/>
              </a:lnSpc>
              <a:defRPr sz="2000"/>
            </a:lvl2pPr>
            <a:lvl3pPr marL="457200">
              <a:lnSpc>
                <a:spcPct val="110000"/>
              </a:lnSpc>
              <a:defRPr sz="1800"/>
            </a:lvl3pPr>
            <a:lvl4pPr marL="685800">
              <a:lnSpc>
                <a:spcPct val="110000"/>
              </a:lnSpc>
              <a:defRPr sz="1600"/>
            </a:lvl4pPr>
            <a:lvl5pPr>
              <a:lnSpc>
                <a:spcPct val="110000"/>
              </a:lnSpc>
              <a:defRPr/>
            </a:lvl5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fi-FI" noProof="0">
                <a:solidFill>
                  <a:prstClr val="black">
                    <a:tint val="75000"/>
                  </a:prstClr>
                </a:solidFill>
              </a:rPr>
              <a:t>3.9.20XX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fi-FI" noProof="0">
                <a:solidFill>
                  <a:prstClr val="black">
                    <a:tint val="75000"/>
                  </a:prstClr>
                </a:solidFill>
              </a:rPr>
              <a:t>Esityksen otsikko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fld id="{D76B855D-E9CC-4FF8-AD85-6CDC7B89A0DE}" type="slidenum">
              <a:rPr lang="fi-FI" noProof="0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 noProof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Soikio 9">
            <a:extLst>
              <a:ext uri="{FF2B5EF4-FFF2-40B4-BE49-F238E27FC236}">
                <a16:creationId xmlns:a16="http://schemas.microsoft.com/office/drawing/2014/main" id="{E8E71C73-7BAD-4838-88C1-42E045A9D179}"/>
              </a:ext>
            </a:extLst>
          </p:cNvPr>
          <p:cNvSpPr/>
          <p:nvPr userDrawn="1"/>
        </p:nvSpPr>
        <p:spPr>
          <a:xfrm>
            <a:off x="10249620" y="1555068"/>
            <a:ext cx="819303" cy="79707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Suorakulmio 11">
            <a:extLst>
              <a:ext uri="{FF2B5EF4-FFF2-40B4-BE49-F238E27FC236}">
                <a16:creationId xmlns:a16="http://schemas.microsoft.com/office/drawing/2014/main" id="{44560922-5803-412D-880B-065E75DCBC0A}"/>
              </a:ext>
            </a:extLst>
          </p:cNvPr>
          <p:cNvSpPr/>
          <p:nvPr userDrawn="1"/>
        </p:nvSpPr>
        <p:spPr>
          <a:xfrm>
            <a:off x="7590089" y="4034393"/>
            <a:ext cx="876704" cy="876704"/>
          </a:xfrm>
          <a:prstGeom prst="rect">
            <a:avLst/>
          </a:prstGeom>
          <a:noFill/>
          <a:ln w="127000">
            <a:solidFill>
              <a:schemeClr val="accent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0839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ikio 6">
            <a:extLst>
              <a:ext uri="{FF2B5EF4-FFF2-40B4-BE49-F238E27FC236}">
                <a16:creationId xmlns:a16="http://schemas.microsoft.com/office/drawing/2014/main" id="{200EACD1-D216-4037-8AFF-80CF273586DF}"/>
              </a:ext>
            </a:extLst>
          </p:cNvPr>
          <p:cNvSpPr/>
          <p:nvPr userDrawn="1"/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Kaari 7">
            <a:extLst>
              <a:ext uri="{FF2B5EF4-FFF2-40B4-BE49-F238E27FC236}">
                <a16:creationId xmlns:a16="http://schemas.microsoft.com/office/drawing/2014/main" id="{F941DE04-3FEA-4A57-B200-F9F6A765C792}"/>
              </a:ext>
            </a:extLst>
          </p:cNvPr>
          <p:cNvSpPr/>
          <p:nvPr userDrawn="1"/>
        </p:nvSpPr>
        <p:spPr>
          <a:xfrm rot="9222429" flipV="1">
            <a:off x="2494119" y="-28502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Soikio 13">
            <a:extLst>
              <a:ext uri="{FF2B5EF4-FFF2-40B4-BE49-F238E27FC236}">
                <a16:creationId xmlns:a16="http://schemas.microsoft.com/office/drawing/2014/main" id="{A565C7B4-4152-4548-A771-EB148A028FDB}"/>
              </a:ext>
            </a:extLst>
          </p:cNvPr>
          <p:cNvSpPr/>
          <p:nvPr userDrawn="1"/>
        </p:nvSpPr>
        <p:spPr>
          <a:xfrm>
            <a:off x="8165417" y="5241988"/>
            <a:ext cx="759403" cy="73880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04C0001-5D76-45A0-A9F4-7172BDDD5D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19272" y="1380744"/>
            <a:ext cx="5559552" cy="2514600"/>
          </a:xfrm>
        </p:spPr>
        <p:txBody>
          <a:bodyPr rtlCol="0"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19272" y="4078224"/>
            <a:ext cx="5559552" cy="1536192"/>
          </a:xfrm>
        </p:spPr>
        <p:txBody>
          <a:bodyPr rtlCol="0"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785573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496" y="365125"/>
            <a:ext cx="10515600" cy="1325563"/>
          </a:xfrm>
        </p:spPr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576" y="1911096"/>
            <a:ext cx="9829800" cy="3859742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fi-FI" noProof="0">
                <a:solidFill>
                  <a:prstClr val="black">
                    <a:tint val="75000"/>
                  </a:prstClr>
                </a:solidFill>
              </a:rPr>
              <a:t>3.9.20XX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fi-FI" noProof="0">
                <a:solidFill>
                  <a:prstClr val="black">
                    <a:tint val="75000"/>
                  </a:prstClr>
                </a:solidFill>
              </a:rPr>
              <a:t>Esityksen otsikko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fld id="{D76B855D-E9CC-4FF8-AD85-6CDC7B89A0DE}" type="slidenum">
              <a:rPr lang="fi-FI" noProof="0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 noProof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uolivapaa piirto: Muoto 6">
            <a:extLst>
              <a:ext uri="{FF2B5EF4-FFF2-40B4-BE49-F238E27FC236}">
                <a16:creationId xmlns:a16="http://schemas.microsoft.com/office/drawing/2014/main" id="{23DA7759-3209-4FE2-96D1-4EEDD81E9EA0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Puolivapaa piirto: Muoto 7">
            <a:extLst>
              <a:ext uri="{FF2B5EF4-FFF2-40B4-BE49-F238E27FC236}">
                <a16:creationId xmlns:a16="http://schemas.microsoft.com/office/drawing/2014/main" id="{41460DAD-8769-4C9F-9C8C-BB0443909D76}"/>
              </a:ext>
            </a:extLst>
          </p:cNvPr>
          <p:cNvSpPr/>
          <p:nvPr/>
        </p:nvSpPr>
        <p:spPr>
          <a:xfrm flipH="1">
            <a:off x="12353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5081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fi-FI" noProof="0">
                <a:solidFill>
                  <a:prstClr val="black">
                    <a:tint val="75000"/>
                  </a:prstClr>
                </a:solidFill>
              </a:rPr>
              <a:t>3.9.20XX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fi-FI" noProof="0">
                <a:solidFill>
                  <a:prstClr val="black">
                    <a:tint val="75000"/>
                  </a:prstClr>
                </a:solidFill>
              </a:rPr>
              <a:t>Esityksen otsikko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fld id="{D76B855D-E9CC-4FF8-AD85-6CDC7B89A0DE}" type="slidenum">
              <a:rPr lang="fi-FI" noProof="0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 noProof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uolivapaa piirto: Muoto 5">
            <a:extLst>
              <a:ext uri="{FF2B5EF4-FFF2-40B4-BE49-F238E27FC236}">
                <a16:creationId xmlns:a16="http://schemas.microsoft.com/office/drawing/2014/main" id="{DC13EF9C-0B5A-4364-91AA-E5DD5B536E54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Puolivapaa piirto: Muoto 6">
            <a:extLst>
              <a:ext uri="{FF2B5EF4-FFF2-40B4-BE49-F238E27FC236}">
                <a16:creationId xmlns:a16="http://schemas.microsoft.com/office/drawing/2014/main" id="{8F674475-6327-490A-BD7F-084F5C07F2E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isällön paikkamerkki 2">
            <a:extLst>
              <a:ext uri="{FF2B5EF4-FFF2-40B4-BE49-F238E27FC236}">
                <a16:creationId xmlns:a16="http://schemas.microsoft.com/office/drawing/2014/main" id="{4753B078-30BA-4AB9-A020-EE8D9404B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11096"/>
            <a:ext cx="10515600" cy="3859742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898923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inausdia ja kuv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uvan paikkamerkki 5">
            <a:extLst>
              <a:ext uri="{FF2B5EF4-FFF2-40B4-BE49-F238E27FC236}">
                <a16:creationId xmlns:a16="http://schemas.microsoft.com/office/drawing/2014/main" id="{63E3FD7E-C80A-4707-A8E9-4134DF91F3F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2192000" cy="6858000"/>
          </a:xfrm>
        </p:spPr>
        <p:txBody>
          <a:bodyPr rtlCol="0"/>
          <a:lstStyle>
            <a:lvl1pPr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10" name="Otsikko 9">
            <a:extLst>
              <a:ext uri="{FF2B5EF4-FFF2-40B4-BE49-F238E27FC236}">
                <a16:creationId xmlns:a16="http://schemas.microsoft.com/office/drawing/2014/main" id="{10EC23F5-CD2E-4207-A4E6-73BDFF74D8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11500" y="370600"/>
            <a:ext cx="5923842" cy="5923842"/>
          </a:xfrm>
          <a:custGeom>
            <a:avLst/>
            <a:gdLst>
              <a:gd name="connsiteX0" fmla="*/ 2961921 w 5923842"/>
              <a:gd name="connsiteY0" fmla="*/ 0 h 5923842"/>
              <a:gd name="connsiteX1" fmla="*/ 5923842 w 5923842"/>
              <a:gd name="connsiteY1" fmla="*/ 2961921 h 5923842"/>
              <a:gd name="connsiteX2" fmla="*/ 2961921 w 5923842"/>
              <a:gd name="connsiteY2" fmla="*/ 5923842 h 5923842"/>
              <a:gd name="connsiteX3" fmla="*/ 0 w 5923842"/>
              <a:gd name="connsiteY3" fmla="*/ 2961921 h 5923842"/>
              <a:gd name="connsiteX4" fmla="*/ 2961921 w 5923842"/>
              <a:gd name="connsiteY4" fmla="*/ 0 h 5923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23842" h="5923842">
                <a:moveTo>
                  <a:pt x="2961921" y="0"/>
                </a:moveTo>
                <a:cubicBezTo>
                  <a:pt x="4597745" y="0"/>
                  <a:pt x="5923842" y="1326097"/>
                  <a:pt x="5923842" y="2961921"/>
                </a:cubicBezTo>
                <a:cubicBezTo>
                  <a:pt x="5923842" y="4597745"/>
                  <a:pt x="4597745" y="5923842"/>
                  <a:pt x="2961921" y="5923842"/>
                </a:cubicBezTo>
                <a:cubicBezTo>
                  <a:pt x="1326097" y="5923842"/>
                  <a:pt x="0" y="4597745"/>
                  <a:pt x="0" y="2961921"/>
                </a:cubicBezTo>
                <a:cubicBezTo>
                  <a:pt x="0" y="1326097"/>
                  <a:pt x="1326097" y="0"/>
                  <a:pt x="2961921" y="0"/>
                </a:cubicBezTo>
                <a:close/>
              </a:path>
            </a:pathLst>
          </a:custGeom>
          <a:solidFill>
            <a:schemeClr val="bg1">
              <a:alpha val="95000"/>
            </a:schemeClr>
          </a:solidFill>
        </p:spPr>
        <p:txBody>
          <a:bodyPr wrap="square" lIns="457200" rIns="457200" bIns="2331720" rtlCol="0" anchor="b" anchorCtr="0">
            <a:noAutofit/>
          </a:bodyPr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75304" y="4379976"/>
            <a:ext cx="5038344" cy="713232"/>
          </a:xfrm>
        </p:spPr>
        <p:txBody>
          <a:bodyPr rtlCol="0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11" name="Päivämäärän paikkamerkki 10">
            <a:extLst>
              <a:ext uri="{FF2B5EF4-FFF2-40B4-BE49-F238E27FC236}">
                <a16:creationId xmlns:a16="http://schemas.microsoft.com/office/drawing/2014/main" id="{6B76FE53-FB67-4871-8485-71BAAFD7D1B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 rtl="0">
              <a:defRPr/>
            </a:pPr>
            <a:r>
              <a:rPr lang="fi-FI" noProof="0"/>
              <a:t>3.9.20XX</a:t>
            </a:r>
          </a:p>
        </p:txBody>
      </p:sp>
      <p:sp>
        <p:nvSpPr>
          <p:cNvPr id="12" name="Alatunnisteen paikkamerkki 11">
            <a:extLst>
              <a:ext uri="{FF2B5EF4-FFF2-40B4-BE49-F238E27FC236}">
                <a16:creationId xmlns:a16="http://schemas.microsoft.com/office/drawing/2014/main" id="{AD26FED4-1CE2-444B-A77E-EB3CB505AF1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 rtl="0">
              <a:defRPr/>
            </a:pPr>
            <a:r>
              <a:rPr lang="fi-FI" noProof="0"/>
              <a:t>Esityksen otsikko</a:t>
            </a:r>
          </a:p>
        </p:txBody>
      </p:sp>
      <p:sp>
        <p:nvSpPr>
          <p:cNvPr id="13" name="Dian numeron paikkamerkki 12">
            <a:extLst>
              <a:ext uri="{FF2B5EF4-FFF2-40B4-BE49-F238E27FC236}">
                <a16:creationId xmlns:a16="http://schemas.microsoft.com/office/drawing/2014/main" id="{28FD25AA-10CC-48D8-9577-257871107B9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 rtl="0">
              <a:defRPr/>
            </a:pPr>
            <a:fld id="{D76B855D-E9CC-4FF8-AD85-6CDC7B89A0DE}" type="slidenum">
              <a:rPr lang="fi-FI" noProof="0" smtClean="0"/>
              <a:pPr>
                <a:defRPr/>
              </a:pPr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220328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ABFD05-2CB2-4A7E-89E7-57615BA82B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F9532B8-D460-476D-816F-725E8D96C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6F7120F-70AF-4ED5-B364-3AA55C6B4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3D8B65F-F709-469F-9961-4D01896C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fi-FI" noProof="0">
                <a:solidFill>
                  <a:prstClr val="black">
                    <a:tint val="75000"/>
                  </a:prstClr>
                </a:solidFill>
              </a:rPr>
              <a:t>3.9.20XX</a:t>
            </a:r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781C6BC-B23D-48BC-AD44-654DDB8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fi-FI" noProof="0">
                <a:solidFill>
                  <a:prstClr val="black">
                    <a:tint val="75000"/>
                  </a:prstClr>
                </a:solidFill>
              </a:rPr>
              <a:t>Esityksen otsikko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100D60B-86A1-479D-BCE8-06D2C3DB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fld id="{D76B855D-E9CC-4FF8-AD85-6CDC7B89A0DE}" type="slidenum">
              <a:rPr lang="fi-FI" noProof="0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 noProof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Puolivapaa piirto: Muoto 7">
            <a:extLst>
              <a:ext uri="{FF2B5EF4-FFF2-40B4-BE49-F238E27FC236}">
                <a16:creationId xmlns:a16="http://schemas.microsoft.com/office/drawing/2014/main" id="{B4EC5136-99DA-40B5-8F79-5C3A56D38BA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Puolivapaa piirto: Muoto 8">
            <a:extLst>
              <a:ext uri="{FF2B5EF4-FFF2-40B4-BE49-F238E27FC236}">
                <a16:creationId xmlns:a16="http://schemas.microsoft.com/office/drawing/2014/main" id="{4F8FB775-26C4-41BA-837C-4478D48D215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6906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fi-FI" noProof="0">
                <a:solidFill>
                  <a:prstClr val="black">
                    <a:tint val="75000"/>
                  </a:prstClr>
                </a:solidFill>
              </a:rPr>
              <a:t>3.9.20XX</a:t>
            </a:r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fi-FI" noProof="0">
                <a:solidFill>
                  <a:prstClr val="black">
                    <a:tint val="75000"/>
                  </a:prstClr>
                </a:solidFill>
              </a:rPr>
              <a:t>Esityksen otsikko</a:t>
            </a: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fld id="{D76B855D-E9CC-4FF8-AD85-6CDC7B89A0DE}" type="slidenum">
              <a:rPr lang="fi-FI" noProof="0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 noProof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Puolivapaa piirto: Muoto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Puolivapaa piirto: Muoto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594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99D5CDC-F2CE-410E-AD13-DDC235C71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rtl="0">
              <a:defRPr/>
            </a:pPr>
            <a:r>
              <a:rPr lang="fi-FI" noProof="0">
                <a:solidFill>
                  <a:prstClr val="black">
                    <a:tint val="75000"/>
                  </a:prstClr>
                </a:solidFill>
              </a:rPr>
              <a:t>3.9.20XX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340CD45-794A-4BB0-A427-0CE61AEAF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rtl="0">
              <a:defRPr/>
            </a:pPr>
            <a:r>
              <a:rPr lang="fi-FI" noProof="0">
                <a:solidFill>
                  <a:prstClr val="black">
                    <a:tint val="75000"/>
                  </a:prstClr>
                </a:solidFill>
              </a:rPr>
              <a:t>Esityksen otsikko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rtl="0">
              <a:defRPr/>
            </a:pPr>
            <a:fld id="{D76B855D-E9CC-4FF8-AD85-6CDC7B89A0DE}" type="slidenum">
              <a:rPr lang="fi-FI" noProof="0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 noProof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7668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71" r:id="rId4"/>
    <p:sldLayoutId id="2147483770" r:id="rId5"/>
    <p:sldLayoutId id="2147483774" r:id="rId6"/>
    <p:sldLayoutId id="2147483783" r:id="rId7"/>
    <p:sldLayoutId id="2147483772" r:id="rId8"/>
    <p:sldLayoutId id="2147483773" r:id="rId9"/>
    <p:sldLayoutId id="2147483785" r:id="rId10"/>
    <p:sldLayoutId id="2147483786" r:id="rId11"/>
    <p:sldLayoutId id="2147483787" r:id="rId12"/>
    <p:sldLayoutId id="2147483775" r:id="rId13"/>
    <p:sldLayoutId id="2147483788" r:id="rId14"/>
    <p:sldLayoutId id="2147483776" r:id="rId15"/>
    <p:sldLayoutId id="2147483777" r:id="rId1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2.pn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comments" Target="../comments/comment1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1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8B08836-40C5-46C2-81BA-21AA271769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rtl="0"/>
            <a:r>
              <a:rPr lang="fi-FI" dirty="0">
                <a:solidFill>
                  <a:srgbClr val="FFFFFF"/>
                </a:solidFill>
              </a:rPr>
              <a:t>Kumppanuuskartta hyvinvointijohtamisen ja tietojohtamisen työkaluna?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2CC4EC4-809C-4FD2-AA20-009F08590D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fi-FI" dirty="0">
                <a:solidFill>
                  <a:srgbClr val="FFFFFF"/>
                </a:solidFill>
              </a:rPr>
              <a:t>Rovala-Opisto, Ammatillinen koulutus</a:t>
            </a:r>
          </a:p>
          <a:p>
            <a:pPr rt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009629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2DA6AF2-23FE-49FE-900E-5B075C2B7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Rovala-Opiston ammatillinen koulutus sekä järjestöt, yhdistykset ja seurakunta</a:t>
            </a:r>
          </a:p>
        </p:txBody>
      </p:sp>
      <p:graphicFrame>
        <p:nvGraphicFramePr>
          <p:cNvPr id="7" name="Sisällön paikkamerkki 6">
            <a:extLst>
              <a:ext uri="{FF2B5EF4-FFF2-40B4-BE49-F238E27FC236}">
                <a16:creationId xmlns:a16="http://schemas.microsoft.com/office/drawing/2014/main" id="{644F0C16-F7A1-44C6-BCB1-E1B0A2695C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7738852"/>
              </p:ext>
            </p:extLst>
          </p:nvPr>
        </p:nvGraphicFramePr>
        <p:xfrm>
          <a:off x="4407408" y="279134"/>
          <a:ext cx="7624171" cy="6256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4876100-3153-48EA-B7D9-B10CECF75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r>
              <a:rPr lang="fi-FI" dirty="0">
                <a:solidFill>
                  <a:prstClr val="black">
                    <a:tint val="75000"/>
                  </a:prstClr>
                </a:solidFill>
              </a:rPr>
              <a:t>7.11.-8.11.2024</a:t>
            </a:r>
            <a:endParaRPr lang="fi-FI" noProof="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D46C41D-8616-4CEB-9512-B9E8EFC0F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>
              <a:defRPr/>
            </a:pPr>
            <a:r>
              <a:rPr lang="fi-FI" dirty="0">
                <a:solidFill>
                  <a:prstClr val="black">
                    <a:tint val="75000"/>
                  </a:prstClr>
                </a:solidFill>
              </a:rPr>
              <a:t>Kumppanuuskartta</a:t>
            </a:r>
            <a:endParaRPr lang="fi-FI" noProof="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67FC5BB-8F31-4220-BC4B-199AF3609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D76B855D-E9CC-4FF8-AD85-6CDC7B89A0DE}" type="slidenum">
              <a:rPr lang="fi-FI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10</a:t>
            </a:fld>
            <a:endParaRPr lang="fi-FI" noProof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8" name="Suora nuoliyhdysviiva 7">
            <a:extLst>
              <a:ext uri="{FF2B5EF4-FFF2-40B4-BE49-F238E27FC236}">
                <a16:creationId xmlns:a16="http://schemas.microsoft.com/office/drawing/2014/main" id="{A264C0C8-C196-46EC-A70C-50D468630BFC}"/>
              </a:ext>
            </a:extLst>
          </p:cNvPr>
          <p:cNvCxnSpPr/>
          <p:nvPr/>
        </p:nvCxnSpPr>
        <p:spPr>
          <a:xfrm flipV="1">
            <a:off x="4976261" y="1530417"/>
            <a:ext cx="2512194" cy="10202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76374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2B8C61-C98D-4B4E-9476-6DCD26457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Rovala-Opisto ja valtion hallinto</a:t>
            </a:r>
          </a:p>
        </p:txBody>
      </p:sp>
      <p:graphicFrame>
        <p:nvGraphicFramePr>
          <p:cNvPr id="7" name="Sisällön paikkamerkki 6">
            <a:extLst>
              <a:ext uri="{FF2B5EF4-FFF2-40B4-BE49-F238E27FC236}">
                <a16:creationId xmlns:a16="http://schemas.microsoft.com/office/drawing/2014/main" id="{66787731-E532-4EB1-BAC9-4EB7E345FB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2896459"/>
              </p:ext>
            </p:extLst>
          </p:nvPr>
        </p:nvGraphicFramePr>
        <p:xfrm>
          <a:off x="4745255" y="317635"/>
          <a:ext cx="7151570" cy="60387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FF65406-EA43-402E-8B43-14A4A4613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r>
              <a:rPr lang="fi-FI" dirty="0">
                <a:solidFill>
                  <a:prstClr val="black">
                    <a:tint val="75000"/>
                  </a:prstClr>
                </a:solidFill>
              </a:rPr>
              <a:t>7.11.-8.11.2024</a:t>
            </a:r>
            <a:endParaRPr lang="fi-FI" noProof="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82E7838-97FB-4E1E-93A5-42FCDFDA8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>
              <a:defRPr/>
            </a:pPr>
            <a:r>
              <a:rPr lang="fi-FI" dirty="0">
                <a:solidFill>
                  <a:prstClr val="black">
                    <a:tint val="75000"/>
                  </a:prstClr>
                </a:solidFill>
              </a:rPr>
              <a:t>Kumppanuuskartta</a:t>
            </a:r>
            <a:endParaRPr lang="fi-FI" noProof="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5FD14D9-22B3-4333-8B73-A12F5F7D4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D76B855D-E9CC-4FF8-AD85-6CDC7B89A0DE}" type="slidenum">
              <a:rPr lang="fi-FI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11</a:t>
            </a:fld>
            <a:endParaRPr lang="fi-FI" noProof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D2C1B7D5-17F4-445F-A1E1-A51BF828D16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25305" y="4707026"/>
            <a:ext cx="2915961" cy="1368834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ACA453B3-925D-4333-8A61-D9FBC6EE47E7}"/>
              </a:ext>
            </a:extLst>
          </p:cNvPr>
          <p:cNvCxnSpPr/>
          <p:nvPr/>
        </p:nvCxnSpPr>
        <p:spPr>
          <a:xfrm flipH="1">
            <a:off x="6920564" y="4312389"/>
            <a:ext cx="471638" cy="3946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48487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D86BF803-B9C4-48A6-B9B5-0CB9C738C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0432" y="1982804"/>
            <a:ext cx="2868168" cy="2964581"/>
          </a:xfrm>
        </p:spPr>
        <p:txBody>
          <a:bodyPr>
            <a:normAutofit/>
          </a:bodyPr>
          <a:lstStyle/>
          <a:p>
            <a:r>
              <a:rPr lang="fi-FI" dirty="0"/>
              <a:t>Lapin alueen oppilaitos-yhteistyö</a:t>
            </a:r>
          </a:p>
        </p:txBody>
      </p:sp>
      <p:graphicFrame>
        <p:nvGraphicFramePr>
          <p:cNvPr id="9" name="Sisällön paikkamerkki 8">
            <a:extLst>
              <a:ext uri="{FF2B5EF4-FFF2-40B4-BE49-F238E27FC236}">
                <a16:creationId xmlns:a16="http://schemas.microsoft.com/office/drawing/2014/main" id="{FA538AE2-02E1-46DA-9C0C-357A564E90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0011287"/>
              </p:ext>
            </p:extLst>
          </p:nvPr>
        </p:nvGraphicFramePr>
        <p:xfrm>
          <a:off x="5139891" y="462013"/>
          <a:ext cx="5759884" cy="6259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6A3B30C-71FA-4238-93E3-FC2D01354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r>
              <a:rPr lang="fi-FI" dirty="0">
                <a:solidFill>
                  <a:prstClr val="black">
                    <a:tint val="75000"/>
                  </a:prstClr>
                </a:solidFill>
              </a:rPr>
              <a:t>7.11.-8.11.2024</a:t>
            </a:r>
            <a:endParaRPr lang="fi-FI" noProof="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6C33806-1682-4334-9D39-DA334E44C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>
              <a:defRPr/>
            </a:pPr>
            <a:r>
              <a:rPr lang="fi-FI" dirty="0">
                <a:solidFill>
                  <a:prstClr val="black">
                    <a:tint val="75000"/>
                  </a:prstClr>
                </a:solidFill>
              </a:rPr>
              <a:t>Kumppanuuskartta</a:t>
            </a:r>
            <a:endParaRPr lang="fi-FI" noProof="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F993D62-3B85-4AFC-80C2-46358294B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D76B855D-E9CC-4FF8-AD85-6CDC7B89A0DE}" type="slidenum">
              <a:rPr lang="fi-FI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12</a:t>
            </a:fld>
            <a:endParaRPr lang="fi-FI" noProof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1BAEF12F-6F20-4BE2-B1A5-A8236D22FA2E}"/>
              </a:ext>
            </a:extLst>
          </p:cNvPr>
          <p:cNvSpPr txBox="1"/>
          <p:nvPr/>
        </p:nvSpPr>
        <p:spPr>
          <a:xfrm>
            <a:off x="8763000" y="4206240"/>
            <a:ext cx="1115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Yliopisto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1C377A31-E38A-43F8-845F-44FAB5D7CA9F}"/>
              </a:ext>
            </a:extLst>
          </p:cNvPr>
          <p:cNvSpPr txBox="1"/>
          <p:nvPr/>
        </p:nvSpPr>
        <p:spPr>
          <a:xfrm>
            <a:off x="7815072" y="4171450"/>
            <a:ext cx="947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AMK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C4B81E62-CB14-4941-8280-29327664B43B}"/>
              </a:ext>
            </a:extLst>
          </p:cNvPr>
          <p:cNvSpPr txBox="1"/>
          <p:nvPr/>
        </p:nvSpPr>
        <p:spPr>
          <a:xfrm>
            <a:off x="6431762" y="4032950"/>
            <a:ext cx="1051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/>
              <a:t>Muut koulutuksen järjestäjät</a:t>
            </a:r>
          </a:p>
        </p:txBody>
      </p:sp>
    </p:spTree>
    <p:extLst>
      <p:ext uri="{BB962C8B-B14F-4D97-AF65-F5344CB8AC3E}">
        <p14:creationId xmlns:p14="http://schemas.microsoft.com/office/powerpoint/2010/main" val="41590272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916DAA-1ACF-4343-A637-D55C4A5DE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dirty="0"/>
              <a:t>Kumppanuusyhteistyön luonne</a:t>
            </a:r>
          </a:p>
        </p:txBody>
      </p:sp>
      <p:graphicFrame>
        <p:nvGraphicFramePr>
          <p:cNvPr id="4" name="Sisällön paikkamerkki 4" descr="aikajanan SmartArt-grafiikka&#10;">
            <a:extLst>
              <a:ext uri="{FF2B5EF4-FFF2-40B4-BE49-F238E27FC236}">
                <a16:creationId xmlns:a16="http://schemas.microsoft.com/office/drawing/2014/main" id="{E246B7D8-C843-490A-A5BB-04DFA74A3D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3024415"/>
              </p:ext>
            </p:extLst>
          </p:nvPr>
        </p:nvGraphicFramePr>
        <p:xfrm>
          <a:off x="996696" y="1581912"/>
          <a:ext cx="10195560" cy="3675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AD06355-A3C6-4680-9456-99EB4CD43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7.11.-8.11.2024</a:t>
            </a:r>
            <a:endParaRPr lang="fi-FI" sz="1200" b="0" i="0" u="none" strike="noStrike" kern="1200" cap="none" spc="0" normalizeH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1E614C4-AF93-47E4-AAAE-E508A893E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Kumppanuuskartta</a:t>
            </a:r>
            <a:endParaRPr lang="fi-FI" sz="1200" b="0" i="0" u="none" strike="noStrike" kern="1200" cap="none" spc="0" normalizeH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B8B6466-CC56-4078-BB0C-7A0D5CB3F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76B855D-E9CC-4FF8-AD85-6CDC7B89A0DE}" type="slidenum">
              <a:rPr kumimoji="0" lang="fi-FI" sz="1200" b="0" i="0" u="none" strike="noStrike" kern="1200" cap="none" spc="0" normalizeH="0" baseline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fi-FI" sz="1200" b="0" i="0" u="none" strike="noStrike" kern="1200" cap="none" spc="0" normalizeH="0" baseline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26474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>
            <a:extLst>
              <a:ext uri="{FF2B5EF4-FFF2-40B4-BE49-F238E27FC236}">
                <a16:creationId xmlns:a16="http://schemas.microsoft.com/office/drawing/2014/main" id="{06FB4115-A48F-43AE-9EDB-2DCD99B3A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Kumppanuuskartan strateginen merkitys</a:t>
            </a:r>
          </a:p>
        </p:txBody>
      </p: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018C90E3-9F80-49FF-A98A-6AC9452B1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r>
              <a:rPr lang="fi-FI" dirty="0">
                <a:solidFill>
                  <a:prstClr val="black">
                    <a:tint val="75000"/>
                  </a:prstClr>
                </a:solidFill>
              </a:rPr>
              <a:t>7.11.-8.11.2024</a:t>
            </a:r>
            <a:endParaRPr lang="fi-FI" noProof="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F64E1A1-CF7F-4F63-89AE-2977615E4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>
              <a:defRPr/>
            </a:pPr>
            <a:r>
              <a:rPr lang="fi-FI" dirty="0">
                <a:solidFill>
                  <a:prstClr val="black">
                    <a:tint val="75000"/>
                  </a:prstClr>
                </a:solidFill>
              </a:rPr>
              <a:t>Kumppanuuskartta</a:t>
            </a:r>
            <a:endParaRPr lang="fi-FI" noProof="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0115CB6-B54E-4B77-82AC-A8D768389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D76B855D-E9CC-4FF8-AD85-6CDC7B89A0DE}" type="slidenum">
              <a:rPr lang="fi-FI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14</a:t>
            </a:fld>
            <a:endParaRPr lang="fi-FI" noProof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34987E1-8403-4CDB-9EDA-A0168F01CA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Mitä tietoa kumppanuuskartassa pitäisi olla?</a:t>
            </a:r>
          </a:p>
          <a:p>
            <a:r>
              <a:rPr lang="fi-FI" dirty="0"/>
              <a:t>Millä tavalla kumppanuuskartta pitäisi rakentaa, jotta sillä olisi strategista merkitystä?</a:t>
            </a:r>
          </a:p>
          <a:p>
            <a:r>
              <a:rPr lang="fi-FI" dirty="0"/>
              <a:t>Mitä sen pitäisi  kertoa?</a:t>
            </a:r>
          </a:p>
          <a:p>
            <a:r>
              <a:rPr lang="fi-FI" dirty="0"/>
              <a:t>Mitä sen pitäisi havainnollistaa?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690686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FC037F-9B04-45A9-8AE6-A85178849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dirty="0">
                <a:solidFill>
                  <a:srgbClr val="FFFFFF"/>
                </a:solidFill>
              </a:rPr>
              <a:t>Johtopäätökset keskustelusta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F49FB76-25BA-4481-B88D-DCB748E166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i-FI" dirty="0">
              <a:solidFill>
                <a:srgbClr val="FFFFFF"/>
              </a:solidFill>
            </a:endParaRPr>
          </a:p>
          <a:p>
            <a:pPr rt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83594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908361-DFDB-42AD-9CE5-0C3FC0CA3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061" y="1434164"/>
            <a:ext cx="4344202" cy="3869356"/>
          </a:xfrm>
        </p:spPr>
        <p:txBody>
          <a:bodyPr/>
          <a:lstStyle/>
          <a:p>
            <a:r>
              <a:rPr lang="fi-FI" dirty="0"/>
              <a:t>Kun kumppanuus toimii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528B3E-FE39-468C-A15A-C1A7DE4E6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642" y="404261"/>
            <a:ext cx="6689557" cy="5952089"/>
          </a:xfrm>
        </p:spPr>
        <p:txBody>
          <a:bodyPr>
            <a:normAutofit/>
          </a:bodyPr>
          <a:lstStyle/>
          <a:p>
            <a:pPr algn="l"/>
            <a:br>
              <a:rPr lang="fi-FI" b="0" i="0" dirty="0">
                <a:solidFill>
                  <a:srgbClr val="202730"/>
                </a:solidFill>
                <a:effectLst/>
                <a:latin typeface="pt_serifregular"/>
              </a:rPr>
            </a:br>
            <a:endParaRPr lang="fi-FI" b="0" i="0" dirty="0">
              <a:solidFill>
                <a:srgbClr val="202730"/>
              </a:solidFill>
              <a:effectLst/>
              <a:latin typeface="pt_serifregular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202730"/>
                </a:solidFill>
                <a:effectLst/>
                <a:latin typeface="pt_serifregular"/>
              </a:rPr>
              <a:t> tavoitteet ovat yhteisiä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202730"/>
                </a:solidFill>
                <a:effectLst/>
                <a:latin typeface="pt_serifregular"/>
              </a:rPr>
              <a:t> toiminta perustuu luottamuksee</a:t>
            </a:r>
            <a:r>
              <a:rPr lang="fi-FI" dirty="0">
                <a:solidFill>
                  <a:srgbClr val="202730"/>
                </a:solidFill>
                <a:latin typeface="pt_serifregular"/>
              </a:rPr>
              <a:t>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202730"/>
                </a:solidFill>
                <a:effectLst/>
                <a:latin typeface="pt_serifregular"/>
              </a:rPr>
              <a:t> toiminta perustuu yhdenvertaisuuteen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202730"/>
                </a:solidFill>
                <a:latin typeface="pt_serifregular"/>
              </a:rPr>
              <a:t> toiminta perustuu </a:t>
            </a:r>
            <a:r>
              <a:rPr lang="fi-FI" b="0" i="0" dirty="0">
                <a:solidFill>
                  <a:srgbClr val="202730"/>
                </a:solidFill>
                <a:effectLst/>
                <a:latin typeface="pt_serifregular"/>
              </a:rPr>
              <a:t>vastavuoroisuuteen,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202730"/>
                </a:solidFill>
                <a:latin typeface="pt_serifregular"/>
              </a:rPr>
              <a:t> t</a:t>
            </a:r>
            <a:r>
              <a:rPr lang="fi-FI" b="0" i="0" dirty="0">
                <a:solidFill>
                  <a:srgbClr val="202730"/>
                </a:solidFill>
                <a:effectLst/>
                <a:latin typeface="pt_serifregular"/>
              </a:rPr>
              <a:t>oiminta perustuu toimivaan, avoimeen vuorovaikutukseen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202730"/>
                </a:solidFill>
                <a:effectLst/>
                <a:latin typeface="pt_serifregular"/>
              </a:rPr>
              <a:t> toiminnasta on aitoa lisäarvoa molemmille osapuolille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202730"/>
                </a:solidFill>
                <a:effectLst/>
                <a:latin typeface="pt_serifregular"/>
              </a:rPr>
              <a:t> toimijoiden resurssit ja osaaminen täydentävät toisiaan.</a:t>
            </a:r>
          </a:p>
          <a:p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E6774F8-AFA2-4CEA-AC40-535406258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r>
              <a:rPr lang="fi-FI" dirty="0">
                <a:solidFill>
                  <a:prstClr val="black">
                    <a:tint val="75000"/>
                  </a:prstClr>
                </a:solidFill>
              </a:rPr>
              <a:t>7.11.-8.11.2024</a:t>
            </a:r>
            <a:endParaRPr lang="fi-FI" noProof="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86AC234-DB36-4971-A9F7-570C34C32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>
              <a:defRPr/>
            </a:pPr>
            <a:r>
              <a:rPr lang="fi-FI" dirty="0">
                <a:solidFill>
                  <a:prstClr val="black">
                    <a:tint val="75000"/>
                  </a:prstClr>
                </a:solidFill>
              </a:rPr>
              <a:t>Kumppanuuskartta</a:t>
            </a:r>
            <a:endParaRPr lang="fi-FI" noProof="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F3BE9DB-8748-498C-9C63-D931E2730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D76B855D-E9CC-4FF8-AD85-6CDC7B89A0DE}" type="slidenum">
              <a:rPr lang="fi-FI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2</a:t>
            </a:fld>
            <a:endParaRPr lang="fi-FI" noProof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916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C8F86B-C780-4BA7-B23C-8CD0A1C32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/>
              <a:t>Rovalan</a:t>
            </a:r>
            <a:r>
              <a:rPr lang="fi-FI" dirty="0"/>
              <a:t> Setlementin arvot:</a:t>
            </a:r>
            <a:br>
              <a:rPr lang="fi-FI" dirty="0"/>
            </a:br>
            <a:r>
              <a:rPr lang="fi-FI" dirty="0"/>
              <a:t>Ihmisläheisyys</a:t>
            </a:r>
            <a:br>
              <a:rPr lang="fi-FI" dirty="0"/>
            </a:br>
            <a:r>
              <a:rPr lang="fi-FI" dirty="0"/>
              <a:t>Vastuullisuus</a:t>
            </a:r>
            <a:br>
              <a:rPr lang="fi-FI" dirty="0"/>
            </a:br>
            <a:r>
              <a:rPr lang="fi-FI" dirty="0"/>
              <a:t>Yhteisöllisyys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8342E22-CFC3-4B5D-8878-C8E0A27A58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0" i="0" dirty="0">
                <a:solidFill>
                  <a:srgbClr val="050505"/>
                </a:solidFill>
                <a:effectLst/>
                <a:latin typeface="Segoe UI Historic" panose="020B0502040204020203" pitchFamily="34" charset="0"/>
              </a:rPr>
              <a:t> Tavoitteena 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050505"/>
                </a:solidFill>
                <a:effectLst/>
                <a:latin typeface="Segoe UI Historic" panose="020B0502040204020203" pitchFamily="34" charset="0"/>
              </a:rPr>
              <a:t>Tuottaa tasavertaista ja joustavaa palvelua hyvinvoinnin ja toimintakyvyn edistämiseksi</a:t>
            </a:r>
          </a:p>
          <a:p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F8C069F-A816-4056-9DE3-5977EE4BE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r>
              <a:rPr lang="fi-FI" dirty="0">
                <a:solidFill>
                  <a:prstClr val="black">
                    <a:tint val="75000"/>
                  </a:prstClr>
                </a:solidFill>
              </a:rPr>
              <a:t>7.11.-8.11.2024</a:t>
            </a:r>
            <a:endParaRPr lang="fi-FI" noProof="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BCC977A-02EC-4679-8CFE-BBC21EBB8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>
              <a:defRPr/>
            </a:pPr>
            <a:r>
              <a:rPr lang="fi-FI" dirty="0">
                <a:solidFill>
                  <a:prstClr val="black">
                    <a:tint val="75000"/>
                  </a:prstClr>
                </a:solidFill>
              </a:rPr>
              <a:t>Kumppanuuskartta</a:t>
            </a:r>
            <a:endParaRPr lang="fi-FI" noProof="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023C0E7-4056-4CB3-9A0F-DCF0E8192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D76B855D-E9CC-4FF8-AD85-6CDC7B89A0DE}" type="slidenum">
              <a:rPr lang="fi-FI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3</a:t>
            </a:fld>
            <a:endParaRPr lang="fi-FI" noProof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463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450DE7-C892-4198-86FF-F459DE523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53929"/>
            <a:ext cx="3989673" cy="3311090"/>
          </a:xfrm>
        </p:spPr>
        <p:txBody>
          <a:bodyPr>
            <a:normAutofit fontScale="90000"/>
          </a:bodyPr>
          <a:lstStyle/>
          <a:p>
            <a:r>
              <a:rPr lang="fi-FI" dirty="0"/>
              <a:t>Rovala-Opiston taustaorganisaatio</a:t>
            </a:r>
            <a:br>
              <a:rPr lang="fi-FI" dirty="0"/>
            </a:br>
            <a:r>
              <a:rPr lang="fi-FI" dirty="0"/>
              <a:t>Setlementti.</a:t>
            </a:r>
            <a:br>
              <a:rPr lang="fi-FI" dirty="0"/>
            </a:br>
            <a:r>
              <a:rPr lang="fi-FI" dirty="0"/>
              <a:t>Edunvalvoja</a:t>
            </a:r>
            <a:br>
              <a:rPr lang="fi-FI" dirty="0"/>
            </a:br>
            <a:r>
              <a:rPr lang="fi-FI" dirty="0"/>
              <a:t>kansanopisto-yhdistys</a:t>
            </a:r>
          </a:p>
        </p:txBody>
      </p:sp>
      <p:graphicFrame>
        <p:nvGraphicFramePr>
          <p:cNvPr id="7" name="Sisällön paikkamerkki 6">
            <a:extLst>
              <a:ext uri="{FF2B5EF4-FFF2-40B4-BE49-F238E27FC236}">
                <a16:creationId xmlns:a16="http://schemas.microsoft.com/office/drawing/2014/main" id="{1083F25B-3839-44BF-829C-CD5C1A927F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7388174"/>
              </p:ext>
            </p:extLst>
          </p:nvPr>
        </p:nvGraphicFramePr>
        <p:xfrm>
          <a:off x="5788025" y="1527175"/>
          <a:ext cx="5111750" cy="3932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58CE352-EDA3-411B-81AC-89AB06E26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r>
              <a:rPr lang="fi-FI" dirty="0">
                <a:solidFill>
                  <a:prstClr val="black">
                    <a:tint val="75000"/>
                  </a:prstClr>
                </a:solidFill>
              </a:rPr>
              <a:t>7.11.-8.11. 2024</a:t>
            </a:r>
            <a:endParaRPr lang="fi-FI" noProof="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9821E0A-2527-45A2-9035-F0CBB572D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>
              <a:defRPr/>
            </a:pPr>
            <a:r>
              <a:rPr lang="fi-FI" dirty="0">
                <a:solidFill>
                  <a:prstClr val="black">
                    <a:tint val="75000"/>
                  </a:prstClr>
                </a:solidFill>
              </a:rPr>
              <a:t>Kumppanuuskartta</a:t>
            </a:r>
            <a:endParaRPr lang="fi-FI" noProof="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912C181-0509-420B-B212-4255380EB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D76B855D-E9CC-4FF8-AD85-6CDC7B89A0DE}" type="slidenum">
              <a:rPr lang="fi-FI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4</a:t>
            </a:fld>
            <a:endParaRPr lang="fi-FI" noProof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524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22785B-D075-4D13-9F4E-B73807326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0432" y="1399032"/>
            <a:ext cx="3266814" cy="4060381"/>
          </a:xfrm>
        </p:spPr>
        <p:txBody>
          <a:bodyPr>
            <a:normAutofit fontScale="90000"/>
          </a:bodyPr>
          <a:lstStyle/>
          <a:p>
            <a:r>
              <a:rPr lang="fi-FI" dirty="0" err="1"/>
              <a:t>Rovalan</a:t>
            </a:r>
            <a:r>
              <a:rPr lang="fi-FI" dirty="0"/>
              <a:t> Setlementti ry: </a:t>
            </a:r>
            <a:br>
              <a:rPr lang="fi-FI" dirty="0"/>
            </a:br>
            <a:r>
              <a:rPr lang="fi-FI" dirty="0"/>
              <a:t>Elämää tukeva kohtaamisen, oppimisen ja huolenpidon yhteisö</a:t>
            </a:r>
          </a:p>
        </p:txBody>
      </p:sp>
      <p:graphicFrame>
        <p:nvGraphicFramePr>
          <p:cNvPr id="7" name="Sisällön paikkamerkki 6">
            <a:extLst>
              <a:ext uri="{FF2B5EF4-FFF2-40B4-BE49-F238E27FC236}">
                <a16:creationId xmlns:a16="http://schemas.microsoft.com/office/drawing/2014/main" id="{CA853AAF-9637-46E9-8BDE-A1C85DF3A7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53259"/>
              </p:ext>
            </p:extLst>
          </p:nvPr>
        </p:nvGraphicFramePr>
        <p:xfrm>
          <a:off x="4870449" y="1617044"/>
          <a:ext cx="6958999" cy="38423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64EBE71-F000-4AC5-9AD4-4787FF003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r>
              <a:rPr lang="fi-FI" dirty="0">
                <a:solidFill>
                  <a:prstClr val="black">
                    <a:tint val="75000"/>
                  </a:prstClr>
                </a:solidFill>
              </a:rPr>
              <a:t>7.11.-8.11. 2024</a:t>
            </a:r>
            <a:endParaRPr lang="fi-FI" noProof="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4E57AE2-2915-46D0-91A3-158B79146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>
              <a:defRPr/>
            </a:pPr>
            <a:r>
              <a:rPr lang="fi-FI" dirty="0">
                <a:solidFill>
                  <a:prstClr val="black">
                    <a:tint val="75000"/>
                  </a:prstClr>
                </a:solidFill>
              </a:rPr>
              <a:t>Kumppanuuskartta</a:t>
            </a:r>
            <a:endParaRPr lang="fi-FI" noProof="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9812946-4BC7-45C0-BB77-9BD3CDC51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D76B855D-E9CC-4FF8-AD85-6CDC7B89A0DE}" type="slidenum">
              <a:rPr lang="fi-FI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5</a:t>
            </a:fld>
            <a:endParaRPr lang="fi-FI" noProof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482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D86BF803-B9C4-48A6-B9B5-0CB9C738C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4657" y="1982804"/>
            <a:ext cx="3272589" cy="2945331"/>
          </a:xfrm>
        </p:spPr>
        <p:txBody>
          <a:bodyPr>
            <a:normAutofit/>
          </a:bodyPr>
          <a:lstStyle/>
          <a:p>
            <a:br>
              <a:rPr lang="fi-FI" sz="1800" dirty="0"/>
            </a:br>
            <a:r>
              <a:rPr lang="fi-FI" sz="2800" dirty="0"/>
              <a:t>Rovala on osaamista, huolenpitoa ja sosiaalista tukea tuottava tunnettu, vastuullinen ja asiantunteva toimiaja</a:t>
            </a:r>
          </a:p>
        </p:txBody>
      </p:sp>
      <p:graphicFrame>
        <p:nvGraphicFramePr>
          <p:cNvPr id="9" name="Sisällön paikkamerkki 8">
            <a:extLst>
              <a:ext uri="{FF2B5EF4-FFF2-40B4-BE49-F238E27FC236}">
                <a16:creationId xmlns:a16="http://schemas.microsoft.com/office/drawing/2014/main" id="{FA538AE2-02E1-46DA-9C0C-357A564E90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5479823"/>
              </p:ext>
            </p:extLst>
          </p:nvPr>
        </p:nvGraphicFramePr>
        <p:xfrm>
          <a:off x="5139890" y="462013"/>
          <a:ext cx="6689557" cy="6259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6A3B30C-71FA-4238-93E3-FC2D01354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r>
              <a:rPr lang="fi-FI" noProof="0" dirty="0">
                <a:solidFill>
                  <a:prstClr val="black">
                    <a:tint val="75000"/>
                  </a:prstClr>
                </a:solidFill>
              </a:rPr>
              <a:t>7.11.-8.11.2024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6C33806-1682-4334-9D39-DA334E44C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>
              <a:defRPr/>
            </a:pPr>
            <a:r>
              <a:rPr lang="fi-FI" dirty="0">
                <a:solidFill>
                  <a:prstClr val="black">
                    <a:tint val="75000"/>
                  </a:prstClr>
                </a:solidFill>
              </a:rPr>
              <a:t>Kumppanuuskartta</a:t>
            </a:r>
            <a:endParaRPr lang="fi-FI" noProof="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F993D62-3B85-4AFC-80C2-46358294B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D76B855D-E9CC-4FF8-AD85-6CDC7B89A0DE}" type="slidenum">
              <a:rPr lang="fi-FI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6</a:t>
            </a:fld>
            <a:endParaRPr lang="fi-FI" noProof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0184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lipsi 2">
            <a:extLst>
              <a:ext uri="{FF2B5EF4-FFF2-40B4-BE49-F238E27FC236}">
                <a16:creationId xmlns:a16="http://schemas.microsoft.com/office/drawing/2014/main" id="{9E8223A5-825A-4D41-8B83-8DA793A26D47}"/>
              </a:ext>
            </a:extLst>
          </p:cNvPr>
          <p:cNvSpPr/>
          <p:nvPr/>
        </p:nvSpPr>
        <p:spPr>
          <a:xfrm>
            <a:off x="2695879" y="1492469"/>
            <a:ext cx="6080259" cy="497570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12A40F6-EB62-4E05-9E7D-68FB5D755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r>
              <a:rPr lang="fi-FI" dirty="0">
                <a:solidFill>
                  <a:prstClr val="black">
                    <a:tint val="75000"/>
                  </a:prstClr>
                </a:solidFill>
              </a:rPr>
              <a:t>7.11.-8.11.2024</a:t>
            </a:r>
            <a:endParaRPr lang="fi-FI" noProof="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FDB78CC-589A-4D43-BFD7-751C2C012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>
              <a:defRPr/>
            </a:pPr>
            <a:r>
              <a:rPr lang="fi-FI" noProof="0" dirty="0">
                <a:solidFill>
                  <a:prstClr val="black">
                    <a:tint val="75000"/>
                  </a:prstClr>
                </a:solidFill>
              </a:rPr>
              <a:t>Kumppanuuskartta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6E4057A-AA01-4030-B40B-3A8E9B742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0357" y="5799538"/>
            <a:ext cx="2743200" cy="365125"/>
          </a:xfrm>
        </p:spPr>
        <p:txBody>
          <a:bodyPr/>
          <a:lstStyle/>
          <a:p>
            <a:pPr rtl="0">
              <a:defRPr/>
            </a:pPr>
            <a:fld id="{D76B855D-E9CC-4FF8-AD85-6CDC7B89A0DE}" type="slidenum">
              <a:rPr lang="fi-FI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7</a:t>
            </a:fld>
            <a:endParaRPr lang="fi-FI" noProof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7" name="Sisällön paikkamerkki 6">
            <a:extLst>
              <a:ext uri="{FF2B5EF4-FFF2-40B4-BE49-F238E27FC236}">
                <a16:creationId xmlns:a16="http://schemas.microsoft.com/office/drawing/2014/main" id="{C2201F15-32F4-49EA-A5C9-3599C61E0CB3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871143391"/>
              </p:ext>
            </p:extLst>
          </p:nvPr>
        </p:nvGraphicFramePr>
        <p:xfrm>
          <a:off x="3003085" y="875899"/>
          <a:ext cx="8350716" cy="55922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Ellipsi 11">
            <a:extLst>
              <a:ext uri="{FF2B5EF4-FFF2-40B4-BE49-F238E27FC236}">
                <a16:creationId xmlns:a16="http://schemas.microsoft.com/office/drawing/2014/main" id="{0F4A8C07-D394-49B1-AC50-CA0DBAA75D83}"/>
              </a:ext>
            </a:extLst>
          </p:cNvPr>
          <p:cNvSpPr/>
          <p:nvPr/>
        </p:nvSpPr>
        <p:spPr>
          <a:xfrm>
            <a:off x="375385" y="875899"/>
            <a:ext cx="2444015" cy="2136808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F722DB20-1CAC-4ABD-AC14-D3B254921EC9}"/>
              </a:ext>
            </a:extLst>
          </p:cNvPr>
          <p:cNvSpPr txBox="1"/>
          <p:nvPr/>
        </p:nvSpPr>
        <p:spPr>
          <a:xfrm>
            <a:off x="559069" y="1344139"/>
            <a:ext cx="19531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>
                <a:solidFill>
                  <a:schemeClr val="bg1"/>
                </a:solidFill>
              </a:rPr>
              <a:t> Sisäiset ja ulkoiset sidosryhmät</a:t>
            </a:r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FC9438F3-651A-4309-86CB-2EAA645E6CE4}"/>
              </a:ext>
            </a:extLst>
          </p:cNvPr>
          <p:cNvSpPr txBox="1"/>
          <p:nvPr/>
        </p:nvSpPr>
        <p:spPr>
          <a:xfrm>
            <a:off x="8708764" y="4183228"/>
            <a:ext cx="19250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Paikallisyhteisö ja järjestöt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E5C05B64-C5FC-4B88-BF97-3965707BE7F6}"/>
              </a:ext>
            </a:extLst>
          </p:cNvPr>
          <p:cNvSpPr txBox="1"/>
          <p:nvPr/>
        </p:nvSpPr>
        <p:spPr>
          <a:xfrm>
            <a:off x="9216992" y="5751740"/>
            <a:ext cx="2320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Valtio, OKM, OPH, TEM</a:t>
            </a:r>
          </a:p>
        </p:txBody>
      </p:sp>
      <p:cxnSp>
        <p:nvCxnSpPr>
          <p:cNvPr id="10" name="Suora nuoliyhdysviiva 9">
            <a:extLst>
              <a:ext uri="{FF2B5EF4-FFF2-40B4-BE49-F238E27FC236}">
                <a16:creationId xmlns:a16="http://schemas.microsoft.com/office/drawing/2014/main" id="{EF2B24D3-F2D1-4998-8088-84676D558230}"/>
              </a:ext>
            </a:extLst>
          </p:cNvPr>
          <p:cNvCxnSpPr/>
          <p:nvPr/>
        </p:nvCxnSpPr>
        <p:spPr>
          <a:xfrm>
            <a:off x="8153400" y="5544923"/>
            <a:ext cx="929944" cy="3408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2583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C0693B-2E79-4498-8363-3BBB0FC35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5781" y="1713297"/>
            <a:ext cx="3271628" cy="3599848"/>
          </a:xfrm>
        </p:spPr>
        <p:txBody>
          <a:bodyPr>
            <a:normAutofit fontScale="90000"/>
          </a:bodyPr>
          <a:lstStyle/>
          <a:p>
            <a:r>
              <a:rPr lang="fi-FI" dirty="0"/>
              <a:t>Rovala-Opisto,</a:t>
            </a:r>
            <a:br>
              <a:rPr lang="fi-FI" dirty="0"/>
            </a:br>
            <a:r>
              <a:rPr lang="fi-FI" dirty="0"/>
              <a:t>ammatillinen koulutus</a:t>
            </a:r>
            <a:br>
              <a:rPr lang="fi-FI" dirty="0"/>
            </a:br>
            <a:r>
              <a:rPr lang="fi-FI" dirty="0"/>
              <a:t>ja hyvinvointialue</a:t>
            </a:r>
          </a:p>
        </p:txBody>
      </p:sp>
      <p:graphicFrame>
        <p:nvGraphicFramePr>
          <p:cNvPr id="7" name="Sisällön paikkamerkki 6">
            <a:extLst>
              <a:ext uri="{FF2B5EF4-FFF2-40B4-BE49-F238E27FC236}">
                <a16:creationId xmlns:a16="http://schemas.microsoft.com/office/drawing/2014/main" id="{A26072DB-A475-44F6-86D8-58DA4FAF98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3251387"/>
              </p:ext>
            </p:extLst>
          </p:nvPr>
        </p:nvGraphicFramePr>
        <p:xfrm>
          <a:off x="4620126" y="336884"/>
          <a:ext cx="7382577" cy="61890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5B4D18D-C1C6-4581-B7EF-DE892DC63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r>
              <a:rPr lang="fi-FI" dirty="0">
                <a:solidFill>
                  <a:prstClr val="black">
                    <a:tint val="75000"/>
                  </a:prstClr>
                </a:solidFill>
              </a:rPr>
              <a:t>7.11.-8.11.2024</a:t>
            </a:r>
            <a:endParaRPr lang="fi-FI" noProof="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E57FC98-9B77-4013-AB3D-18AF51FAE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>
              <a:defRPr/>
            </a:pPr>
            <a:r>
              <a:rPr lang="fi-FI" dirty="0">
                <a:solidFill>
                  <a:prstClr val="black">
                    <a:tint val="75000"/>
                  </a:prstClr>
                </a:solidFill>
              </a:rPr>
              <a:t>Kumppanuuskartta</a:t>
            </a:r>
            <a:endParaRPr lang="fi-FI" noProof="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CA2F7BA-115D-4CC8-867C-56B5431D7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D76B855D-E9CC-4FF8-AD85-6CDC7B89A0DE}" type="slidenum">
              <a:rPr lang="fi-FI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8</a:t>
            </a:fld>
            <a:endParaRPr lang="fi-FI" noProof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9300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8CBB95-8FCD-4004-9397-49477D994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Rovala-Opisto ja kaupungin palvelut</a:t>
            </a:r>
          </a:p>
        </p:txBody>
      </p:sp>
      <p:graphicFrame>
        <p:nvGraphicFramePr>
          <p:cNvPr id="7" name="Sisällön paikkamerkki 6">
            <a:extLst>
              <a:ext uri="{FF2B5EF4-FFF2-40B4-BE49-F238E27FC236}">
                <a16:creationId xmlns:a16="http://schemas.microsoft.com/office/drawing/2014/main" id="{5753CBB1-6C1B-4AC7-82CB-33A9429236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9325018"/>
              </p:ext>
            </p:extLst>
          </p:nvPr>
        </p:nvGraphicFramePr>
        <p:xfrm>
          <a:off x="4707468" y="228600"/>
          <a:ext cx="7222066" cy="62399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D068605-D3D6-410B-9B2C-D6EDBEDC2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r>
              <a:rPr lang="fi-FI" dirty="0">
                <a:solidFill>
                  <a:prstClr val="black">
                    <a:tint val="75000"/>
                  </a:prstClr>
                </a:solidFill>
              </a:rPr>
              <a:t>7.11.-8.11.2024</a:t>
            </a:r>
            <a:endParaRPr lang="fi-FI" noProof="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9A4F861-F8A9-442B-9502-0F4C5FEAC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>
              <a:defRPr/>
            </a:pPr>
            <a:r>
              <a:rPr lang="fi-FI" noProof="0" dirty="0">
                <a:solidFill>
                  <a:prstClr val="black">
                    <a:tint val="75000"/>
                  </a:prstClr>
                </a:solidFill>
              </a:rPr>
              <a:t>Kumppanuuskartta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C904FBB-627B-4B7B-B357-C9361373A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D76B855D-E9CC-4FF8-AD85-6CDC7B89A0DE}" type="slidenum">
              <a:rPr lang="fi-FI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9</a:t>
            </a:fld>
            <a:endParaRPr lang="fi-FI" noProof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7AA1CDF7-A0A3-450A-8B0B-CD3EC4D582F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115838" y="4840169"/>
            <a:ext cx="2462997" cy="1255885"/>
          </a:xfrm>
          <a:prstGeom prst="rect">
            <a:avLst/>
          </a:prstGeom>
        </p:spPr>
      </p:pic>
      <p:cxnSp>
        <p:nvCxnSpPr>
          <p:cNvPr id="9" name="Suora yhdysviiva 8">
            <a:extLst>
              <a:ext uri="{FF2B5EF4-FFF2-40B4-BE49-F238E27FC236}">
                <a16:creationId xmlns:a16="http://schemas.microsoft.com/office/drawing/2014/main" id="{C6ADFF48-661C-4805-953D-A7D122238E49}"/>
              </a:ext>
            </a:extLst>
          </p:cNvPr>
          <p:cNvCxnSpPr/>
          <p:nvPr/>
        </p:nvCxnSpPr>
        <p:spPr>
          <a:xfrm>
            <a:off x="9025128" y="4840169"/>
            <a:ext cx="90710" cy="793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3713800"/>
      </p:ext>
    </p:extLst>
  </p:cSld>
  <p:clrMapOvr>
    <a:masterClrMapping/>
  </p:clrMapOvr>
</p:sld>
</file>

<file path=ppt/theme/theme1.xml><?xml version="1.0" encoding="utf-8"?>
<a:theme xmlns:a="http://schemas.openxmlformats.org/drawingml/2006/main" name="ShapesVTI">
  <a:themeElements>
    <a:clrScheme name="Shapes">
      <a:dk1>
        <a:sysClr val="windowText" lastClr="000000"/>
      </a:dk1>
      <a:lt1>
        <a:sysClr val="window" lastClr="FFFFFF"/>
      </a:lt1>
      <a:dk2>
        <a:srgbClr val="281B10"/>
      </a:dk2>
      <a:lt2>
        <a:srgbClr val="FFF9F5"/>
      </a:lt2>
      <a:accent1>
        <a:srgbClr val="EE7661"/>
      </a:accent1>
      <a:accent2>
        <a:srgbClr val="4E91F0"/>
      </a:accent2>
      <a:accent3>
        <a:srgbClr val="5B5260"/>
      </a:accent3>
      <a:accent4>
        <a:srgbClr val="2CC3B4"/>
      </a:accent4>
      <a:accent5>
        <a:srgbClr val="C097F8"/>
      </a:accent5>
      <a:accent6>
        <a:srgbClr val="FF9514"/>
      </a:accent6>
      <a:hlink>
        <a:srgbClr val="E50CBC"/>
      </a:hlink>
      <a:folHlink>
        <a:srgbClr val="6257FF"/>
      </a:folHlink>
    </a:clrScheme>
    <a:fontScheme name="Festival">
      <a:majorFont>
        <a:latin typeface="Tw Cen M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8167029_TF78504181_Win32" id="{B435C6E8-D78D-4B32-88CD-A57A3F434935}" vid="{08D8319C-4576-46B4-9614-B8D6BA9C31C0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8413533D-8C39-401E-8B75-B1AEEEC56B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A449C04-64B3-4403-94B7-8D2284C38D1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BDEF148-1770-458F-8F5B-C3D0A278AA97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Muodot-esitys</Template>
  <TotalTime>1014</TotalTime>
  <Words>444</Words>
  <Application>Microsoft Office PowerPoint</Application>
  <PresentationFormat>Laajakuva</PresentationFormat>
  <Paragraphs>171</Paragraphs>
  <Slides>15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22" baseType="lpstr">
      <vt:lpstr>Arial</vt:lpstr>
      <vt:lpstr>Avenir Next LT Pro</vt:lpstr>
      <vt:lpstr>Calibri</vt:lpstr>
      <vt:lpstr>pt_serifregular</vt:lpstr>
      <vt:lpstr>Segoe UI Historic</vt:lpstr>
      <vt:lpstr>Tw Cen MT</vt:lpstr>
      <vt:lpstr>ShapesVTI</vt:lpstr>
      <vt:lpstr>Kumppanuuskartta hyvinvointijohtamisen ja tietojohtamisen työkaluna?</vt:lpstr>
      <vt:lpstr>Kun kumppanuus toimii</vt:lpstr>
      <vt:lpstr>Rovalan Setlementin arvot: Ihmisläheisyys Vastuullisuus Yhteisöllisyys</vt:lpstr>
      <vt:lpstr>Rovala-Opiston taustaorganisaatio Setlementti. Edunvalvoja kansanopisto-yhdistys</vt:lpstr>
      <vt:lpstr>Rovalan Setlementti ry:  Elämää tukeva kohtaamisen, oppimisen ja huolenpidon yhteisö</vt:lpstr>
      <vt:lpstr> Rovala on osaamista, huolenpitoa ja sosiaalista tukea tuottava tunnettu, vastuullinen ja asiantunteva toimiaja</vt:lpstr>
      <vt:lpstr>PowerPoint-esitys</vt:lpstr>
      <vt:lpstr>Rovala-Opisto, ammatillinen koulutus ja hyvinvointialue</vt:lpstr>
      <vt:lpstr>Rovala-Opisto ja kaupungin palvelut</vt:lpstr>
      <vt:lpstr>Rovala-Opiston ammatillinen koulutus sekä järjestöt, yhdistykset ja seurakunta</vt:lpstr>
      <vt:lpstr>Rovala-Opisto ja valtion hallinto</vt:lpstr>
      <vt:lpstr>Lapin alueen oppilaitos-yhteistyö</vt:lpstr>
      <vt:lpstr>Kumppanuusyhteistyön luonne</vt:lpstr>
      <vt:lpstr>Kumppanuuskartan strateginen merkitys</vt:lpstr>
      <vt:lpstr>Johtopäätökset keskustelusta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Kumppanuuskartta</dc:title>
  <dc:creator>Sari Laatikainen</dc:creator>
  <cp:lastModifiedBy>Sari Laatikainen</cp:lastModifiedBy>
  <cp:revision>35</cp:revision>
  <dcterms:created xsi:type="dcterms:W3CDTF">2024-01-21T16:46:35Z</dcterms:created>
  <dcterms:modified xsi:type="dcterms:W3CDTF">2024-11-07T13:58:20Z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