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70" r:id="rId3"/>
    <p:sldId id="257" r:id="rId4"/>
    <p:sldId id="271" r:id="rId5"/>
    <p:sldId id="260" r:id="rId6"/>
    <p:sldId id="261" r:id="rId7"/>
    <p:sldId id="262" r:id="rId8"/>
    <p:sldId id="258" r:id="rId9"/>
    <p:sldId id="263" r:id="rId10"/>
    <p:sldId id="266" r:id="rId11"/>
    <p:sldId id="264" r:id="rId12"/>
    <p:sldId id="265" r:id="rId13"/>
    <p:sldId id="268" r:id="rId1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BEEC33-5DD4-4502-9594-C99EE42A48A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5B5F4-FBB5-45AD-8348-77FE42EC618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6166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hape 83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i-FI" altLang="fi-FI"/>
          </a:p>
        </p:txBody>
      </p:sp>
      <p:sp>
        <p:nvSpPr>
          <p:cNvPr id="4099" name="Shape 8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309676800 w 120000"/>
              <a:gd name="T3" fmla="*/ 0 h 120000"/>
              <a:gd name="T4" fmla="*/ 3096768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964607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B721-A83A-4D65-BEB1-6285F4AAC74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177-45C0-4BAD-92B7-9F360E57B8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5517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B721-A83A-4D65-BEB1-6285F4AAC74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177-45C0-4BAD-92B7-9F360E57B8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9430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B721-A83A-4D65-BEB1-6285F4AAC74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177-45C0-4BAD-92B7-9F360E57B8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3676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B721-A83A-4D65-BEB1-6285F4AAC74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177-45C0-4BAD-92B7-9F360E57B8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3601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B721-A83A-4D65-BEB1-6285F4AAC74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177-45C0-4BAD-92B7-9F360E57B8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86693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B721-A83A-4D65-BEB1-6285F4AAC74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177-45C0-4BAD-92B7-9F360E57B8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4650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B721-A83A-4D65-BEB1-6285F4AAC74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177-45C0-4BAD-92B7-9F360E57B8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7923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B721-A83A-4D65-BEB1-6285F4AAC74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177-45C0-4BAD-92B7-9F360E57B8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9501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B721-A83A-4D65-BEB1-6285F4AAC74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177-45C0-4BAD-92B7-9F360E57B8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384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B721-A83A-4D65-BEB1-6285F4AAC74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177-45C0-4BAD-92B7-9F360E57B8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4683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B721-A83A-4D65-BEB1-6285F4AAC74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177-45C0-4BAD-92B7-9F360E57B8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3598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21C187-FA2B-4E9C-989B-D8EDF2FBE0F2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7890564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Kaksi sisältökohdetta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EF386B-753C-47E9-9A53-144AD283D126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4878035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indent="0" algn="ctr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195EB5-8B4D-4778-87F0-A5909C91B7C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241456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Osan ylätunnist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rtl="0">
              <a:spcBef>
                <a:spcPts val="0"/>
              </a:spcBef>
              <a:defRPr sz="600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457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2000">
                <a:solidFill>
                  <a:srgbClr val="888888"/>
                </a:solidFill>
              </a:defRPr>
            </a:lvl2pPr>
            <a:lvl3pPr marL="914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800">
                <a:solidFill>
                  <a:srgbClr val="888888"/>
                </a:solidFill>
              </a:defRPr>
            </a:lvl3pPr>
            <a:lvl4pPr marL="1371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4pPr>
            <a:lvl5pPr marL="18288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5pPr>
            <a:lvl6pPr marL="22860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6pPr>
            <a:lvl7pPr marL="2743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7pPr>
            <a:lvl8pPr marL="3200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8pPr>
            <a:lvl9pPr marL="3657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3EEB7F-159D-4E5D-8366-A381D0F6797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0421674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tailu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 rtl="0">
              <a:spcBef>
                <a:spcPts val="0"/>
              </a:spcBef>
              <a:buFont typeface="Calibri"/>
              <a:buNone/>
              <a:defRPr sz="2400" b="1"/>
            </a:lvl1pPr>
            <a:lvl2pPr marL="457200" indent="0" rtl="0">
              <a:spcBef>
                <a:spcPts val="0"/>
              </a:spcBef>
              <a:buFont typeface="Calibri"/>
              <a:buNone/>
              <a:defRPr sz="2000" b="1"/>
            </a:lvl2pPr>
            <a:lvl3pPr marL="914400" indent="0" rtl="0">
              <a:spcBef>
                <a:spcPts val="0"/>
              </a:spcBef>
              <a:buFont typeface="Calibri"/>
              <a:buNone/>
              <a:defRPr sz="1800" b="1"/>
            </a:lvl3pPr>
            <a:lvl4pPr marL="1371600" indent="0" rtl="0">
              <a:spcBef>
                <a:spcPts val="0"/>
              </a:spcBef>
              <a:buFont typeface="Calibri"/>
              <a:buNone/>
              <a:defRPr sz="1600" b="1"/>
            </a:lvl4pPr>
            <a:lvl5pPr marL="1828800" indent="0" rtl="0">
              <a:spcBef>
                <a:spcPts val="0"/>
              </a:spcBef>
              <a:buFont typeface="Calibri"/>
              <a:buNone/>
              <a:defRPr sz="1600" b="1"/>
            </a:lvl5pPr>
            <a:lvl6pPr marL="2286000" indent="0" rtl="0">
              <a:spcBef>
                <a:spcPts val="0"/>
              </a:spcBef>
              <a:buFont typeface="Calibri"/>
              <a:buNone/>
              <a:defRPr sz="1600" b="1"/>
            </a:lvl6pPr>
            <a:lvl7pPr marL="2743200" indent="0" rtl="0">
              <a:spcBef>
                <a:spcPts val="0"/>
              </a:spcBef>
              <a:buFont typeface="Calibri"/>
              <a:buNone/>
              <a:defRPr sz="1600" b="1"/>
            </a:lvl7pPr>
            <a:lvl8pPr marL="3200400" indent="0" rtl="0">
              <a:spcBef>
                <a:spcPts val="0"/>
              </a:spcBef>
              <a:buFont typeface="Calibri"/>
              <a:buNone/>
              <a:defRPr sz="1600" b="1"/>
            </a:lvl8pPr>
            <a:lvl9pPr marL="3657600" indent="0" rtl="0">
              <a:spcBef>
                <a:spcPts val="0"/>
              </a:spcBef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 rtl="0">
              <a:spcBef>
                <a:spcPts val="0"/>
              </a:spcBef>
              <a:buFont typeface="Calibri"/>
              <a:buNone/>
              <a:defRPr sz="2400" b="1"/>
            </a:lvl1pPr>
            <a:lvl2pPr marL="457200" indent="0" rtl="0">
              <a:spcBef>
                <a:spcPts val="0"/>
              </a:spcBef>
              <a:buFont typeface="Calibri"/>
              <a:buNone/>
              <a:defRPr sz="2000" b="1"/>
            </a:lvl2pPr>
            <a:lvl3pPr marL="914400" indent="0" rtl="0">
              <a:spcBef>
                <a:spcPts val="0"/>
              </a:spcBef>
              <a:buFont typeface="Calibri"/>
              <a:buNone/>
              <a:defRPr sz="1800" b="1"/>
            </a:lvl3pPr>
            <a:lvl4pPr marL="1371600" indent="0" rtl="0">
              <a:spcBef>
                <a:spcPts val="0"/>
              </a:spcBef>
              <a:buFont typeface="Calibri"/>
              <a:buNone/>
              <a:defRPr sz="1600" b="1"/>
            </a:lvl4pPr>
            <a:lvl5pPr marL="1828800" indent="0" rtl="0">
              <a:spcBef>
                <a:spcPts val="0"/>
              </a:spcBef>
              <a:buFont typeface="Calibri"/>
              <a:buNone/>
              <a:defRPr sz="1600" b="1"/>
            </a:lvl5pPr>
            <a:lvl6pPr marL="2286000" indent="0" rtl="0">
              <a:spcBef>
                <a:spcPts val="0"/>
              </a:spcBef>
              <a:buFont typeface="Calibri"/>
              <a:buNone/>
              <a:defRPr sz="1600" b="1"/>
            </a:lvl6pPr>
            <a:lvl7pPr marL="2743200" indent="0" rtl="0">
              <a:spcBef>
                <a:spcPts val="0"/>
              </a:spcBef>
              <a:buFont typeface="Calibri"/>
              <a:buNone/>
              <a:defRPr sz="1600" b="1"/>
            </a:lvl7pPr>
            <a:lvl8pPr marL="3200400" indent="0" rtl="0">
              <a:spcBef>
                <a:spcPts val="0"/>
              </a:spcBef>
              <a:buFont typeface="Calibri"/>
              <a:buNone/>
              <a:defRPr sz="1600" b="1"/>
            </a:lvl8pPr>
            <a:lvl9pPr marL="3657600" indent="0" rtl="0">
              <a:spcBef>
                <a:spcPts val="0"/>
              </a:spcBef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8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9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FA7A8-C7E1-4690-B6A0-E5199FC33134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320458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Vain otsikko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FECEB-D4DB-4C60-BAEA-5D8B265E8565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0346490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yhjä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65862-6604-44FE-8419-47A6B06B1B0C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2568172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tsikollinen sisältö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rtl="0">
              <a:spcBef>
                <a:spcPts val="0"/>
              </a:spcBef>
              <a:defRPr sz="320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rtl="0">
              <a:spcBef>
                <a:spcPts val="0"/>
              </a:spcBef>
              <a:defRPr sz="3200"/>
            </a:lvl1pPr>
            <a:lvl2pPr rtl="0">
              <a:spcBef>
                <a:spcPts val="0"/>
              </a:spcBef>
              <a:defRPr sz="2800"/>
            </a:lvl2pPr>
            <a:lvl3pPr rtl="0">
              <a:spcBef>
                <a:spcPts val="0"/>
              </a:spcBef>
              <a:defRPr sz="2400"/>
            </a:lvl3pPr>
            <a:lvl4pPr rtl="0">
              <a:spcBef>
                <a:spcPts val="0"/>
              </a:spcBef>
              <a:defRPr sz="2000"/>
            </a:lvl4pPr>
            <a:lvl5pPr rtl="0">
              <a:spcBef>
                <a:spcPts val="0"/>
              </a:spcBef>
              <a:defRPr sz="2000"/>
            </a:lvl5pPr>
            <a:lvl6pPr rtl="0">
              <a:spcBef>
                <a:spcPts val="0"/>
              </a:spcBef>
              <a:defRPr sz="2000"/>
            </a:lvl6pPr>
            <a:lvl7pPr rtl="0">
              <a:spcBef>
                <a:spcPts val="0"/>
              </a:spcBef>
              <a:defRPr sz="2000"/>
            </a:lvl7pPr>
            <a:lvl8pPr rtl="0">
              <a:spcBef>
                <a:spcPts val="0"/>
              </a:spcBef>
              <a:defRPr sz="2000"/>
            </a:lvl8pPr>
            <a:lvl9pPr rtl="0">
              <a:spcBef>
                <a:spcPts val="0"/>
              </a:spcBef>
              <a:defRPr sz="20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rtl="0">
              <a:spcBef>
                <a:spcPts val="0"/>
              </a:spcBef>
              <a:buFont typeface="Calibri"/>
              <a:buNone/>
              <a:defRPr sz="1600"/>
            </a:lvl1pPr>
            <a:lvl2pPr marL="457200" indent="0" rtl="0">
              <a:spcBef>
                <a:spcPts val="0"/>
              </a:spcBef>
              <a:buFont typeface="Calibri"/>
              <a:buNone/>
              <a:defRPr sz="1400"/>
            </a:lvl2pPr>
            <a:lvl3pPr marL="914400" indent="0" rtl="0">
              <a:spcBef>
                <a:spcPts val="0"/>
              </a:spcBef>
              <a:buFont typeface="Calibri"/>
              <a:buNone/>
              <a:defRPr sz="1200"/>
            </a:lvl3pPr>
            <a:lvl4pPr marL="1371600" indent="0" rtl="0">
              <a:spcBef>
                <a:spcPts val="0"/>
              </a:spcBef>
              <a:buFont typeface="Calibri"/>
              <a:buNone/>
              <a:defRPr sz="1000"/>
            </a:lvl4pPr>
            <a:lvl5pPr marL="1828800" indent="0" rtl="0">
              <a:spcBef>
                <a:spcPts val="0"/>
              </a:spcBef>
              <a:buFont typeface="Calibri"/>
              <a:buNone/>
              <a:defRPr sz="1000"/>
            </a:lvl5pPr>
            <a:lvl6pPr marL="2286000" indent="0" rtl="0">
              <a:spcBef>
                <a:spcPts val="0"/>
              </a:spcBef>
              <a:buFont typeface="Calibri"/>
              <a:buNone/>
              <a:defRPr sz="1000"/>
            </a:lvl6pPr>
            <a:lvl7pPr marL="2743200" indent="0" rtl="0">
              <a:spcBef>
                <a:spcPts val="0"/>
              </a:spcBef>
              <a:buFont typeface="Calibri"/>
              <a:buNone/>
              <a:defRPr sz="1000"/>
            </a:lvl7pPr>
            <a:lvl8pPr marL="3200400" indent="0" rtl="0">
              <a:spcBef>
                <a:spcPts val="0"/>
              </a:spcBef>
              <a:buFont typeface="Calibri"/>
              <a:buNone/>
              <a:defRPr sz="1000"/>
            </a:lvl8pPr>
            <a:lvl9pPr marL="3657600" indent="0" rtl="0">
              <a:spcBef>
                <a:spcPts val="0"/>
              </a:spcBef>
              <a:buFont typeface="Calibri"/>
              <a:buNone/>
              <a:defRPr sz="1000"/>
            </a:lvl9pPr>
          </a:lstStyle>
          <a:p>
            <a:endParaRPr/>
          </a:p>
        </p:txBody>
      </p:sp>
      <p:sp>
        <p:nvSpPr>
          <p:cNvPr id="5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76FEC-B1D8-4DB8-9749-87B710E7314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1018906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tsikollinen kuva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rtl="0">
              <a:spcBef>
                <a:spcPts val="0"/>
              </a:spcBef>
              <a:defRPr sz="320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rtl="0">
              <a:spcBef>
                <a:spcPts val="0"/>
              </a:spcBef>
              <a:buFont typeface="Calibri"/>
              <a:buNone/>
              <a:defRPr sz="1600"/>
            </a:lvl1pPr>
            <a:lvl2pPr marL="457200" indent="0" rtl="0">
              <a:spcBef>
                <a:spcPts val="0"/>
              </a:spcBef>
              <a:buFont typeface="Calibri"/>
              <a:buNone/>
              <a:defRPr sz="1400"/>
            </a:lvl2pPr>
            <a:lvl3pPr marL="914400" indent="0" rtl="0">
              <a:spcBef>
                <a:spcPts val="0"/>
              </a:spcBef>
              <a:buFont typeface="Calibri"/>
              <a:buNone/>
              <a:defRPr sz="1200"/>
            </a:lvl3pPr>
            <a:lvl4pPr marL="1371600" indent="0" rtl="0">
              <a:spcBef>
                <a:spcPts val="0"/>
              </a:spcBef>
              <a:buFont typeface="Calibri"/>
              <a:buNone/>
              <a:defRPr sz="1000"/>
            </a:lvl4pPr>
            <a:lvl5pPr marL="1828800" indent="0" rtl="0">
              <a:spcBef>
                <a:spcPts val="0"/>
              </a:spcBef>
              <a:buFont typeface="Calibri"/>
              <a:buNone/>
              <a:defRPr sz="1000"/>
            </a:lvl5pPr>
            <a:lvl6pPr marL="2286000" indent="0" rtl="0">
              <a:spcBef>
                <a:spcPts val="0"/>
              </a:spcBef>
              <a:buFont typeface="Calibri"/>
              <a:buNone/>
              <a:defRPr sz="1000"/>
            </a:lvl6pPr>
            <a:lvl7pPr marL="2743200" indent="0" rtl="0">
              <a:spcBef>
                <a:spcPts val="0"/>
              </a:spcBef>
              <a:buFont typeface="Calibri"/>
              <a:buNone/>
              <a:defRPr sz="1000"/>
            </a:lvl7pPr>
            <a:lvl8pPr marL="3200400" indent="0" rtl="0">
              <a:spcBef>
                <a:spcPts val="0"/>
              </a:spcBef>
              <a:buFont typeface="Calibri"/>
              <a:buNone/>
              <a:defRPr sz="1000"/>
            </a:lvl8pPr>
            <a:lvl9pPr marL="3657600" indent="0" rtl="0">
              <a:spcBef>
                <a:spcPts val="0"/>
              </a:spcBef>
              <a:buFont typeface="Calibri"/>
              <a:buNone/>
              <a:defRPr sz="1000"/>
            </a:lvl9pPr>
          </a:lstStyle>
          <a:p>
            <a:endParaRPr/>
          </a:p>
        </p:txBody>
      </p:sp>
      <p:sp>
        <p:nvSpPr>
          <p:cNvPr id="5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2DC70-1551-40A7-B3ED-CD9AA5BD166F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8233461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Otsikko ja pystysuora teksti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CD304-4573-44EA-ABC2-CDC2B221A944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7884395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Pystysuora otsikko ja teksti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46CFF-6A11-4E18-845F-99F0DA2E5DB2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711252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CB721-A83A-4D65-BEB1-6285F4AAC74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90177-45C0-4BAD-92B7-9F360E57B8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5941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5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1027" name="Shape 6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1028" name="Shape 7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88888"/>
                </a:solidFill>
                <a:latin typeface="Calibri" pitchFamily="34" charset="0"/>
                <a:cs typeface="Arial" charset="0"/>
                <a:sym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i-FI" altLang="fi-FI"/>
          </a:p>
        </p:txBody>
      </p:sp>
      <p:sp>
        <p:nvSpPr>
          <p:cNvPr id="1029" name="Shape 8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88888"/>
                </a:solidFill>
                <a:latin typeface="Calibri" pitchFamily="34" charset="0"/>
                <a:cs typeface="Arial" charset="0"/>
                <a:sym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i-FI" altLang="fi-FI"/>
          </a:p>
        </p:txBody>
      </p:sp>
      <p:sp>
        <p:nvSpPr>
          <p:cNvPr id="1030" name="Shape 9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SzPct val="25000"/>
              <a:defRPr sz="1200" smtClean="0">
                <a:solidFill>
                  <a:srgbClr val="888888"/>
                </a:solidFill>
                <a:latin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6B970E-CC3A-4600-A25A-093354056E00}" type="slidenum">
              <a:rPr lang="fi-FI" altLang="fi-FI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i-FI" altLang="fi-FI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2836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9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hape 8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br>
              <a:rPr lang="fi-FI" altLang="fi-FI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</a:b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3075" name="Shape 81"/>
          <p:cNvSpPr txBox="1">
            <a:spLocks noGrp="1"/>
          </p:cNvSpPr>
          <p:nvPr>
            <p:ph type="body" idx="1"/>
          </p:nvPr>
        </p:nvSpPr>
        <p:spPr>
          <a:xfrm>
            <a:off x="911225" y="464234"/>
            <a:ext cx="10515600" cy="5988954"/>
          </a:xfrm>
        </p:spPr>
        <p:txBody>
          <a:bodyPr tIns="45700" bIns="45700"/>
          <a:lstStyle/>
          <a:p>
            <a:pPr marL="0" indent="0" algn="ctr" eaLnBrk="1" hangingPunct="1"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endParaRPr lang="fi-FI" altLang="fi-FI" sz="3600" b="1" dirty="0">
              <a:solidFill>
                <a:srgbClr val="FF0000"/>
              </a:solidFill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marL="0" indent="0" algn="ctr" eaLnBrk="1" hangingPunct="1"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endParaRPr lang="fi-FI" altLang="fi-FI" sz="3600" b="1" dirty="0">
              <a:solidFill>
                <a:srgbClr val="FF0000"/>
              </a:solidFill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marL="0" indent="0" algn="ctr" eaLnBrk="1" hangingPunct="1">
              <a:lnSpc>
                <a:spcPct val="50000"/>
              </a:lnSpc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r>
              <a:rPr lang="fi-FI" altLang="fi-FI" sz="9600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Arial" panose="020B0604020202020204" pitchFamily="34" charset="0"/>
                <a:sym typeface="Calibri" panose="020F0502020204030204" pitchFamily="34" charset="0"/>
              </a:rPr>
              <a:t>FOKUS</a:t>
            </a:r>
          </a:p>
          <a:p>
            <a:pPr marL="0" indent="0" algn="ctr" eaLnBrk="1" hangingPunct="1">
              <a:lnSpc>
                <a:spcPct val="50000"/>
              </a:lnSpc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r>
              <a:rPr lang="fi-FI" altLang="fi-FI" sz="6000" i="1" dirty="0" err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grammatik</a:t>
            </a:r>
            <a:endParaRPr lang="fi-FI" altLang="fi-FI" sz="6000" i="1" dirty="0">
              <a:solidFill>
                <a:schemeClr val="tx1"/>
              </a:solidFill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marL="0" indent="0" algn="ctr" eaLnBrk="1" hangingPunct="1"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endParaRPr lang="fi-FI" altLang="fi-FI" sz="3600" b="1" dirty="0">
              <a:solidFill>
                <a:srgbClr val="FF0000"/>
              </a:solidFill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marL="0" indent="0" algn="ctr" eaLnBrk="1" hangingPunct="1">
              <a:spcBef>
                <a:spcPct val="0"/>
              </a:spcBef>
              <a:buClr>
                <a:srgbClr val="000000"/>
              </a:buClr>
              <a:buSzPct val="25000"/>
              <a:buNone/>
            </a:pPr>
            <a:r>
              <a:rPr lang="fi-FI" altLang="fi-FI" sz="3600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Infinitiivi</a:t>
            </a:r>
          </a:p>
          <a:p>
            <a:pPr marL="0" indent="0" algn="ctr" eaLnBrk="1" hangingPunct="1"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endParaRPr lang="fi-FI" altLang="fi-FI" sz="3600" b="1" dirty="0">
              <a:solidFill>
                <a:srgbClr val="FF0000"/>
              </a:solidFill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955859"/>
      </p:ext>
    </p:extLst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3737"/>
          </a:xfrm>
        </p:spPr>
        <p:txBody>
          <a:bodyPr>
            <a:normAutofit fontScale="90000"/>
          </a:bodyPr>
          <a:lstStyle/>
          <a:p>
            <a:br>
              <a:rPr lang="fi-FI" b="1" dirty="0"/>
            </a:br>
            <a:r>
              <a:rPr lang="fi-FI" i="1" dirty="0"/>
              <a:t>Infinitiivin edessä </a:t>
            </a:r>
            <a:r>
              <a:rPr lang="fi-FI" b="1" i="1" dirty="0"/>
              <a:t>ei</a:t>
            </a:r>
            <a:r>
              <a:rPr lang="fi-FI" i="1" dirty="0"/>
              <a:t> ole </a:t>
            </a:r>
            <a:r>
              <a:rPr lang="fi-FI" b="1" i="1" dirty="0" err="1"/>
              <a:t>att</a:t>
            </a:r>
            <a:r>
              <a:rPr lang="fi-FI" b="1" i="1" dirty="0"/>
              <a:t>-sanaa</a:t>
            </a:r>
            <a:r>
              <a:rPr lang="fi-FI" i="1" dirty="0"/>
              <a:t>, kun</a:t>
            </a:r>
            <a:br>
              <a:rPr lang="fi-FI" i="1" dirty="0"/>
            </a:br>
            <a:endParaRPr lang="fi-FI" sz="3100" i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i-FI" sz="2600" b="1" dirty="0"/>
              <a:t>1) Infinitiivin edessä on </a:t>
            </a:r>
            <a:r>
              <a:rPr lang="fi-FI" sz="2600" b="1" dirty="0">
                <a:solidFill>
                  <a:srgbClr val="FF0000"/>
                </a:solidFill>
              </a:rPr>
              <a:t>apuverbi</a:t>
            </a:r>
            <a:r>
              <a:rPr lang="fi-FI" sz="2600" b="1" dirty="0"/>
              <a:t>.</a:t>
            </a:r>
          </a:p>
          <a:p>
            <a:pPr marL="0" indent="0">
              <a:buNone/>
            </a:pPr>
            <a:r>
              <a:rPr lang="fi-FI" sz="2600" dirty="0" err="1"/>
              <a:t>Vad</a:t>
            </a:r>
            <a:r>
              <a:rPr lang="fi-FI" sz="2600" dirty="0"/>
              <a:t> </a:t>
            </a:r>
            <a:r>
              <a:rPr lang="fi-FI" sz="2600" b="1" dirty="0" err="1"/>
              <a:t>kan</a:t>
            </a:r>
            <a:r>
              <a:rPr lang="fi-FI" sz="2600" b="1" dirty="0"/>
              <a:t>/</a:t>
            </a:r>
            <a:r>
              <a:rPr lang="fi-FI" sz="2600" b="1" dirty="0" err="1"/>
              <a:t>ska</a:t>
            </a:r>
            <a:r>
              <a:rPr lang="fi-FI" sz="2600" b="1" dirty="0"/>
              <a:t>/</a:t>
            </a:r>
            <a:r>
              <a:rPr lang="fi-FI" sz="2600" b="1" dirty="0" err="1"/>
              <a:t>vill</a:t>
            </a:r>
            <a:r>
              <a:rPr lang="fi-FI" sz="2600" b="1" dirty="0"/>
              <a:t> </a:t>
            </a:r>
            <a:r>
              <a:rPr lang="fi-FI" sz="2600" dirty="0"/>
              <a:t>du </a:t>
            </a:r>
            <a:r>
              <a:rPr lang="fi-FI" sz="2600" b="1" dirty="0" err="1"/>
              <a:t>göra</a:t>
            </a:r>
            <a:r>
              <a:rPr lang="fi-FI" sz="2600" dirty="0"/>
              <a:t>?		</a:t>
            </a:r>
            <a:r>
              <a:rPr lang="fi-FI" sz="2600" i="1" dirty="0"/>
              <a:t>Mitä </a:t>
            </a:r>
            <a:r>
              <a:rPr lang="fi-FI" sz="2600" b="1" i="1" dirty="0"/>
              <a:t>voit/aiot/haluat tehdä</a:t>
            </a:r>
            <a:r>
              <a:rPr lang="fi-FI" sz="2600" i="1" dirty="0"/>
              <a:t>?</a:t>
            </a:r>
          </a:p>
          <a:p>
            <a:pPr marL="0" indent="0">
              <a:buNone/>
            </a:pPr>
            <a:endParaRPr lang="fi-FI" sz="2600" b="1" i="1" dirty="0"/>
          </a:p>
          <a:p>
            <a:pPr marL="0" indent="0">
              <a:buNone/>
            </a:pPr>
            <a:r>
              <a:rPr lang="fi-FI" sz="2600" b="1" dirty="0"/>
              <a:t>2) Infinitiivin edessä on </a:t>
            </a:r>
            <a:r>
              <a:rPr lang="fi-FI" sz="2600" b="1" dirty="0">
                <a:solidFill>
                  <a:srgbClr val="FF0000"/>
                </a:solidFill>
              </a:rPr>
              <a:t>apuverbin kaltainen verbi</a:t>
            </a:r>
            <a:r>
              <a:rPr lang="fi-FI" sz="2600" b="1" dirty="0"/>
              <a:t>.</a:t>
            </a:r>
          </a:p>
          <a:p>
            <a:pPr marL="0" indent="0">
              <a:buNone/>
            </a:pPr>
            <a:r>
              <a:rPr lang="fi-FI" sz="2600" dirty="0" err="1"/>
              <a:t>Vad</a:t>
            </a:r>
            <a:r>
              <a:rPr lang="fi-FI" sz="2600" dirty="0"/>
              <a:t> </a:t>
            </a:r>
            <a:r>
              <a:rPr lang="fi-FI" sz="2600" b="1" dirty="0" err="1"/>
              <a:t>hinner</a:t>
            </a:r>
            <a:r>
              <a:rPr lang="fi-FI" sz="2600" b="1" dirty="0"/>
              <a:t>/</a:t>
            </a:r>
            <a:r>
              <a:rPr lang="fi-FI" sz="2600" b="1" dirty="0" err="1"/>
              <a:t>tänker</a:t>
            </a:r>
            <a:r>
              <a:rPr lang="fi-FI" sz="2600" b="1" dirty="0"/>
              <a:t>/</a:t>
            </a:r>
            <a:r>
              <a:rPr lang="fi-FI" sz="2600" b="1" dirty="0" err="1"/>
              <a:t>brukar</a:t>
            </a:r>
            <a:r>
              <a:rPr lang="fi-FI" sz="2600" b="1" dirty="0"/>
              <a:t> </a:t>
            </a:r>
            <a:r>
              <a:rPr lang="fi-FI" sz="2600" dirty="0"/>
              <a:t>du </a:t>
            </a:r>
            <a:r>
              <a:rPr lang="fi-FI" sz="2600" b="1" dirty="0" err="1"/>
              <a:t>göra</a:t>
            </a:r>
            <a:r>
              <a:rPr lang="fi-FI" sz="2600" dirty="0"/>
              <a:t>?	</a:t>
            </a:r>
            <a:r>
              <a:rPr lang="fi-FI" sz="2600" i="1" dirty="0"/>
              <a:t>Mitä </a:t>
            </a:r>
            <a:r>
              <a:rPr lang="fi-FI" sz="2600" b="1" i="1" dirty="0"/>
              <a:t>ehdit/aiot/sinulla on tapana tehdä</a:t>
            </a:r>
            <a:r>
              <a:rPr lang="fi-FI" sz="2600" i="1" dirty="0"/>
              <a:t>?</a:t>
            </a:r>
          </a:p>
          <a:p>
            <a:pPr marL="0" indent="0">
              <a:buNone/>
            </a:pPr>
            <a:endParaRPr lang="fi-FI" sz="2600" b="1" i="1" dirty="0"/>
          </a:p>
          <a:p>
            <a:pPr marL="0" indent="0">
              <a:buNone/>
            </a:pPr>
            <a:r>
              <a:rPr lang="fi-FI" sz="2600" b="1" dirty="0"/>
              <a:t>3) Infinitiivi esiintyy </a:t>
            </a:r>
            <a:r>
              <a:rPr lang="fi-FI" sz="2600" b="1" dirty="0">
                <a:solidFill>
                  <a:srgbClr val="FF0000"/>
                </a:solidFill>
              </a:rPr>
              <a:t>objekti + infinitiivi-rakenteessa</a:t>
            </a:r>
            <a:r>
              <a:rPr lang="fi-FI" sz="2600" b="1" dirty="0"/>
              <a:t>.</a:t>
            </a:r>
          </a:p>
          <a:p>
            <a:pPr marL="0" indent="0">
              <a:buNone/>
            </a:pPr>
            <a:endParaRPr lang="fi-FI" sz="2600" dirty="0"/>
          </a:p>
          <a:p>
            <a:pPr marL="0" indent="0">
              <a:buNone/>
            </a:pPr>
            <a:r>
              <a:rPr lang="fi-FI" sz="2600" dirty="0" err="1"/>
              <a:t>Jag</a:t>
            </a:r>
            <a:r>
              <a:rPr lang="fi-FI" sz="2600" dirty="0"/>
              <a:t> </a:t>
            </a:r>
            <a:r>
              <a:rPr lang="fi-FI" sz="2600" b="1" dirty="0" err="1"/>
              <a:t>såg</a:t>
            </a:r>
            <a:r>
              <a:rPr lang="fi-FI" sz="2600" b="1" dirty="0"/>
              <a:t> </a:t>
            </a:r>
            <a:r>
              <a:rPr lang="fi-FI" sz="2600" b="1" dirty="0" err="1"/>
              <a:t>dig</a:t>
            </a:r>
            <a:r>
              <a:rPr lang="fi-FI" sz="2600" b="1" dirty="0"/>
              <a:t> </a:t>
            </a:r>
            <a:r>
              <a:rPr lang="fi-FI" sz="2600" b="1" dirty="0" err="1"/>
              <a:t>göra</a:t>
            </a:r>
            <a:r>
              <a:rPr lang="fi-FI" sz="2600" b="1" dirty="0"/>
              <a:t> </a:t>
            </a:r>
            <a:r>
              <a:rPr lang="fi-FI" sz="2600" dirty="0" err="1"/>
              <a:t>det</a:t>
            </a:r>
            <a:r>
              <a:rPr lang="fi-FI" sz="2600" dirty="0"/>
              <a:t>.			</a:t>
            </a:r>
            <a:r>
              <a:rPr lang="fi-FI" sz="2600" b="1" i="1" dirty="0"/>
              <a:t>Näin</a:t>
            </a:r>
            <a:r>
              <a:rPr lang="fi-FI" sz="2600" i="1" dirty="0"/>
              <a:t> sinun </a:t>
            </a:r>
            <a:r>
              <a:rPr lang="fi-FI" sz="2600" b="1" i="1" dirty="0"/>
              <a:t>tekevän</a:t>
            </a:r>
            <a:r>
              <a:rPr lang="fi-FI" sz="2600" i="1" dirty="0"/>
              <a:t> sen.</a:t>
            </a:r>
          </a:p>
          <a:p>
            <a:pPr marL="0" indent="0">
              <a:buNone/>
            </a:pPr>
            <a:r>
              <a:rPr lang="fi-FI" sz="2600" dirty="0" err="1"/>
              <a:t>Han</a:t>
            </a:r>
            <a:r>
              <a:rPr lang="fi-FI" sz="2600" dirty="0"/>
              <a:t> </a:t>
            </a:r>
            <a:r>
              <a:rPr lang="fi-FI" sz="2600" b="1" dirty="0" err="1"/>
              <a:t>ber</a:t>
            </a:r>
            <a:r>
              <a:rPr lang="fi-FI" sz="2600" b="1" dirty="0"/>
              <a:t> </a:t>
            </a:r>
            <a:r>
              <a:rPr lang="fi-FI" sz="2600" b="1" dirty="0" err="1"/>
              <a:t>mig</a:t>
            </a:r>
            <a:r>
              <a:rPr lang="fi-FI" sz="2600" b="1" dirty="0"/>
              <a:t> </a:t>
            </a:r>
            <a:r>
              <a:rPr lang="fi-FI" sz="2600" b="1" dirty="0" err="1"/>
              <a:t>göra</a:t>
            </a:r>
            <a:r>
              <a:rPr lang="fi-FI" sz="2600" b="1" dirty="0"/>
              <a:t> </a:t>
            </a:r>
            <a:r>
              <a:rPr lang="fi-FI" sz="2600" dirty="0" err="1"/>
              <a:t>det</a:t>
            </a:r>
            <a:r>
              <a:rPr lang="fi-FI" sz="2600" dirty="0"/>
              <a:t>.			</a:t>
            </a:r>
            <a:r>
              <a:rPr lang="fi-FI" sz="2600" i="1" dirty="0"/>
              <a:t>Hän </a:t>
            </a:r>
            <a:r>
              <a:rPr lang="fi-FI" sz="2600" b="1" i="1" dirty="0"/>
              <a:t>pyytää</a:t>
            </a:r>
            <a:r>
              <a:rPr lang="fi-FI" sz="2600" i="1" dirty="0"/>
              <a:t> minua </a:t>
            </a:r>
            <a:r>
              <a:rPr lang="fi-FI" sz="2600" b="1" i="1" dirty="0"/>
              <a:t>tekemään</a:t>
            </a:r>
            <a:r>
              <a:rPr lang="fi-FI" sz="2600" i="1" dirty="0"/>
              <a:t> sen</a:t>
            </a:r>
            <a:endParaRPr lang="fi-FI" sz="2600" b="1" i="1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4294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fi-FI" b="1" dirty="0"/>
            </a:br>
            <a:r>
              <a:rPr lang="fi-FI" b="1" i="1" dirty="0"/>
              <a:t>Tavallisimmat apuverbin kaltaiset verbit</a:t>
            </a:r>
            <a:br>
              <a:rPr lang="fi-FI" i="1" dirty="0"/>
            </a:br>
            <a:endParaRPr lang="fi-FI" sz="3100" i="1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 err="1"/>
              <a:t>behöva</a:t>
            </a:r>
            <a:r>
              <a:rPr lang="fi-FI" dirty="0"/>
              <a:t> II	tarvita</a:t>
            </a:r>
          </a:p>
          <a:p>
            <a:pPr marL="0" indent="0">
              <a:buNone/>
            </a:pPr>
            <a:r>
              <a:rPr lang="fi-FI" dirty="0" err="1"/>
              <a:t>bruka</a:t>
            </a:r>
            <a:r>
              <a:rPr lang="fi-FI" dirty="0"/>
              <a:t> I 	olla tapana</a:t>
            </a:r>
          </a:p>
          <a:p>
            <a:pPr marL="0" indent="0">
              <a:buNone/>
            </a:pPr>
            <a:r>
              <a:rPr lang="fi-FI" dirty="0" err="1"/>
              <a:t>hinna</a:t>
            </a:r>
            <a:r>
              <a:rPr lang="fi-FI" dirty="0"/>
              <a:t> IV	ehtiä</a:t>
            </a:r>
          </a:p>
          <a:p>
            <a:pPr marL="0" indent="0">
              <a:buNone/>
            </a:pPr>
            <a:r>
              <a:rPr lang="fi-FI" dirty="0" err="1"/>
              <a:t>hoppas</a:t>
            </a:r>
            <a:r>
              <a:rPr lang="fi-FI" dirty="0"/>
              <a:t> I 	toivoa	</a:t>
            </a:r>
          </a:p>
          <a:p>
            <a:pPr marL="0" indent="0">
              <a:buNone/>
            </a:pPr>
            <a:r>
              <a:rPr lang="fi-FI" dirty="0" err="1"/>
              <a:t>låta</a:t>
            </a:r>
            <a:r>
              <a:rPr lang="fi-FI" dirty="0"/>
              <a:t> I 		antaa, sallia tehdä</a:t>
            </a:r>
          </a:p>
          <a:p>
            <a:pPr marL="0" indent="0">
              <a:buNone/>
            </a:pPr>
            <a:r>
              <a:rPr lang="fi-FI" dirty="0" err="1"/>
              <a:t>orka</a:t>
            </a:r>
            <a:r>
              <a:rPr lang="fi-FI" dirty="0"/>
              <a:t> I 		jaksaa</a:t>
            </a:r>
          </a:p>
          <a:p>
            <a:pPr marL="0" indent="0">
              <a:buNone/>
            </a:pPr>
            <a:r>
              <a:rPr lang="fi-FI" dirty="0" err="1"/>
              <a:t>råka</a:t>
            </a:r>
            <a:r>
              <a:rPr lang="fi-FI" dirty="0"/>
              <a:t> I 		sattua tekemään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FD054F8-658F-4163-B4F9-22FC1BD0366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 err="1"/>
              <a:t>slippa</a:t>
            </a:r>
            <a:r>
              <a:rPr lang="fi-FI" dirty="0"/>
              <a:t> IV	päästä tekemästä, 			välttyä</a:t>
            </a:r>
          </a:p>
          <a:p>
            <a:pPr marL="0" indent="0">
              <a:buNone/>
            </a:pPr>
            <a:r>
              <a:rPr lang="fi-FI" dirty="0" err="1"/>
              <a:t>tyckas</a:t>
            </a:r>
            <a:r>
              <a:rPr lang="fi-FI" dirty="0"/>
              <a:t> II	tuntua, vaikuttaa 			olevan</a:t>
            </a:r>
          </a:p>
          <a:p>
            <a:pPr marL="0" indent="0">
              <a:buNone/>
            </a:pPr>
            <a:r>
              <a:rPr lang="fi-FI" dirty="0" err="1"/>
              <a:t>tänka</a:t>
            </a:r>
            <a:r>
              <a:rPr lang="fi-FI" dirty="0"/>
              <a:t> II	aikoa</a:t>
            </a:r>
          </a:p>
          <a:p>
            <a:pPr marL="0" indent="0">
              <a:buNone/>
            </a:pPr>
            <a:r>
              <a:rPr lang="fi-FI" dirty="0"/>
              <a:t>verka I 	tuntua, vaikuttaa 			olevan</a:t>
            </a:r>
          </a:p>
          <a:p>
            <a:pPr marL="0" indent="0">
              <a:buNone/>
            </a:pPr>
            <a:r>
              <a:rPr lang="fi-FI" dirty="0" err="1"/>
              <a:t>våga</a:t>
            </a:r>
            <a:r>
              <a:rPr lang="fi-FI" dirty="0"/>
              <a:t> I 		uskaltaa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4042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7749"/>
          </a:xfrm>
        </p:spPr>
        <p:txBody>
          <a:bodyPr>
            <a:normAutofit fontScale="90000"/>
          </a:bodyPr>
          <a:lstStyle/>
          <a:p>
            <a:br>
              <a:rPr lang="fi-FI" b="1" dirty="0"/>
            </a:br>
            <a:r>
              <a:rPr lang="fi-FI" i="1" dirty="0"/>
              <a:t>Infinitiivin edessä </a:t>
            </a:r>
            <a:r>
              <a:rPr lang="fi-FI" b="1" i="1" dirty="0"/>
              <a:t>on </a:t>
            </a:r>
            <a:r>
              <a:rPr lang="fi-FI" b="1" i="1" dirty="0" err="1"/>
              <a:t>att</a:t>
            </a:r>
            <a:r>
              <a:rPr lang="fi-FI" b="1" i="1" dirty="0"/>
              <a:t>-sana</a:t>
            </a:r>
            <a:r>
              <a:rPr lang="fi-FI" i="1" dirty="0"/>
              <a:t>, kun</a:t>
            </a:r>
            <a:endParaRPr lang="fi-FI" sz="3100" i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649691"/>
            <a:ext cx="10515600" cy="49302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Infinitiivi liittyy </a:t>
            </a:r>
            <a:r>
              <a:rPr lang="fi-FI" sz="2400" b="1" dirty="0">
                <a:solidFill>
                  <a:srgbClr val="FF0000"/>
                </a:solidFill>
              </a:rPr>
              <a:t>1) substantiiviin, 2) adjektiivin, 3) pronominiin tai 4) prepositioon</a:t>
            </a:r>
            <a:r>
              <a:rPr lang="fi-FI" sz="2400" b="1" dirty="0"/>
              <a:t>.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dirty="0"/>
              <a:t>1) </a:t>
            </a:r>
            <a:r>
              <a:rPr lang="fi-FI" sz="2400" dirty="0" err="1"/>
              <a:t>Har</a:t>
            </a:r>
            <a:r>
              <a:rPr lang="fi-FI" sz="2400" dirty="0"/>
              <a:t> du </a:t>
            </a:r>
            <a:r>
              <a:rPr lang="fi-FI" sz="2400" b="1" dirty="0" err="1"/>
              <a:t>tid</a:t>
            </a:r>
            <a:r>
              <a:rPr lang="fi-FI" sz="2400" b="1" dirty="0"/>
              <a:t>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göra</a:t>
            </a:r>
            <a:r>
              <a:rPr lang="fi-FI" sz="2400" b="1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?		</a:t>
            </a:r>
            <a:r>
              <a:rPr lang="fi-FI" sz="2400" i="1" dirty="0"/>
              <a:t>Onko sinulla </a:t>
            </a:r>
            <a:r>
              <a:rPr lang="fi-FI" sz="2400" b="1" i="1" dirty="0"/>
              <a:t>aikaa tehdä </a:t>
            </a:r>
            <a:r>
              <a:rPr lang="fi-FI" sz="2400" i="1" dirty="0"/>
              <a:t>se?</a:t>
            </a:r>
          </a:p>
          <a:p>
            <a:pPr marL="0" indent="0">
              <a:buNone/>
            </a:pPr>
            <a:r>
              <a:rPr lang="fi-FI" sz="2400" dirty="0"/>
              <a:t>2) </a:t>
            </a: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b="1" dirty="0" err="1"/>
              <a:t>svårt</a:t>
            </a:r>
            <a:r>
              <a:rPr lang="fi-FI" sz="2400" b="1" dirty="0"/>
              <a:t>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förstå</a:t>
            </a:r>
            <a:r>
              <a:rPr lang="fi-FI" sz="2400" b="1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.		</a:t>
            </a:r>
            <a:r>
              <a:rPr lang="fi-FI" sz="2400" i="1" dirty="0"/>
              <a:t>Minun </a:t>
            </a:r>
            <a:r>
              <a:rPr lang="fi-FI" sz="2400" b="1" i="1" dirty="0"/>
              <a:t>vaikea ymmärtää </a:t>
            </a:r>
            <a:r>
              <a:rPr lang="fi-FI" sz="2400" i="1" dirty="0"/>
              <a:t>sitä.</a:t>
            </a:r>
          </a:p>
          <a:p>
            <a:pPr marL="0" indent="0">
              <a:buNone/>
            </a:pPr>
            <a:r>
              <a:rPr lang="fi-FI" sz="2400" dirty="0"/>
              <a:t>3) Vi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b="1" dirty="0" err="1"/>
              <a:t>ingenting</a:t>
            </a:r>
            <a:r>
              <a:rPr lang="fi-FI" sz="2400" b="1" dirty="0"/>
              <a:t>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göra</a:t>
            </a:r>
            <a:r>
              <a:rPr lang="fi-FI" sz="2400" dirty="0"/>
              <a:t>.		</a:t>
            </a:r>
            <a:r>
              <a:rPr lang="fi-FI" sz="2400" i="1" dirty="0"/>
              <a:t>Meillä </a:t>
            </a:r>
            <a:r>
              <a:rPr lang="fi-FI" sz="2400" b="1" i="1" dirty="0"/>
              <a:t>ei</a:t>
            </a:r>
            <a:r>
              <a:rPr lang="fi-FI" sz="2400" i="1" dirty="0"/>
              <a:t> ole </a:t>
            </a:r>
            <a:r>
              <a:rPr lang="fi-FI" sz="2400" b="1" i="1" dirty="0"/>
              <a:t>mitään</a:t>
            </a:r>
            <a:r>
              <a:rPr lang="fi-FI" sz="2400" i="1" dirty="0"/>
              <a:t> </a:t>
            </a:r>
            <a:r>
              <a:rPr lang="fi-FI" sz="2400" b="1" i="1" dirty="0"/>
              <a:t>tekemistä</a:t>
            </a:r>
            <a:r>
              <a:rPr lang="fi-FI" sz="2400" i="1" dirty="0"/>
              <a:t>.</a:t>
            </a:r>
          </a:p>
          <a:p>
            <a:pPr marL="0" indent="0">
              <a:buNone/>
            </a:pPr>
            <a:r>
              <a:rPr lang="fi-FI" sz="2400" dirty="0"/>
              <a:t>4) </a:t>
            </a:r>
            <a:r>
              <a:rPr lang="fi-FI" sz="2400" dirty="0" err="1"/>
              <a:t>Hon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b="1" dirty="0" err="1"/>
              <a:t>bra</a:t>
            </a:r>
            <a:r>
              <a:rPr lang="fi-FI" sz="2400" dirty="0"/>
              <a:t> </a:t>
            </a:r>
            <a:r>
              <a:rPr lang="fi-FI" sz="2400" b="1" dirty="0" err="1"/>
              <a:t>på</a:t>
            </a:r>
            <a:r>
              <a:rPr lang="fi-FI" sz="2400" b="1" dirty="0"/>
              <a:t>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sjunga</a:t>
            </a:r>
            <a:r>
              <a:rPr lang="fi-FI" sz="2400" dirty="0"/>
              <a:t>.		</a:t>
            </a:r>
            <a:r>
              <a:rPr lang="fi-FI" sz="2400" i="1" dirty="0"/>
              <a:t>Hän on </a:t>
            </a:r>
            <a:r>
              <a:rPr lang="fi-FI" sz="2400" b="1" i="1" dirty="0"/>
              <a:t>hyvä</a:t>
            </a:r>
            <a:r>
              <a:rPr lang="fi-FI" sz="2400" i="1" dirty="0"/>
              <a:t> </a:t>
            </a:r>
            <a:r>
              <a:rPr lang="fi-FI" sz="2400" b="1" i="1" dirty="0"/>
              <a:t>laulamaan</a:t>
            </a:r>
            <a:r>
              <a:rPr lang="fi-FI" sz="2400" i="1" dirty="0"/>
              <a:t>.</a:t>
            </a:r>
          </a:p>
          <a:p>
            <a:pPr marL="0" indent="0">
              <a:buNone/>
            </a:pPr>
            <a:endParaRPr lang="fi-FI" sz="2400" b="1" dirty="0"/>
          </a:p>
          <a:p>
            <a:pPr marL="0" indent="0">
              <a:buNone/>
            </a:pPr>
            <a:r>
              <a:rPr lang="fi-FI" sz="2400" b="1" dirty="0"/>
              <a:t>Infinitiivi liittyy </a:t>
            </a:r>
            <a:r>
              <a:rPr lang="fi-FI" sz="2400" b="1" dirty="0">
                <a:solidFill>
                  <a:srgbClr val="FF0000"/>
                </a:solidFill>
              </a:rPr>
              <a:t>5) verbiin, joka ei ole apuverbi eikä apuverbin kaltainen verbi</a:t>
            </a:r>
            <a:r>
              <a:rPr lang="fi-FI" sz="2400" b="1" dirty="0"/>
              <a:t>.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dirty="0"/>
              <a:t>5) </a:t>
            </a: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älskar</a:t>
            </a:r>
            <a:r>
              <a:rPr lang="fi-FI" sz="2400" b="1" dirty="0"/>
              <a:t>/</a:t>
            </a:r>
            <a:r>
              <a:rPr lang="fi-FI" sz="2400" b="1" dirty="0" err="1"/>
              <a:t>hatar</a:t>
            </a:r>
            <a:r>
              <a:rPr lang="fi-FI" sz="2400" b="1" dirty="0"/>
              <a:t>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sjunga</a:t>
            </a:r>
            <a:r>
              <a:rPr lang="fi-FI" sz="2400" dirty="0"/>
              <a:t>.		</a:t>
            </a:r>
            <a:r>
              <a:rPr lang="fi-FI" sz="2400" b="1" i="1" dirty="0"/>
              <a:t>Rakastan/vihaan laulamista</a:t>
            </a:r>
            <a:r>
              <a:rPr lang="fi-FI" sz="24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248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62786" y="365125"/>
            <a:ext cx="10591014" cy="1067749"/>
          </a:xfrm>
        </p:spPr>
        <p:txBody>
          <a:bodyPr>
            <a:normAutofit fontScale="90000"/>
          </a:bodyPr>
          <a:lstStyle/>
          <a:p>
            <a:br>
              <a:rPr lang="fi-FI" b="1" dirty="0"/>
            </a:br>
            <a:r>
              <a:rPr lang="fi-FI" i="1" dirty="0"/>
              <a:t>Infinitiivin edessä </a:t>
            </a:r>
            <a:r>
              <a:rPr lang="fi-FI" b="1" i="1" dirty="0"/>
              <a:t>on </a:t>
            </a:r>
            <a:r>
              <a:rPr lang="fi-FI" b="1" i="1" dirty="0" err="1"/>
              <a:t>att</a:t>
            </a:r>
            <a:r>
              <a:rPr lang="fi-FI" b="1" i="1" dirty="0"/>
              <a:t>-sana</a:t>
            </a:r>
            <a:r>
              <a:rPr lang="fi-FI" i="1" dirty="0"/>
              <a:t>, kun</a:t>
            </a:r>
            <a:br>
              <a:rPr lang="fi-FI" i="1" dirty="0"/>
            </a:br>
            <a:endParaRPr lang="fi-FI" sz="3100" i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62786" y="1772238"/>
            <a:ext cx="10515600" cy="47416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 err="1"/>
              <a:t>Att+infinitiivi</a:t>
            </a:r>
            <a:r>
              <a:rPr lang="fi-FI" sz="2400" b="1" dirty="0"/>
              <a:t> voi olla myös 6) lauseen </a:t>
            </a:r>
            <a:r>
              <a:rPr lang="fi-FI" sz="2400" b="1" dirty="0">
                <a:solidFill>
                  <a:srgbClr val="FF0000"/>
                </a:solidFill>
              </a:rPr>
              <a:t>subjektina</a:t>
            </a:r>
            <a:r>
              <a:rPr lang="fi-FI" sz="2400" b="1" dirty="0"/>
              <a:t>.</a:t>
            </a:r>
          </a:p>
          <a:p>
            <a:pPr marL="0" indent="0">
              <a:buNone/>
            </a:pPr>
            <a:endParaRPr lang="fi-FI" sz="2400" b="1" dirty="0"/>
          </a:p>
          <a:p>
            <a:pPr marL="0" indent="0">
              <a:buNone/>
            </a:pP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röka</a:t>
            </a:r>
            <a:r>
              <a:rPr lang="fi-FI" sz="2400" b="1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farligt</a:t>
            </a:r>
            <a:r>
              <a:rPr lang="fi-FI" sz="2400" dirty="0"/>
              <a:t>.			</a:t>
            </a:r>
            <a:r>
              <a:rPr lang="fi-FI" sz="2400" b="1" i="1" dirty="0"/>
              <a:t>Tupakointi</a:t>
            </a:r>
            <a:r>
              <a:rPr lang="fi-FI" sz="2400" i="1" dirty="0"/>
              <a:t> on vaarallista.</a:t>
            </a:r>
          </a:p>
          <a:p>
            <a:pPr marL="0" indent="0">
              <a:buNone/>
            </a:pPr>
            <a:r>
              <a:rPr lang="fi-FI" sz="2400" dirty="0"/>
              <a:t>(</a:t>
            </a: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farligt</a:t>
            </a:r>
            <a:r>
              <a:rPr lang="fi-FI" sz="2400" dirty="0"/>
              <a:t> </a:t>
            </a:r>
            <a:r>
              <a:rPr lang="fi-FI" sz="2400" dirty="0" err="1"/>
              <a:t>att</a:t>
            </a:r>
            <a:r>
              <a:rPr lang="fi-FI" sz="2400" dirty="0"/>
              <a:t> </a:t>
            </a:r>
            <a:r>
              <a:rPr lang="fi-FI" sz="2400" dirty="0" err="1"/>
              <a:t>röka</a:t>
            </a:r>
            <a:r>
              <a:rPr lang="fi-FI" sz="2400" dirty="0"/>
              <a:t>.	)		(</a:t>
            </a:r>
            <a:r>
              <a:rPr lang="fi-FI" sz="2400" i="1" dirty="0"/>
              <a:t>On vaarallista tupakoida.)</a:t>
            </a:r>
          </a:p>
          <a:p>
            <a:pPr marL="0" indent="0">
              <a:buNone/>
            </a:pPr>
            <a:endParaRPr lang="fi-FI" sz="2400" i="1" dirty="0"/>
          </a:p>
          <a:p>
            <a:pPr marL="0" indent="0">
              <a:buNone/>
            </a:pP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äta</a:t>
            </a:r>
            <a:r>
              <a:rPr lang="fi-FI" sz="2400" b="1" dirty="0"/>
              <a:t> </a:t>
            </a:r>
            <a:r>
              <a:rPr lang="fi-FI" sz="2400" b="1" dirty="0" err="1"/>
              <a:t>grönsaker</a:t>
            </a:r>
            <a:r>
              <a:rPr lang="fi-FI" sz="2400" b="1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nyttigt</a:t>
            </a:r>
            <a:r>
              <a:rPr lang="fi-FI" sz="2400" dirty="0"/>
              <a:t>.		</a:t>
            </a:r>
            <a:r>
              <a:rPr lang="fi-FI" sz="2400" b="1" i="1" dirty="0"/>
              <a:t>Vihannesten syöminen </a:t>
            </a:r>
            <a:r>
              <a:rPr lang="fi-FI" sz="2400" i="1" dirty="0"/>
              <a:t>on terveellistä.</a:t>
            </a:r>
          </a:p>
          <a:p>
            <a:pPr marL="0" indent="0">
              <a:buNone/>
            </a:pPr>
            <a:r>
              <a:rPr lang="fi-FI" sz="2400" dirty="0"/>
              <a:t>(</a:t>
            </a: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nyttigt</a:t>
            </a:r>
            <a:r>
              <a:rPr lang="fi-FI" sz="2400" dirty="0"/>
              <a:t> </a:t>
            </a:r>
            <a:r>
              <a:rPr lang="fi-FI" sz="2400" dirty="0" err="1"/>
              <a:t>att</a:t>
            </a:r>
            <a:r>
              <a:rPr lang="fi-FI" sz="2400" dirty="0"/>
              <a:t> </a:t>
            </a:r>
            <a:r>
              <a:rPr lang="fi-FI" sz="2400" dirty="0" err="1"/>
              <a:t>äta</a:t>
            </a:r>
            <a:r>
              <a:rPr lang="fi-FI" sz="2400" dirty="0"/>
              <a:t> </a:t>
            </a:r>
            <a:r>
              <a:rPr lang="fi-FI" sz="2400" dirty="0" err="1"/>
              <a:t>grönsaker</a:t>
            </a:r>
            <a:r>
              <a:rPr lang="fi-FI" sz="2400" dirty="0"/>
              <a:t>.)	(</a:t>
            </a:r>
            <a:r>
              <a:rPr lang="fi-FI" sz="2400" i="1" dirty="0"/>
              <a:t>On terveellistä syödä vihanneksia.)</a:t>
            </a:r>
          </a:p>
          <a:p>
            <a:pPr marL="0" indent="0">
              <a:buNone/>
            </a:pPr>
            <a:endParaRPr lang="fi-FI" sz="2400" i="1" dirty="0"/>
          </a:p>
          <a:p>
            <a:pPr marL="0" indent="0">
              <a:buNone/>
            </a:pP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319111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7749"/>
          </a:xfrm>
        </p:spPr>
        <p:txBody>
          <a:bodyPr>
            <a:normAutofit fontScale="90000"/>
          </a:bodyPr>
          <a:lstStyle/>
          <a:p>
            <a:br>
              <a:rPr lang="fi-FI" b="1" dirty="0"/>
            </a:br>
            <a:r>
              <a:rPr lang="fi-FI" i="1" dirty="0"/>
              <a:t>Huomaa </a:t>
            </a:r>
            <a:r>
              <a:rPr lang="fi-FI" i="1"/>
              <a:t>seuraavat rakenteet:</a:t>
            </a:r>
            <a:br>
              <a:rPr lang="fi-FI" i="1" dirty="0"/>
            </a:br>
            <a:endParaRPr lang="fi-FI" sz="3100" i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62786" y="1772238"/>
            <a:ext cx="10515600" cy="47416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 err="1">
                <a:solidFill>
                  <a:srgbClr val="FF0000"/>
                </a:solidFill>
              </a:rPr>
              <a:t>Det</a:t>
            </a:r>
            <a:r>
              <a:rPr lang="fi-FI" sz="2400" b="1" dirty="0">
                <a:solidFill>
                  <a:srgbClr val="FF0000"/>
                </a:solidFill>
              </a:rPr>
              <a:t> </a:t>
            </a:r>
            <a:r>
              <a:rPr lang="fi-FI" sz="2400" b="1" dirty="0" err="1">
                <a:solidFill>
                  <a:srgbClr val="FF0000"/>
                </a:solidFill>
              </a:rPr>
              <a:t>lönar</a:t>
            </a:r>
            <a:r>
              <a:rPr lang="fi-FI" sz="2400" b="1" dirty="0">
                <a:solidFill>
                  <a:srgbClr val="FF0000"/>
                </a:solidFill>
              </a:rPr>
              <a:t> </a:t>
            </a:r>
            <a:r>
              <a:rPr lang="fi-FI" sz="2400" b="1" dirty="0" err="1">
                <a:solidFill>
                  <a:srgbClr val="FF0000"/>
                </a:solidFill>
              </a:rPr>
              <a:t>sig</a:t>
            </a:r>
            <a:r>
              <a:rPr lang="fi-FI" sz="2400" b="1" dirty="0">
                <a:solidFill>
                  <a:srgbClr val="FF0000"/>
                </a:solidFill>
              </a:rPr>
              <a:t> </a:t>
            </a:r>
            <a:r>
              <a:rPr lang="fi-FI" sz="2400" b="1" dirty="0" err="1">
                <a:solidFill>
                  <a:srgbClr val="FF0000"/>
                </a:solidFill>
              </a:rPr>
              <a:t>att</a:t>
            </a:r>
            <a:r>
              <a:rPr lang="fi-FI" sz="2400" b="1" dirty="0">
                <a:solidFill>
                  <a:srgbClr val="FF0000"/>
                </a:solidFill>
              </a:rPr>
              <a:t> </a:t>
            </a:r>
            <a:r>
              <a:rPr lang="fi-FI" sz="2400" b="1" dirty="0" err="1"/>
              <a:t>träna</a:t>
            </a:r>
            <a:r>
              <a:rPr lang="fi-FI" sz="2400" dirty="0"/>
              <a:t>.			</a:t>
            </a:r>
            <a:r>
              <a:rPr lang="fi-FI" sz="2400" b="1" i="1" dirty="0"/>
              <a:t>Kannattaa</a:t>
            </a:r>
            <a:r>
              <a:rPr lang="fi-FI" sz="2400" i="1" dirty="0"/>
              <a:t> </a:t>
            </a:r>
            <a:r>
              <a:rPr lang="fi-FI" sz="2400" b="1" i="1" dirty="0"/>
              <a:t>treenata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b="1" dirty="0" err="1">
                <a:solidFill>
                  <a:srgbClr val="FF0000"/>
                </a:solidFill>
              </a:rPr>
              <a:t>Det</a:t>
            </a:r>
            <a:r>
              <a:rPr lang="fi-FI" sz="2400" b="1" dirty="0">
                <a:solidFill>
                  <a:srgbClr val="FF0000"/>
                </a:solidFill>
              </a:rPr>
              <a:t> </a:t>
            </a:r>
            <a:r>
              <a:rPr lang="fi-FI" sz="2400" b="1" dirty="0" err="1">
                <a:solidFill>
                  <a:srgbClr val="FF0000"/>
                </a:solidFill>
              </a:rPr>
              <a:t>gäller</a:t>
            </a:r>
            <a:r>
              <a:rPr lang="fi-FI" sz="2400" b="1" dirty="0">
                <a:solidFill>
                  <a:srgbClr val="FF0000"/>
                </a:solidFill>
              </a:rPr>
              <a:t> </a:t>
            </a:r>
            <a:r>
              <a:rPr lang="fi-FI" sz="2400" b="1" dirty="0" err="1">
                <a:solidFill>
                  <a:srgbClr val="FF0000"/>
                </a:solidFill>
              </a:rPr>
              <a:t>att</a:t>
            </a:r>
            <a:r>
              <a:rPr lang="fi-FI" sz="2400" b="1" dirty="0">
                <a:solidFill>
                  <a:srgbClr val="FF0000"/>
                </a:solidFill>
              </a:rPr>
              <a:t> </a:t>
            </a:r>
            <a:r>
              <a:rPr lang="fi-FI" sz="2400" b="1" dirty="0" err="1"/>
              <a:t>träna</a:t>
            </a:r>
            <a:r>
              <a:rPr lang="fi-FI" sz="2400" b="1" dirty="0"/>
              <a:t>.				</a:t>
            </a:r>
            <a:r>
              <a:rPr lang="fi-FI" sz="2400" b="1" i="1" dirty="0"/>
              <a:t>Täytyy</a:t>
            </a:r>
            <a:r>
              <a:rPr lang="fi-FI" sz="2400" i="1" dirty="0"/>
              <a:t> </a:t>
            </a:r>
            <a:r>
              <a:rPr lang="fi-FI" sz="2400" b="1" i="1" dirty="0"/>
              <a:t>treenata.</a:t>
            </a:r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>
                <a:solidFill>
                  <a:srgbClr val="FF0000"/>
                </a:solidFill>
              </a:rPr>
              <a:t>håller</a:t>
            </a:r>
            <a:r>
              <a:rPr lang="fi-FI" sz="2400" b="1" dirty="0">
                <a:solidFill>
                  <a:srgbClr val="FF0000"/>
                </a:solidFill>
              </a:rPr>
              <a:t> </a:t>
            </a:r>
            <a:r>
              <a:rPr lang="fi-FI" sz="2400" b="1" dirty="0" err="1">
                <a:solidFill>
                  <a:srgbClr val="FF0000"/>
                </a:solidFill>
              </a:rPr>
              <a:t>på</a:t>
            </a:r>
            <a:r>
              <a:rPr lang="fi-FI" sz="2400" b="1" dirty="0">
                <a:solidFill>
                  <a:srgbClr val="FF0000"/>
                </a:solidFill>
              </a:rPr>
              <a:t> </a:t>
            </a:r>
            <a:r>
              <a:rPr lang="fi-FI" sz="2400" b="1" dirty="0" err="1">
                <a:solidFill>
                  <a:srgbClr val="FF0000"/>
                </a:solidFill>
              </a:rPr>
              <a:t>att</a:t>
            </a:r>
            <a:r>
              <a:rPr lang="fi-FI" sz="2400" b="1" dirty="0">
                <a:solidFill>
                  <a:srgbClr val="FF0000"/>
                </a:solidFill>
              </a:rPr>
              <a:t> </a:t>
            </a:r>
            <a:r>
              <a:rPr lang="fi-FI" sz="2400" b="1" dirty="0" err="1"/>
              <a:t>träna</a:t>
            </a:r>
            <a:r>
              <a:rPr lang="fi-FI" sz="2400" dirty="0"/>
              <a:t>.			</a:t>
            </a:r>
            <a:r>
              <a:rPr lang="fi-FI" sz="2400" b="1" i="1" dirty="0"/>
              <a:t>Olen</a:t>
            </a:r>
            <a:r>
              <a:rPr lang="fi-FI" sz="2400" i="1" dirty="0"/>
              <a:t> </a:t>
            </a:r>
            <a:r>
              <a:rPr lang="fi-FI" sz="2400" b="1" i="1" dirty="0"/>
              <a:t>treenaamassa</a:t>
            </a:r>
            <a:r>
              <a:rPr lang="fi-FI" sz="2400" i="1" dirty="0"/>
              <a:t>.</a:t>
            </a:r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>
                <a:solidFill>
                  <a:srgbClr val="FF0000"/>
                </a:solidFill>
              </a:rPr>
              <a:t>låter</a:t>
            </a:r>
            <a:r>
              <a:rPr lang="fi-FI" sz="2400" b="1" dirty="0">
                <a:solidFill>
                  <a:srgbClr val="FF0000"/>
                </a:solidFill>
              </a:rPr>
              <a:t> </a:t>
            </a:r>
            <a:r>
              <a:rPr lang="fi-FI" sz="2400" b="1" dirty="0" err="1">
                <a:solidFill>
                  <a:srgbClr val="FF0000"/>
                </a:solidFill>
              </a:rPr>
              <a:t>bli</a:t>
            </a:r>
            <a:r>
              <a:rPr lang="fi-FI" sz="2400" b="1" dirty="0">
                <a:solidFill>
                  <a:srgbClr val="FF0000"/>
                </a:solidFill>
              </a:rPr>
              <a:t> </a:t>
            </a:r>
            <a:r>
              <a:rPr lang="fi-FI" sz="2400" b="1" dirty="0" err="1">
                <a:solidFill>
                  <a:srgbClr val="FF0000"/>
                </a:solidFill>
              </a:rPr>
              <a:t>att</a:t>
            </a:r>
            <a:r>
              <a:rPr lang="fi-FI" sz="2400" b="1" dirty="0">
                <a:solidFill>
                  <a:srgbClr val="FF0000"/>
                </a:solidFill>
              </a:rPr>
              <a:t> </a:t>
            </a:r>
            <a:r>
              <a:rPr lang="fi-FI" sz="2400" b="1" dirty="0" err="1"/>
              <a:t>träna</a:t>
            </a:r>
            <a:r>
              <a:rPr lang="fi-FI" sz="2400" dirty="0"/>
              <a:t>.				</a:t>
            </a:r>
            <a:r>
              <a:rPr lang="fi-FI" sz="2400" b="1" i="1" dirty="0"/>
              <a:t>Olen</a:t>
            </a:r>
            <a:r>
              <a:rPr lang="fi-FI" sz="2400" i="1" dirty="0"/>
              <a:t> </a:t>
            </a:r>
            <a:r>
              <a:rPr lang="fi-FI" sz="2400" b="1" i="1" dirty="0"/>
              <a:t>treenaamatta</a:t>
            </a:r>
            <a:r>
              <a:rPr lang="fi-FI" sz="2400" i="1" dirty="0"/>
              <a:t>.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kom</a:t>
            </a:r>
            <a:r>
              <a:rPr lang="fi-FI" sz="2400" dirty="0"/>
              <a:t> </a:t>
            </a:r>
            <a:r>
              <a:rPr lang="fi-FI" sz="2400" dirty="0" err="1"/>
              <a:t>hit</a:t>
            </a:r>
            <a:r>
              <a:rPr lang="fi-FI" sz="2400" dirty="0"/>
              <a:t> </a:t>
            </a:r>
            <a:r>
              <a:rPr lang="fi-FI" sz="2400" b="1" dirty="0">
                <a:solidFill>
                  <a:srgbClr val="FF0000"/>
                </a:solidFill>
              </a:rPr>
              <a:t>för </a:t>
            </a:r>
            <a:r>
              <a:rPr lang="fi-FI" sz="2400" b="1" dirty="0" err="1">
                <a:solidFill>
                  <a:srgbClr val="FF0000"/>
                </a:solidFill>
              </a:rPr>
              <a:t>att</a:t>
            </a:r>
            <a:r>
              <a:rPr lang="fi-FI" sz="2400" b="1" dirty="0">
                <a:solidFill>
                  <a:srgbClr val="FF0000"/>
                </a:solidFill>
              </a:rPr>
              <a:t> </a:t>
            </a:r>
            <a:r>
              <a:rPr lang="fi-FI" sz="2400" b="1" dirty="0" err="1"/>
              <a:t>träna</a:t>
            </a:r>
            <a:r>
              <a:rPr lang="fi-FI" sz="2400" dirty="0"/>
              <a:t>.			</a:t>
            </a:r>
            <a:r>
              <a:rPr lang="fi-FI" sz="2400" i="1" dirty="0"/>
              <a:t>Tulin tänne </a:t>
            </a:r>
            <a:r>
              <a:rPr lang="fi-FI" sz="2400" b="1" i="1" dirty="0"/>
              <a:t>treenata</a:t>
            </a:r>
            <a:r>
              <a:rPr lang="fi-FI" sz="2400" b="1" i="1" dirty="0">
                <a:solidFill>
                  <a:srgbClr val="FF0000"/>
                </a:solidFill>
              </a:rPr>
              <a:t>kseni</a:t>
            </a:r>
            <a:r>
              <a:rPr lang="fi-FI" sz="2400" i="1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blir</a:t>
            </a:r>
            <a:r>
              <a:rPr lang="fi-FI" sz="2400" dirty="0"/>
              <a:t> </a:t>
            </a:r>
            <a:r>
              <a:rPr lang="fi-FI" sz="2400" dirty="0" err="1"/>
              <a:t>bättre</a:t>
            </a:r>
            <a:r>
              <a:rPr lang="fi-FI" sz="2400" dirty="0"/>
              <a:t> </a:t>
            </a:r>
            <a:r>
              <a:rPr lang="fi-FI" sz="2400" b="1" dirty="0" err="1">
                <a:solidFill>
                  <a:srgbClr val="FF0000"/>
                </a:solidFill>
              </a:rPr>
              <a:t>genom</a:t>
            </a:r>
            <a:r>
              <a:rPr lang="fi-FI" sz="2400" b="1" dirty="0">
                <a:solidFill>
                  <a:srgbClr val="FF0000"/>
                </a:solidFill>
              </a:rPr>
              <a:t> </a:t>
            </a:r>
            <a:r>
              <a:rPr lang="fi-FI" sz="2400" b="1" dirty="0" err="1">
                <a:solidFill>
                  <a:srgbClr val="FF0000"/>
                </a:solidFill>
              </a:rPr>
              <a:t>att</a:t>
            </a:r>
            <a:r>
              <a:rPr lang="fi-FI" sz="2400" b="1" dirty="0">
                <a:solidFill>
                  <a:srgbClr val="FF0000"/>
                </a:solidFill>
              </a:rPr>
              <a:t> </a:t>
            </a:r>
            <a:r>
              <a:rPr lang="fi-FI" sz="2400" b="1" dirty="0" err="1"/>
              <a:t>träna</a:t>
            </a:r>
            <a:r>
              <a:rPr lang="fi-FI" sz="2400" dirty="0"/>
              <a:t>.		</a:t>
            </a:r>
            <a:r>
              <a:rPr lang="fi-FI" sz="2400" i="1" dirty="0"/>
              <a:t>Tulen paremmaksi </a:t>
            </a:r>
            <a:r>
              <a:rPr lang="fi-FI" sz="2400" b="1" i="1" dirty="0"/>
              <a:t>treenaa</a:t>
            </a:r>
            <a:r>
              <a:rPr lang="fi-FI" sz="2400" b="1" i="1" dirty="0">
                <a:solidFill>
                  <a:srgbClr val="FF0000"/>
                </a:solidFill>
              </a:rPr>
              <a:t>malla</a:t>
            </a:r>
            <a:r>
              <a:rPr lang="fi-FI" sz="2400" i="1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blir</a:t>
            </a:r>
            <a:r>
              <a:rPr lang="fi-FI" sz="2400" dirty="0"/>
              <a:t> </a:t>
            </a:r>
            <a:r>
              <a:rPr lang="fi-FI" sz="2400" dirty="0" err="1"/>
              <a:t>inte</a:t>
            </a:r>
            <a:r>
              <a:rPr lang="fi-FI" sz="2400" dirty="0"/>
              <a:t> </a:t>
            </a:r>
            <a:r>
              <a:rPr lang="fi-FI" sz="2400" dirty="0" err="1"/>
              <a:t>bättre</a:t>
            </a:r>
            <a:r>
              <a:rPr lang="fi-FI" sz="2400" dirty="0"/>
              <a:t> </a:t>
            </a:r>
            <a:r>
              <a:rPr lang="fi-FI" sz="2400" b="1" dirty="0" err="1">
                <a:solidFill>
                  <a:srgbClr val="FF0000"/>
                </a:solidFill>
              </a:rPr>
              <a:t>utan</a:t>
            </a:r>
            <a:r>
              <a:rPr lang="fi-FI" sz="2400" b="1" dirty="0">
                <a:solidFill>
                  <a:srgbClr val="FF0000"/>
                </a:solidFill>
              </a:rPr>
              <a:t> </a:t>
            </a:r>
            <a:r>
              <a:rPr lang="fi-FI" sz="2400" b="1" dirty="0" err="1">
                <a:solidFill>
                  <a:srgbClr val="FF0000"/>
                </a:solidFill>
              </a:rPr>
              <a:t>att</a:t>
            </a:r>
            <a:r>
              <a:rPr lang="fi-FI" sz="2400" b="1" dirty="0">
                <a:solidFill>
                  <a:srgbClr val="FF0000"/>
                </a:solidFill>
              </a:rPr>
              <a:t> </a:t>
            </a:r>
            <a:r>
              <a:rPr lang="fi-FI" sz="2400" b="1" dirty="0" err="1"/>
              <a:t>träna</a:t>
            </a:r>
            <a:r>
              <a:rPr lang="fi-FI" sz="2400" dirty="0"/>
              <a:t>.		</a:t>
            </a:r>
            <a:r>
              <a:rPr lang="fi-FI" sz="2400" i="1" dirty="0"/>
              <a:t>En tule paremmaksi </a:t>
            </a:r>
            <a:r>
              <a:rPr lang="fi-FI" sz="2400" b="1" i="1" dirty="0"/>
              <a:t>treenaa</a:t>
            </a:r>
            <a:r>
              <a:rPr lang="fi-FI" sz="2400" b="1" i="1" dirty="0">
                <a:solidFill>
                  <a:srgbClr val="FF0000"/>
                </a:solidFill>
              </a:rPr>
              <a:t>matta</a:t>
            </a:r>
            <a:r>
              <a:rPr lang="fi-FI" sz="2400" i="1" dirty="0"/>
              <a:t>.</a:t>
            </a:r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dirty="0" err="1"/>
              <a:t>blivit</a:t>
            </a:r>
            <a:r>
              <a:rPr lang="fi-FI" sz="2400" dirty="0"/>
              <a:t> </a:t>
            </a:r>
            <a:r>
              <a:rPr lang="fi-FI" sz="2400" dirty="0" err="1"/>
              <a:t>bättre</a:t>
            </a:r>
            <a:r>
              <a:rPr lang="fi-FI" sz="2400" dirty="0"/>
              <a:t> </a:t>
            </a:r>
            <a:r>
              <a:rPr lang="fi-FI" sz="2400" b="1" dirty="0" err="1">
                <a:solidFill>
                  <a:srgbClr val="FF0000"/>
                </a:solidFill>
              </a:rPr>
              <a:t>efter</a:t>
            </a:r>
            <a:r>
              <a:rPr lang="fi-FI" sz="2400" b="1" dirty="0">
                <a:solidFill>
                  <a:srgbClr val="FF0000"/>
                </a:solidFill>
              </a:rPr>
              <a:t> </a:t>
            </a:r>
            <a:r>
              <a:rPr lang="fi-FI" sz="2400" b="1" dirty="0" err="1">
                <a:solidFill>
                  <a:srgbClr val="FF0000"/>
                </a:solidFill>
              </a:rPr>
              <a:t>att</a:t>
            </a:r>
            <a:r>
              <a:rPr lang="fi-FI" sz="2400" b="1" dirty="0">
                <a:solidFill>
                  <a:srgbClr val="FF0000"/>
                </a:solidFill>
              </a:rPr>
              <a:t> </a:t>
            </a:r>
            <a:r>
              <a:rPr lang="fi-FI" sz="2400" b="1" dirty="0"/>
              <a:t>ha </a:t>
            </a:r>
            <a:r>
              <a:rPr lang="fi-FI" sz="2400" b="1" dirty="0" err="1"/>
              <a:t>tränat</a:t>
            </a:r>
            <a:r>
              <a:rPr lang="fi-FI" sz="2400" dirty="0"/>
              <a:t>.	</a:t>
            </a:r>
            <a:r>
              <a:rPr lang="fi-FI" sz="2400" i="1" dirty="0"/>
              <a:t>Olen tullut paremmaksi </a:t>
            </a:r>
            <a:r>
              <a:rPr lang="fi-FI" sz="2400" b="1" i="1" dirty="0"/>
              <a:t>treena</a:t>
            </a:r>
            <a:r>
              <a:rPr lang="fi-FI" sz="2400" b="1" i="1" dirty="0">
                <a:solidFill>
                  <a:srgbClr val="FF0000"/>
                </a:solidFill>
              </a:rPr>
              <a:t>ttuani</a:t>
            </a:r>
            <a:r>
              <a:rPr lang="fi-FI" sz="2400" i="1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262979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1a Taivuta ja suomenna verbit.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2168951" cy="435133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i-FI" dirty="0" err="1"/>
              <a:t>bruka</a:t>
            </a:r>
            <a:r>
              <a:rPr lang="fi-FI" dirty="0"/>
              <a:t> I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 err="1"/>
              <a:t>orka</a:t>
            </a:r>
            <a:r>
              <a:rPr lang="fi-FI" dirty="0"/>
              <a:t> I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 err="1"/>
              <a:t>våga</a:t>
            </a:r>
            <a:r>
              <a:rPr lang="fi-FI" dirty="0"/>
              <a:t> I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verka I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 err="1"/>
              <a:t>behöva</a:t>
            </a:r>
            <a:r>
              <a:rPr lang="fi-FI" dirty="0"/>
              <a:t> II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 err="1"/>
              <a:t>tänka</a:t>
            </a:r>
            <a:r>
              <a:rPr lang="fi-FI" dirty="0"/>
              <a:t> II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 err="1"/>
              <a:t>hinna</a:t>
            </a:r>
            <a:r>
              <a:rPr lang="fi-FI" dirty="0"/>
              <a:t> IV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 err="1"/>
              <a:t>kunna</a:t>
            </a:r>
            <a:r>
              <a:rPr lang="fi-FI" dirty="0"/>
              <a:t> IV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 err="1"/>
              <a:t>få</a:t>
            </a:r>
            <a:r>
              <a:rPr lang="fi-FI" dirty="0"/>
              <a:t> IV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vilja IV</a:t>
            </a:r>
          </a:p>
          <a:p>
            <a:pPr marL="514350" indent="-514350">
              <a:buFont typeface="+mj-lt"/>
              <a:buAutoNum type="arabicPeriod"/>
            </a:pPr>
            <a:endParaRPr lang="fi-FI" dirty="0"/>
          </a:p>
        </p:txBody>
      </p:sp>
      <p:sp>
        <p:nvSpPr>
          <p:cNvPr id="5" name="Sisällön paikkamerkki 4"/>
          <p:cNvSpPr>
            <a:spLocks noGrp="1"/>
          </p:cNvSpPr>
          <p:nvPr>
            <p:ph sz="half" idx="2"/>
          </p:nvPr>
        </p:nvSpPr>
        <p:spPr>
          <a:xfrm>
            <a:off x="3827282" y="1825625"/>
            <a:ext cx="7526518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i-FI" dirty="0" err="1"/>
              <a:t>brukar</a:t>
            </a:r>
            <a:r>
              <a:rPr lang="fi-FI" dirty="0"/>
              <a:t>, </a:t>
            </a:r>
            <a:r>
              <a:rPr lang="fi-FI" dirty="0" err="1"/>
              <a:t>brukade</a:t>
            </a:r>
            <a:r>
              <a:rPr lang="fi-FI" dirty="0"/>
              <a:t>, </a:t>
            </a:r>
            <a:r>
              <a:rPr lang="fi-FI" dirty="0" err="1"/>
              <a:t>brukat</a:t>
            </a:r>
            <a:r>
              <a:rPr lang="fi-FI" dirty="0"/>
              <a:t>	olla tapana</a:t>
            </a:r>
          </a:p>
          <a:p>
            <a:pPr marL="0" indent="0">
              <a:buNone/>
            </a:pPr>
            <a:r>
              <a:rPr lang="fi-FI" dirty="0" err="1"/>
              <a:t>orkar</a:t>
            </a:r>
            <a:r>
              <a:rPr lang="fi-FI" dirty="0"/>
              <a:t>, </a:t>
            </a:r>
            <a:r>
              <a:rPr lang="fi-FI" dirty="0" err="1"/>
              <a:t>orkade</a:t>
            </a:r>
            <a:r>
              <a:rPr lang="fi-FI" dirty="0"/>
              <a:t>, orkat		jaksaa</a:t>
            </a:r>
          </a:p>
          <a:p>
            <a:pPr marL="0" indent="0">
              <a:buNone/>
            </a:pPr>
            <a:r>
              <a:rPr lang="fi-FI" dirty="0" err="1"/>
              <a:t>vågar</a:t>
            </a:r>
            <a:r>
              <a:rPr lang="fi-FI" dirty="0"/>
              <a:t>, </a:t>
            </a:r>
            <a:r>
              <a:rPr lang="fi-FI" dirty="0" err="1"/>
              <a:t>vågade</a:t>
            </a:r>
            <a:r>
              <a:rPr lang="fi-FI" dirty="0"/>
              <a:t>, </a:t>
            </a:r>
            <a:r>
              <a:rPr lang="fi-FI" dirty="0" err="1"/>
              <a:t>vågat</a:t>
            </a:r>
            <a:r>
              <a:rPr lang="fi-FI" dirty="0"/>
              <a:t>		uskaltaa</a:t>
            </a:r>
          </a:p>
          <a:p>
            <a:pPr marL="0" indent="0">
              <a:buNone/>
            </a:pPr>
            <a:r>
              <a:rPr lang="fi-FI" dirty="0" err="1"/>
              <a:t>verkar</a:t>
            </a:r>
            <a:r>
              <a:rPr lang="fi-FI" dirty="0"/>
              <a:t>, </a:t>
            </a:r>
            <a:r>
              <a:rPr lang="fi-FI" dirty="0" err="1"/>
              <a:t>verkade</a:t>
            </a:r>
            <a:r>
              <a:rPr lang="fi-FI" dirty="0"/>
              <a:t>, </a:t>
            </a:r>
            <a:r>
              <a:rPr lang="fi-FI" dirty="0" err="1"/>
              <a:t>verkat</a:t>
            </a:r>
            <a:r>
              <a:rPr lang="fi-FI" dirty="0"/>
              <a:t>	tuntua, vaikuttaa olevan</a:t>
            </a:r>
          </a:p>
          <a:p>
            <a:pPr marL="0" indent="0">
              <a:buNone/>
            </a:pPr>
            <a:r>
              <a:rPr lang="fi-FI" dirty="0" err="1"/>
              <a:t>behöver</a:t>
            </a:r>
            <a:r>
              <a:rPr lang="fi-FI" dirty="0"/>
              <a:t>, </a:t>
            </a:r>
            <a:r>
              <a:rPr lang="fi-FI" dirty="0" err="1"/>
              <a:t>behövde</a:t>
            </a:r>
            <a:r>
              <a:rPr lang="fi-FI" dirty="0"/>
              <a:t>, </a:t>
            </a:r>
            <a:r>
              <a:rPr lang="fi-FI" dirty="0" err="1"/>
              <a:t>behövt</a:t>
            </a:r>
            <a:r>
              <a:rPr lang="fi-FI" dirty="0"/>
              <a:t>	tarvita</a:t>
            </a:r>
          </a:p>
          <a:p>
            <a:pPr marL="0" indent="0">
              <a:buNone/>
            </a:pPr>
            <a:r>
              <a:rPr lang="fi-FI" dirty="0" err="1"/>
              <a:t>tänker</a:t>
            </a:r>
            <a:r>
              <a:rPr lang="fi-FI" dirty="0"/>
              <a:t>, </a:t>
            </a:r>
            <a:r>
              <a:rPr lang="fi-FI" dirty="0" err="1"/>
              <a:t>tänkte</a:t>
            </a:r>
            <a:r>
              <a:rPr lang="fi-FI" dirty="0"/>
              <a:t>, </a:t>
            </a:r>
            <a:r>
              <a:rPr lang="fi-FI" dirty="0" err="1"/>
              <a:t>tänkt</a:t>
            </a:r>
            <a:r>
              <a:rPr lang="fi-FI" dirty="0"/>
              <a:t>		ajatella, aikoa</a:t>
            </a:r>
          </a:p>
          <a:p>
            <a:pPr marL="0" indent="0">
              <a:buNone/>
            </a:pPr>
            <a:r>
              <a:rPr lang="fi-FI" dirty="0" err="1"/>
              <a:t>hinner</a:t>
            </a:r>
            <a:r>
              <a:rPr lang="fi-FI" dirty="0"/>
              <a:t>, </a:t>
            </a:r>
            <a:r>
              <a:rPr lang="fi-FI" dirty="0" err="1"/>
              <a:t>hann</a:t>
            </a:r>
            <a:r>
              <a:rPr lang="fi-FI" dirty="0"/>
              <a:t>, hunnit		ehtiä</a:t>
            </a:r>
          </a:p>
          <a:p>
            <a:pPr marL="0" indent="0">
              <a:buNone/>
            </a:pPr>
            <a:r>
              <a:rPr lang="fi-FI" dirty="0" err="1"/>
              <a:t>kan</a:t>
            </a:r>
            <a:r>
              <a:rPr lang="fi-FI" dirty="0"/>
              <a:t>, </a:t>
            </a:r>
            <a:r>
              <a:rPr lang="fi-FI" dirty="0" err="1"/>
              <a:t>kunde</a:t>
            </a:r>
            <a:r>
              <a:rPr lang="fi-FI" dirty="0"/>
              <a:t>, kunnat		osata, voida</a:t>
            </a:r>
          </a:p>
          <a:p>
            <a:pPr marL="0" indent="0">
              <a:buNone/>
            </a:pPr>
            <a:r>
              <a:rPr lang="fi-FI" dirty="0" err="1"/>
              <a:t>får</a:t>
            </a:r>
            <a:r>
              <a:rPr lang="fi-FI" dirty="0"/>
              <a:t>, </a:t>
            </a:r>
            <a:r>
              <a:rPr lang="fi-FI" dirty="0" err="1"/>
              <a:t>fick</a:t>
            </a:r>
            <a:r>
              <a:rPr lang="fi-FI" dirty="0"/>
              <a:t>, </a:t>
            </a:r>
            <a:r>
              <a:rPr lang="fi-FI" dirty="0" err="1"/>
              <a:t>fått</a:t>
            </a:r>
            <a:r>
              <a:rPr lang="fi-FI" dirty="0"/>
              <a:t>			saada</a:t>
            </a:r>
          </a:p>
          <a:p>
            <a:pPr marL="0" indent="0">
              <a:buNone/>
            </a:pPr>
            <a:r>
              <a:rPr lang="fi-FI" dirty="0" err="1"/>
              <a:t>vill</a:t>
            </a:r>
            <a:r>
              <a:rPr lang="fi-FI" dirty="0"/>
              <a:t>, </a:t>
            </a:r>
            <a:r>
              <a:rPr lang="fi-FI" dirty="0" err="1"/>
              <a:t>ville</a:t>
            </a:r>
            <a:r>
              <a:rPr lang="fi-FI" dirty="0"/>
              <a:t>, velat		haluta</a:t>
            </a:r>
          </a:p>
        </p:txBody>
      </p:sp>
    </p:spTree>
    <p:extLst>
      <p:ext uri="{BB962C8B-B14F-4D97-AF65-F5344CB8AC3E}">
        <p14:creationId xmlns:p14="http://schemas.microsoft.com/office/powerpoint/2010/main" val="2040136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1b Täydennä.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487186" cy="435133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fi-FI" sz="2400" dirty="0"/>
              <a:t>Vi</a:t>
            </a:r>
            <a:r>
              <a:rPr lang="fi-FI" sz="2400" i="1" dirty="0"/>
              <a:t> (on tapana tavata)</a:t>
            </a:r>
            <a:r>
              <a:rPr lang="fi-FI" sz="2400" dirty="0"/>
              <a:t> </a:t>
            </a:r>
            <a:r>
              <a:rPr lang="fi-FI" sz="2400" dirty="0" err="1"/>
              <a:t>varje</a:t>
            </a:r>
            <a:r>
              <a:rPr lang="fi-FI" sz="2400" dirty="0"/>
              <a:t> </a:t>
            </a:r>
            <a:r>
              <a:rPr lang="fi-FI" sz="2400" dirty="0" err="1"/>
              <a:t>dag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De </a:t>
            </a:r>
            <a:r>
              <a:rPr lang="fi-FI" sz="2400" i="1" dirty="0"/>
              <a:t>(oli tapana </a:t>
            </a:r>
            <a:r>
              <a:rPr lang="fi-FI" sz="2400" i="1" dirty="0" err="1"/>
              <a:t>hengailla</a:t>
            </a:r>
            <a:r>
              <a:rPr lang="fi-FI" sz="2400" i="1" dirty="0"/>
              <a:t>) </a:t>
            </a:r>
            <a:r>
              <a:rPr lang="fi-FI" sz="2400" dirty="0" err="1"/>
              <a:t>på</a:t>
            </a:r>
            <a:r>
              <a:rPr lang="fi-FI" sz="2400" dirty="0"/>
              <a:t> </a:t>
            </a:r>
            <a:r>
              <a:rPr lang="fi-FI" sz="2400" dirty="0" err="1"/>
              <a:t>stan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i="1" dirty="0"/>
              <a:t>(Oletko) </a:t>
            </a:r>
            <a:r>
              <a:rPr lang="fi-FI" sz="2400" dirty="0"/>
              <a:t>du </a:t>
            </a:r>
            <a:r>
              <a:rPr lang="fi-FI" sz="2400" i="1" dirty="0"/>
              <a:t>(ehtinyt tehdä) </a:t>
            </a:r>
            <a:r>
              <a:rPr lang="fi-FI" sz="2400" dirty="0" err="1"/>
              <a:t>allt</a:t>
            </a:r>
            <a:r>
              <a:rPr lang="fi-FI" sz="2400" dirty="0"/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Jag</a:t>
            </a:r>
            <a:r>
              <a:rPr lang="fi-FI" sz="2400" i="1" dirty="0"/>
              <a:t> (en jaksanut mennä) </a:t>
            </a:r>
            <a:r>
              <a:rPr lang="fi-FI" sz="2400" dirty="0" err="1"/>
              <a:t>på</a:t>
            </a:r>
            <a:r>
              <a:rPr lang="fi-FI" sz="2400" dirty="0"/>
              <a:t> </a:t>
            </a:r>
            <a:r>
              <a:rPr lang="fi-FI" sz="2400" dirty="0" err="1"/>
              <a:t>gym</a:t>
            </a:r>
            <a:r>
              <a:rPr lang="fi-FI" sz="2400" dirty="0"/>
              <a:t> i </a:t>
            </a:r>
            <a:r>
              <a:rPr lang="fi-FI" sz="2400" dirty="0" err="1"/>
              <a:t>går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Du</a:t>
            </a:r>
            <a:r>
              <a:rPr lang="fi-FI" sz="2400" i="1" dirty="0"/>
              <a:t> (ei tarvitse treenata) </a:t>
            </a:r>
            <a:r>
              <a:rPr lang="fi-FI" sz="2400" dirty="0" err="1"/>
              <a:t>så</a:t>
            </a:r>
            <a:r>
              <a:rPr lang="fi-FI" sz="2400" dirty="0"/>
              <a:t> </a:t>
            </a:r>
            <a:r>
              <a:rPr lang="fi-FI" sz="2400" dirty="0" err="1"/>
              <a:t>ofta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Han</a:t>
            </a:r>
            <a:r>
              <a:rPr lang="fi-FI" sz="2400" i="1" dirty="0"/>
              <a:t> (aikoi jäädä) </a:t>
            </a:r>
            <a:r>
              <a:rPr lang="fi-FI" sz="2400" dirty="0" err="1"/>
              <a:t>hemma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De </a:t>
            </a:r>
            <a:r>
              <a:rPr lang="fi-FI" sz="2400" i="1" dirty="0"/>
              <a:t>(eivät uskaltaneet kertoa) </a:t>
            </a:r>
            <a:r>
              <a:rPr lang="fi-FI" sz="2400" dirty="0" err="1"/>
              <a:t>det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i="1" dirty="0"/>
              <a:t>(vaikuttaa olevan) </a:t>
            </a:r>
            <a:r>
              <a:rPr lang="fi-FI" sz="2400" dirty="0" err="1"/>
              <a:t>ganska</a:t>
            </a:r>
            <a:r>
              <a:rPr lang="fi-FI" sz="2400" dirty="0"/>
              <a:t> </a:t>
            </a:r>
            <a:r>
              <a:rPr lang="fi-FI" sz="2400" dirty="0" err="1"/>
              <a:t>lätt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Sisällön paikkamerkki 4"/>
          <p:cNvSpPr>
            <a:spLocks noGrp="1"/>
          </p:cNvSpPr>
          <p:nvPr>
            <p:ph sz="half" idx="2"/>
          </p:nvPr>
        </p:nvSpPr>
        <p:spPr>
          <a:xfrm>
            <a:off x="6598762" y="1825625"/>
            <a:ext cx="475503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dirty="0"/>
              <a:t>Vi </a:t>
            </a:r>
            <a:r>
              <a:rPr lang="fi-FI" sz="2400" b="1" dirty="0" err="1"/>
              <a:t>brukar</a:t>
            </a:r>
            <a:r>
              <a:rPr lang="fi-FI" sz="2400" b="1" dirty="0"/>
              <a:t> </a:t>
            </a:r>
            <a:r>
              <a:rPr lang="fi-FI" sz="2400" b="1" dirty="0" err="1"/>
              <a:t>träffas</a:t>
            </a:r>
            <a:r>
              <a:rPr lang="fi-FI" sz="2400" b="1" dirty="0"/>
              <a:t> </a:t>
            </a:r>
            <a:r>
              <a:rPr lang="fi-FI" sz="2400" dirty="0" err="1"/>
              <a:t>varje</a:t>
            </a:r>
            <a:r>
              <a:rPr lang="fi-FI" sz="2400" dirty="0"/>
              <a:t> </a:t>
            </a:r>
            <a:r>
              <a:rPr lang="fi-FI" sz="2400" dirty="0" err="1"/>
              <a:t>dag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dirty="0"/>
              <a:t>De </a:t>
            </a:r>
            <a:r>
              <a:rPr lang="fi-FI" sz="2400" b="1" dirty="0" err="1"/>
              <a:t>brukade</a:t>
            </a:r>
            <a:r>
              <a:rPr lang="fi-FI" sz="2400" b="1" dirty="0"/>
              <a:t> </a:t>
            </a:r>
            <a:r>
              <a:rPr lang="fi-FI" sz="2400" b="1" dirty="0" err="1"/>
              <a:t>hänga</a:t>
            </a:r>
            <a:r>
              <a:rPr lang="fi-FI" sz="2400" b="1" dirty="0"/>
              <a:t> </a:t>
            </a:r>
            <a:r>
              <a:rPr lang="fi-FI" sz="2400" dirty="0" err="1"/>
              <a:t>på</a:t>
            </a:r>
            <a:r>
              <a:rPr lang="fi-FI" sz="2400" dirty="0"/>
              <a:t> </a:t>
            </a:r>
            <a:r>
              <a:rPr lang="fi-FI" sz="2400" dirty="0" err="1"/>
              <a:t>stan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b="1" dirty="0" err="1"/>
              <a:t>Har</a:t>
            </a:r>
            <a:r>
              <a:rPr lang="fi-FI" sz="2400" dirty="0"/>
              <a:t> du </a:t>
            </a:r>
            <a:r>
              <a:rPr lang="fi-FI" sz="2400" b="1" dirty="0"/>
              <a:t>hunnit </a:t>
            </a:r>
            <a:r>
              <a:rPr lang="fi-FI" sz="2400" b="1" dirty="0" err="1"/>
              <a:t>göra</a:t>
            </a:r>
            <a:r>
              <a:rPr lang="fi-FI" sz="2400" b="1" dirty="0"/>
              <a:t> </a:t>
            </a:r>
            <a:r>
              <a:rPr lang="fi-FI" sz="2400" dirty="0" err="1"/>
              <a:t>allt</a:t>
            </a:r>
            <a:r>
              <a:rPr lang="fi-FI" sz="2400" dirty="0"/>
              <a:t>?</a:t>
            </a:r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orkade</a:t>
            </a:r>
            <a:r>
              <a:rPr lang="fi-FI" sz="2400" b="1" dirty="0"/>
              <a:t> </a:t>
            </a:r>
            <a:r>
              <a:rPr lang="fi-FI" sz="2400" b="1" dirty="0" err="1"/>
              <a:t>inte</a:t>
            </a:r>
            <a:r>
              <a:rPr lang="fi-FI" sz="2400" b="1" dirty="0"/>
              <a:t> </a:t>
            </a:r>
            <a:r>
              <a:rPr lang="fi-FI" sz="2400" b="1" dirty="0" err="1"/>
              <a:t>gå</a:t>
            </a:r>
            <a:r>
              <a:rPr lang="fi-FI" sz="2400" b="1" dirty="0"/>
              <a:t> </a:t>
            </a:r>
            <a:r>
              <a:rPr lang="fi-FI" sz="2400" dirty="0" err="1"/>
              <a:t>på</a:t>
            </a:r>
            <a:r>
              <a:rPr lang="fi-FI" sz="2400" b="1" dirty="0"/>
              <a:t> </a:t>
            </a:r>
            <a:r>
              <a:rPr lang="fi-FI" sz="2400" dirty="0" err="1"/>
              <a:t>gym</a:t>
            </a:r>
            <a:r>
              <a:rPr lang="fi-FI" sz="2400" dirty="0"/>
              <a:t> i </a:t>
            </a:r>
            <a:r>
              <a:rPr lang="fi-FI" sz="2400" dirty="0" err="1"/>
              <a:t>går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dirty="0"/>
              <a:t>Du </a:t>
            </a:r>
            <a:r>
              <a:rPr lang="fi-FI" sz="2400" b="1" dirty="0" err="1"/>
              <a:t>behöver</a:t>
            </a:r>
            <a:r>
              <a:rPr lang="fi-FI" sz="2400" b="1" dirty="0"/>
              <a:t> </a:t>
            </a:r>
            <a:r>
              <a:rPr lang="fi-FI" sz="2400" b="1" dirty="0" err="1"/>
              <a:t>inte</a:t>
            </a:r>
            <a:r>
              <a:rPr lang="fi-FI" sz="2400" b="1" dirty="0"/>
              <a:t> </a:t>
            </a:r>
            <a:r>
              <a:rPr lang="fi-FI" sz="2400" b="1" dirty="0" err="1"/>
              <a:t>träna</a:t>
            </a:r>
            <a:r>
              <a:rPr lang="fi-FI" sz="2400" b="1" dirty="0"/>
              <a:t> </a:t>
            </a:r>
            <a:r>
              <a:rPr lang="fi-FI" sz="2400" dirty="0" err="1"/>
              <a:t>så</a:t>
            </a:r>
            <a:r>
              <a:rPr lang="fi-FI" sz="2400" dirty="0"/>
              <a:t> </a:t>
            </a:r>
            <a:r>
              <a:rPr lang="fi-FI" sz="2400" dirty="0" err="1"/>
              <a:t>ofta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dirty="0" err="1"/>
              <a:t>Han</a:t>
            </a:r>
            <a:r>
              <a:rPr lang="fi-FI" sz="2400" dirty="0"/>
              <a:t> </a:t>
            </a:r>
            <a:r>
              <a:rPr lang="fi-FI" sz="2400" b="1" dirty="0" err="1"/>
              <a:t>tänkte</a:t>
            </a:r>
            <a:r>
              <a:rPr lang="fi-FI" sz="2400" b="1" dirty="0"/>
              <a:t> </a:t>
            </a:r>
            <a:r>
              <a:rPr lang="fi-FI" sz="2400" b="1" dirty="0" err="1"/>
              <a:t>stanna</a:t>
            </a:r>
            <a:r>
              <a:rPr lang="fi-FI" sz="2400" b="1" dirty="0"/>
              <a:t> </a:t>
            </a:r>
            <a:r>
              <a:rPr lang="fi-FI" sz="2400" dirty="0" err="1"/>
              <a:t>hemma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dirty="0"/>
              <a:t>De </a:t>
            </a:r>
            <a:r>
              <a:rPr lang="fi-FI" sz="2400" b="1" dirty="0" err="1"/>
              <a:t>vågade</a:t>
            </a:r>
            <a:r>
              <a:rPr lang="fi-FI" sz="2400" b="1" dirty="0"/>
              <a:t> </a:t>
            </a:r>
            <a:r>
              <a:rPr lang="fi-FI" sz="2400" b="1" dirty="0" err="1"/>
              <a:t>inte</a:t>
            </a:r>
            <a:r>
              <a:rPr lang="fi-FI" sz="2400" b="1" dirty="0"/>
              <a:t> </a:t>
            </a:r>
            <a:r>
              <a:rPr lang="fi-FI" sz="2400" b="1" dirty="0" err="1"/>
              <a:t>berätta</a:t>
            </a:r>
            <a:r>
              <a:rPr lang="fi-FI" sz="2400" b="1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b="1" dirty="0" err="1"/>
              <a:t>verkar</a:t>
            </a:r>
            <a:r>
              <a:rPr lang="fi-FI" sz="2400" b="1" dirty="0"/>
              <a:t>/</a:t>
            </a:r>
            <a:r>
              <a:rPr lang="fi-FI" sz="2400" b="1" dirty="0" err="1"/>
              <a:t>tycks</a:t>
            </a:r>
            <a:r>
              <a:rPr lang="fi-FI" sz="2400" b="1" dirty="0"/>
              <a:t> vara </a:t>
            </a:r>
            <a:r>
              <a:rPr lang="fi-FI" sz="2400" dirty="0" err="1"/>
              <a:t>ganska</a:t>
            </a:r>
            <a:r>
              <a:rPr lang="fi-FI" sz="2400" dirty="0"/>
              <a:t> </a:t>
            </a:r>
            <a:r>
              <a:rPr lang="fi-FI" sz="2400" dirty="0" err="1"/>
              <a:t>lätt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291799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2 Käännä</a:t>
            </a:r>
            <a:r>
              <a:rPr lang="fi-FI" dirty="0"/>
              <a:t>.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628589" cy="43513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fi-FI" sz="2400" dirty="0"/>
              <a:t>Ehditkö urheilla joka päivä?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Kuinka usein sinulla on tapana käydä elokuvissa?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Mitä aiot tehdä viikonloppuna?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Uskallatko kertoa kaiken vanhemmillesi?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Jaksatko aina tehdä läksysi?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half" idx="2"/>
          </p:nvPr>
        </p:nvSpPr>
        <p:spPr>
          <a:xfrm>
            <a:off x="6711884" y="1825625"/>
            <a:ext cx="495849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 err="1"/>
              <a:t>Hinner</a:t>
            </a:r>
            <a:r>
              <a:rPr lang="fi-FI" sz="2400" dirty="0"/>
              <a:t> du </a:t>
            </a:r>
            <a:r>
              <a:rPr lang="fi-FI" sz="2400" b="1" dirty="0" err="1"/>
              <a:t>sporta</a:t>
            </a:r>
            <a:r>
              <a:rPr lang="fi-FI" sz="2400" dirty="0"/>
              <a:t> </a:t>
            </a:r>
            <a:r>
              <a:rPr lang="fi-FI" sz="2400" dirty="0" err="1"/>
              <a:t>varje</a:t>
            </a:r>
            <a:r>
              <a:rPr lang="fi-FI" sz="2400" dirty="0"/>
              <a:t> </a:t>
            </a:r>
            <a:r>
              <a:rPr lang="fi-FI" sz="2400" dirty="0" err="1"/>
              <a:t>dag</a:t>
            </a:r>
            <a:r>
              <a:rPr lang="fi-FI" sz="2400" dirty="0"/>
              <a:t>?</a:t>
            </a:r>
          </a:p>
          <a:p>
            <a:pPr marL="0" indent="0">
              <a:buNone/>
            </a:pPr>
            <a:r>
              <a:rPr lang="fi-FI" sz="2400" dirty="0" err="1"/>
              <a:t>Hur</a:t>
            </a:r>
            <a:r>
              <a:rPr lang="fi-FI" sz="2400" dirty="0"/>
              <a:t> </a:t>
            </a:r>
            <a:r>
              <a:rPr lang="fi-FI" sz="2400" dirty="0" err="1"/>
              <a:t>ofta</a:t>
            </a:r>
            <a:r>
              <a:rPr lang="fi-FI" sz="2400" dirty="0"/>
              <a:t> </a:t>
            </a:r>
            <a:r>
              <a:rPr lang="fi-FI" sz="2400" b="1" dirty="0" err="1"/>
              <a:t>brukar</a:t>
            </a:r>
            <a:r>
              <a:rPr lang="fi-FI" sz="2400" dirty="0"/>
              <a:t> du </a:t>
            </a:r>
            <a:r>
              <a:rPr lang="fi-FI" sz="2400" b="1" dirty="0" err="1"/>
              <a:t>gå</a:t>
            </a:r>
            <a:r>
              <a:rPr lang="fi-FI" sz="2400" dirty="0"/>
              <a:t> </a:t>
            </a:r>
            <a:r>
              <a:rPr lang="fi-FI" sz="2400" dirty="0" err="1"/>
              <a:t>på</a:t>
            </a:r>
            <a:r>
              <a:rPr lang="fi-FI" sz="2400" dirty="0"/>
              <a:t> </a:t>
            </a:r>
            <a:r>
              <a:rPr lang="fi-FI" sz="2400" dirty="0" err="1"/>
              <a:t>bio</a:t>
            </a:r>
            <a:r>
              <a:rPr lang="fi-FI" sz="2400" dirty="0"/>
              <a:t>?</a:t>
            </a:r>
          </a:p>
          <a:p>
            <a:pPr marL="0" indent="0">
              <a:buNone/>
            </a:pPr>
            <a:r>
              <a:rPr lang="fi-FI" sz="2400" dirty="0" err="1"/>
              <a:t>Vad</a:t>
            </a:r>
            <a:r>
              <a:rPr lang="fi-FI" sz="2400" dirty="0"/>
              <a:t> </a:t>
            </a:r>
            <a:r>
              <a:rPr lang="fi-FI" sz="2400" b="1" dirty="0" err="1"/>
              <a:t>tänker</a:t>
            </a:r>
            <a:r>
              <a:rPr lang="fi-FI" sz="2400" dirty="0"/>
              <a:t>/</a:t>
            </a:r>
            <a:r>
              <a:rPr lang="fi-FI" sz="2400" b="1" dirty="0" err="1"/>
              <a:t>ska</a:t>
            </a:r>
            <a:r>
              <a:rPr lang="fi-FI" sz="2400" dirty="0"/>
              <a:t> du </a:t>
            </a:r>
            <a:r>
              <a:rPr lang="fi-FI" sz="2400" b="1" dirty="0" err="1"/>
              <a:t>göra</a:t>
            </a:r>
            <a:r>
              <a:rPr lang="fi-FI" sz="2400" dirty="0"/>
              <a:t> </a:t>
            </a:r>
            <a:r>
              <a:rPr lang="fi-FI" sz="2400" dirty="0" err="1"/>
              <a:t>på</a:t>
            </a:r>
            <a:r>
              <a:rPr lang="fi-FI" sz="2400" dirty="0"/>
              <a:t> </a:t>
            </a:r>
            <a:r>
              <a:rPr lang="fi-FI" sz="2400" dirty="0" err="1"/>
              <a:t>veckoslutet</a:t>
            </a:r>
            <a:r>
              <a:rPr lang="fi-FI" sz="2400" dirty="0"/>
              <a:t>?</a:t>
            </a:r>
          </a:p>
          <a:p>
            <a:pPr marL="0" indent="0">
              <a:buNone/>
            </a:pPr>
            <a:r>
              <a:rPr lang="fi-FI" sz="2400" b="1" dirty="0" err="1"/>
              <a:t>Vågar</a:t>
            </a:r>
            <a:r>
              <a:rPr lang="fi-FI" sz="2400" dirty="0"/>
              <a:t> du </a:t>
            </a:r>
            <a:r>
              <a:rPr lang="fi-FI" sz="2400" b="1" dirty="0" err="1"/>
              <a:t>berätta</a:t>
            </a:r>
            <a:r>
              <a:rPr lang="fi-FI" sz="2400" dirty="0"/>
              <a:t> </a:t>
            </a:r>
            <a:r>
              <a:rPr lang="fi-FI" sz="2400" dirty="0" err="1"/>
              <a:t>allt</a:t>
            </a:r>
            <a:r>
              <a:rPr lang="fi-FI" sz="2400" dirty="0"/>
              <a:t> för </a:t>
            </a:r>
            <a:r>
              <a:rPr lang="fi-FI" sz="2400" dirty="0" err="1"/>
              <a:t>dina</a:t>
            </a:r>
            <a:r>
              <a:rPr lang="fi-FI" sz="2400" dirty="0"/>
              <a:t> </a:t>
            </a:r>
            <a:r>
              <a:rPr lang="fi-FI" sz="2400" dirty="0" err="1"/>
              <a:t>föräldrar</a:t>
            </a:r>
            <a:r>
              <a:rPr lang="fi-FI" sz="2400" dirty="0"/>
              <a:t>?</a:t>
            </a:r>
          </a:p>
          <a:p>
            <a:pPr marL="0" indent="0">
              <a:buNone/>
            </a:pPr>
            <a:r>
              <a:rPr lang="fi-FI" sz="2400" b="1" dirty="0" err="1"/>
              <a:t>Orkar</a:t>
            </a:r>
            <a:r>
              <a:rPr lang="fi-FI" sz="2400" dirty="0"/>
              <a:t> du </a:t>
            </a:r>
            <a:r>
              <a:rPr lang="fi-FI" sz="2400" dirty="0" err="1"/>
              <a:t>alltid</a:t>
            </a:r>
            <a:r>
              <a:rPr lang="fi-FI" sz="2400" dirty="0"/>
              <a:t> </a:t>
            </a:r>
            <a:r>
              <a:rPr lang="fi-FI" sz="2400" b="1" dirty="0" err="1"/>
              <a:t>göra</a:t>
            </a:r>
            <a:r>
              <a:rPr lang="fi-FI" sz="2400" dirty="0"/>
              <a:t> </a:t>
            </a:r>
            <a:r>
              <a:rPr lang="fi-FI" sz="2400" dirty="0" err="1"/>
              <a:t>dina</a:t>
            </a:r>
            <a:r>
              <a:rPr lang="fi-FI" sz="2400" dirty="0"/>
              <a:t> </a:t>
            </a:r>
            <a:r>
              <a:rPr lang="fi-FI" sz="2400" dirty="0" err="1"/>
              <a:t>läxor</a:t>
            </a:r>
            <a:r>
              <a:rPr lang="fi-FI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2493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3 Käännä.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råkade</a:t>
            </a:r>
            <a:r>
              <a:rPr lang="fi-FI" sz="2400" dirty="0"/>
              <a:t> se </a:t>
            </a:r>
            <a:r>
              <a:rPr lang="fi-FI" sz="2400" dirty="0" err="1"/>
              <a:t>allt</a:t>
            </a:r>
            <a:r>
              <a:rPr lang="fi-FI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Nu</a:t>
            </a:r>
            <a:r>
              <a:rPr lang="fi-FI" sz="2400" dirty="0"/>
              <a:t> </a:t>
            </a:r>
            <a:r>
              <a:rPr lang="fi-FI" sz="2400" dirty="0" err="1"/>
              <a:t>slipper</a:t>
            </a:r>
            <a:r>
              <a:rPr lang="fi-FI" sz="2400" dirty="0"/>
              <a:t> vi </a:t>
            </a:r>
            <a:r>
              <a:rPr lang="fi-FI" sz="2400" dirty="0" err="1"/>
              <a:t>vänta</a:t>
            </a:r>
            <a:r>
              <a:rPr lang="fi-FI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här</a:t>
            </a:r>
            <a:r>
              <a:rPr lang="fi-FI" sz="2400" dirty="0"/>
              <a:t> </a:t>
            </a:r>
            <a:r>
              <a:rPr lang="fi-FI" sz="2400" dirty="0" err="1"/>
              <a:t>tycks</a:t>
            </a:r>
            <a:r>
              <a:rPr lang="fi-FI" sz="2400" dirty="0"/>
              <a:t> vara </a:t>
            </a:r>
            <a:r>
              <a:rPr lang="fi-FI" sz="2400" dirty="0" err="1"/>
              <a:t>lätt</a:t>
            </a:r>
            <a:r>
              <a:rPr lang="fi-FI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Han</a:t>
            </a:r>
            <a:r>
              <a:rPr lang="fi-FI" sz="2400" dirty="0"/>
              <a:t> </a:t>
            </a:r>
            <a:r>
              <a:rPr lang="fi-FI" sz="2400" dirty="0" err="1"/>
              <a:t>bad</a:t>
            </a:r>
            <a:r>
              <a:rPr lang="fi-FI" sz="2400" dirty="0"/>
              <a:t> </a:t>
            </a:r>
            <a:r>
              <a:rPr lang="fi-FI" sz="2400" dirty="0" err="1"/>
              <a:t>mig</a:t>
            </a:r>
            <a:r>
              <a:rPr lang="fi-FI" sz="2400" dirty="0"/>
              <a:t> </a:t>
            </a:r>
            <a:r>
              <a:rPr lang="fi-FI" sz="2400" dirty="0" err="1"/>
              <a:t>komma</a:t>
            </a:r>
            <a:r>
              <a:rPr lang="fi-FI" sz="2400" dirty="0"/>
              <a:t> </a:t>
            </a:r>
            <a:r>
              <a:rPr lang="fi-FI" sz="2400" dirty="0" err="1"/>
              <a:t>med</a:t>
            </a:r>
            <a:r>
              <a:rPr lang="fi-FI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/>
              <a:t>Vi </a:t>
            </a:r>
            <a:r>
              <a:rPr lang="fi-FI" sz="2400" dirty="0" err="1"/>
              <a:t>såg</a:t>
            </a:r>
            <a:r>
              <a:rPr lang="fi-FI" sz="2400" dirty="0"/>
              <a:t> </a:t>
            </a:r>
            <a:r>
              <a:rPr lang="fi-FI" sz="2400" dirty="0" err="1"/>
              <a:t>dem</a:t>
            </a:r>
            <a:r>
              <a:rPr lang="fi-FI" sz="2400" dirty="0"/>
              <a:t> </a:t>
            </a:r>
            <a:r>
              <a:rPr lang="fi-FI" sz="2400" dirty="0" err="1"/>
              <a:t>göra</a:t>
            </a:r>
            <a:r>
              <a:rPr lang="fi-FI" sz="2400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Har</a:t>
            </a:r>
            <a:r>
              <a:rPr lang="fi-FI" sz="2400" dirty="0"/>
              <a:t> du </a:t>
            </a:r>
            <a:r>
              <a:rPr lang="fi-FI" sz="2400" dirty="0" err="1"/>
              <a:t>hört</a:t>
            </a:r>
            <a:r>
              <a:rPr lang="fi-FI" sz="2400" dirty="0"/>
              <a:t> </a:t>
            </a:r>
            <a:r>
              <a:rPr lang="fi-FI" sz="2400" dirty="0" err="1"/>
              <a:t>henne</a:t>
            </a:r>
            <a:r>
              <a:rPr lang="fi-FI" sz="2400" dirty="0"/>
              <a:t> </a:t>
            </a:r>
            <a:r>
              <a:rPr lang="fi-FI" sz="2400" dirty="0" err="1"/>
              <a:t>sjunga</a:t>
            </a:r>
            <a:r>
              <a:rPr lang="fi-FI" sz="2400" dirty="0"/>
              <a:t>?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dirty="0"/>
              <a:t>Satuin näkemään kaiken.</a:t>
            </a:r>
          </a:p>
          <a:p>
            <a:pPr marL="0" indent="0">
              <a:buNone/>
            </a:pPr>
            <a:r>
              <a:rPr lang="fi-FI" sz="2400" dirty="0"/>
              <a:t>Nyt vältymme odottamasta.</a:t>
            </a:r>
          </a:p>
          <a:p>
            <a:pPr marL="0" indent="0">
              <a:buNone/>
            </a:pPr>
            <a:r>
              <a:rPr lang="fi-FI" sz="2400" dirty="0"/>
              <a:t>Tämä vaikuttaa olevan helppoa.</a:t>
            </a:r>
          </a:p>
          <a:p>
            <a:pPr marL="0" indent="0">
              <a:buNone/>
            </a:pPr>
            <a:r>
              <a:rPr lang="fi-FI" sz="2400" dirty="0"/>
              <a:t>Hän pyysi minua tulemaan mukaan.</a:t>
            </a:r>
          </a:p>
          <a:p>
            <a:pPr marL="0" indent="0">
              <a:buNone/>
            </a:pPr>
            <a:r>
              <a:rPr lang="fi-FI" sz="2400" dirty="0"/>
              <a:t>Näimme heidän tekevän sen.</a:t>
            </a:r>
          </a:p>
          <a:p>
            <a:pPr marL="0" indent="0">
              <a:buNone/>
            </a:pPr>
            <a:r>
              <a:rPr lang="fi-FI" sz="2400" dirty="0"/>
              <a:t>Oletko kuullut hänen laulavan?</a:t>
            </a:r>
          </a:p>
        </p:txBody>
      </p:sp>
    </p:spTree>
    <p:extLst>
      <p:ext uri="{BB962C8B-B14F-4D97-AF65-F5344CB8AC3E}">
        <p14:creationId xmlns:p14="http://schemas.microsoft.com/office/powerpoint/2010/main" val="64472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4a Käännä.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i-FI" sz="2400" dirty="0"/>
              <a:t>Alla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dirty="0" err="1"/>
              <a:t>inte</a:t>
            </a:r>
            <a:r>
              <a:rPr lang="fi-FI" sz="2400" dirty="0"/>
              <a:t> </a:t>
            </a:r>
            <a:r>
              <a:rPr lang="fi-FI" sz="2400" dirty="0" err="1"/>
              <a:t>råd</a:t>
            </a:r>
            <a:r>
              <a:rPr lang="fi-FI" sz="2400" dirty="0"/>
              <a:t> </a:t>
            </a:r>
            <a:r>
              <a:rPr lang="fi-FI" sz="2400" dirty="0" err="1"/>
              <a:t>att</a:t>
            </a:r>
            <a:r>
              <a:rPr lang="fi-FI" sz="2400" dirty="0"/>
              <a:t> </a:t>
            </a:r>
            <a:r>
              <a:rPr lang="fi-FI" sz="2400" dirty="0" err="1"/>
              <a:t>köpa</a:t>
            </a:r>
            <a:r>
              <a:rPr lang="fi-FI" sz="2400" dirty="0"/>
              <a:t> en </a:t>
            </a:r>
            <a:r>
              <a:rPr lang="fi-FI" sz="2400" dirty="0" err="1"/>
              <a:t>ny</a:t>
            </a:r>
            <a:r>
              <a:rPr lang="fi-FI" sz="2400" dirty="0"/>
              <a:t> </a:t>
            </a:r>
            <a:r>
              <a:rPr lang="fi-FI" sz="2400" dirty="0" err="1"/>
              <a:t>bil</a:t>
            </a:r>
            <a:r>
              <a:rPr lang="fi-FI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finns</a:t>
            </a:r>
            <a:r>
              <a:rPr lang="fi-FI" sz="2400" dirty="0"/>
              <a:t> </a:t>
            </a:r>
            <a:r>
              <a:rPr lang="fi-FI" sz="2400" dirty="0" err="1"/>
              <a:t>mycket</a:t>
            </a:r>
            <a:r>
              <a:rPr lang="fi-FI" sz="2400" dirty="0"/>
              <a:t> </a:t>
            </a:r>
            <a:r>
              <a:rPr lang="fi-FI" sz="2400" dirty="0" err="1"/>
              <a:t>att</a:t>
            </a:r>
            <a:r>
              <a:rPr lang="fi-FI" sz="2400" dirty="0"/>
              <a:t> se </a:t>
            </a:r>
            <a:r>
              <a:rPr lang="fi-FI" sz="2400" dirty="0" err="1"/>
              <a:t>här</a:t>
            </a:r>
            <a:r>
              <a:rPr lang="fi-FI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dirty="0" err="1"/>
              <a:t>lätt</a:t>
            </a:r>
            <a:r>
              <a:rPr lang="fi-FI" sz="2400" dirty="0"/>
              <a:t> </a:t>
            </a:r>
            <a:r>
              <a:rPr lang="fi-FI" sz="2400" dirty="0" err="1"/>
              <a:t>att</a:t>
            </a:r>
            <a:r>
              <a:rPr lang="fi-FI" sz="2400" dirty="0"/>
              <a:t> </a:t>
            </a:r>
            <a:r>
              <a:rPr lang="fi-FI" sz="2400" dirty="0" err="1"/>
              <a:t>förstå</a:t>
            </a:r>
            <a:r>
              <a:rPr lang="fi-FI" sz="2400" dirty="0"/>
              <a:t> </a:t>
            </a:r>
            <a:r>
              <a:rPr lang="fi-FI" sz="2400" dirty="0" err="1"/>
              <a:t>dig</a:t>
            </a:r>
            <a:r>
              <a:rPr lang="fi-FI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Han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dålig</a:t>
            </a:r>
            <a:r>
              <a:rPr lang="fi-FI" sz="2400" dirty="0"/>
              <a:t> </a:t>
            </a:r>
            <a:r>
              <a:rPr lang="fi-FI" sz="2400" dirty="0" err="1"/>
              <a:t>på</a:t>
            </a:r>
            <a:r>
              <a:rPr lang="fi-FI" sz="2400" dirty="0"/>
              <a:t> </a:t>
            </a:r>
            <a:r>
              <a:rPr lang="fi-FI" sz="2400" dirty="0" err="1"/>
              <a:t>att</a:t>
            </a:r>
            <a:r>
              <a:rPr lang="fi-FI" sz="2400" dirty="0"/>
              <a:t> </a:t>
            </a:r>
            <a:r>
              <a:rPr lang="fi-FI" sz="2400" dirty="0" err="1"/>
              <a:t>ljuga</a:t>
            </a:r>
            <a:r>
              <a:rPr lang="fi-FI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hatar</a:t>
            </a:r>
            <a:r>
              <a:rPr lang="fi-FI" sz="2400" dirty="0"/>
              <a:t> </a:t>
            </a:r>
            <a:r>
              <a:rPr lang="fi-FI" sz="2400" dirty="0" err="1"/>
              <a:t>att</a:t>
            </a:r>
            <a:r>
              <a:rPr lang="fi-FI" sz="2400" dirty="0"/>
              <a:t> </a:t>
            </a:r>
            <a:r>
              <a:rPr lang="fi-FI" sz="2400" dirty="0" err="1"/>
              <a:t>läsa</a:t>
            </a:r>
            <a:r>
              <a:rPr lang="fi-FI" sz="2400" dirty="0"/>
              <a:t> </a:t>
            </a:r>
            <a:r>
              <a:rPr lang="fi-FI" sz="2400" dirty="0" err="1"/>
              <a:t>böcker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Sisällön paikkamerkki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dirty="0"/>
              <a:t>Kaikilla ei ole </a:t>
            </a:r>
            <a:r>
              <a:rPr lang="fi-FI" sz="2400" b="1" dirty="0"/>
              <a:t>varaa ostaa </a:t>
            </a:r>
            <a:r>
              <a:rPr lang="fi-FI" sz="2400" dirty="0"/>
              <a:t>uutta autoa.</a:t>
            </a:r>
          </a:p>
          <a:p>
            <a:pPr marL="0" indent="0">
              <a:buNone/>
            </a:pPr>
            <a:r>
              <a:rPr lang="fi-FI" sz="2400" dirty="0"/>
              <a:t>Täällä on </a:t>
            </a:r>
            <a:r>
              <a:rPr lang="fi-FI" sz="2400" b="1" dirty="0"/>
              <a:t>paljon näkemistä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dirty="0"/>
              <a:t>Minun on </a:t>
            </a:r>
            <a:r>
              <a:rPr lang="fi-FI" sz="2400" b="1" dirty="0"/>
              <a:t>helppo ymmärtää </a:t>
            </a:r>
            <a:r>
              <a:rPr lang="fi-FI" sz="2400" dirty="0"/>
              <a:t>sinua.</a:t>
            </a:r>
          </a:p>
          <a:p>
            <a:pPr marL="0" indent="0">
              <a:buNone/>
            </a:pPr>
            <a:r>
              <a:rPr lang="fi-FI" sz="2400" dirty="0"/>
              <a:t>Hän on </a:t>
            </a:r>
            <a:r>
              <a:rPr lang="fi-FI" sz="2400" b="1" dirty="0"/>
              <a:t>huono valehtelemaan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b="1" dirty="0"/>
              <a:t>Vihaan</a:t>
            </a:r>
            <a:r>
              <a:rPr lang="fi-FI" sz="2400" dirty="0"/>
              <a:t> kirjojen </a:t>
            </a:r>
            <a:r>
              <a:rPr lang="fi-FI" sz="2400" b="1" dirty="0"/>
              <a:t>lukemista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114047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4b Käännä.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fi-FI" sz="2400" dirty="0"/>
              <a:t>Onko sinulla aikaa auttaa minua?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Heillä ei ole mitään tekemistä.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Meidän on vaikea ymmärtää sitä.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Hän on hyvä laulamaan.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Pidätkö pelaamisesta?</a:t>
            </a:r>
          </a:p>
          <a:p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dirty="0" err="1"/>
              <a:t>Har</a:t>
            </a:r>
            <a:r>
              <a:rPr lang="fi-FI" sz="2400" dirty="0"/>
              <a:t> du </a:t>
            </a:r>
            <a:r>
              <a:rPr lang="fi-FI" sz="2400" b="1" dirty="0" err="1"/>
              <a:t>tid</a:t>
            </a:r>
            <a:r>
              <a:rPr lang="fi-FI" sz="2400" b="1" dirty="0"/>
              <a:t>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hjälpa</a:t>
            </a:r>
            <a:r>
              <a:rPr lang="fi-FI" sz="2400" b="1" dirty="0"/>
              <a:t> </a:t>
            </a:r>
            <a:r>
              <a:rPr lang="fi-FI" sz="2400" dirty="0" err="1"/>
              <a:t>mig</a:t>
            </a:r>
            <a:r>
              <a:rPr lang="fi-FI" sz="2400" dirty="0"/>
              <a:t>?</a:t>
            </a:r>
          </a:p>
          <a:p>
            <a:pPr marL="0" indent="0">
              <a:buNone/>
            </a:pPr>
            <a:r>
              <a:rPr lang="fi-FI" sz="2400" dirty="0"/>
              <a:t>De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b="1" dirty="0" err="1"/>
              <a:t>ingenting</a:t>
            </a:r>
            <a:r>
              <a:rPr lang="fi-FI" sz="2400" b="1" dirty="0"/>
              <a:t>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göra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dirty="0"/>
              <a:t>Vi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b="1" dirty="0" err="1"/>
              <a:t>svårt</a:t>
            </a:r>
            <a:r>
              <a:rPr lang="fi-FI" sz="2400" b="1" dirty="0"/>
              <a:t>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förstå</a:t>
            </a:r>
            <a:r>
              <a:rPr lang="fi-FI" sz="2400" b="1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dirty="0" err="1"/>
              <a:t>Hon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b="1" dirty="0" err="1"/>
              <a:t>bra</a:t>
            </a:r>
            <a:r>
              <a:rPr lang="fi-FI" sz="2400" b="1" dirty="0"/>
              <a:t> </a:t>
            </a:r>
            <a:r>
              <a:rPr lang="fi-FI" sz="2400" b="1" dirty="0" err="1"/>
              <a:t>på</a:t>
            </a:r>
            <a:r>
              <a:rPr lang="fi-FI" sz="2400" b="1" dirty="0"/>
              <a:t>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sjunga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b="1" dirty="0" err="1"/>
              <a:t>Gillar</a:t>
            </a:r>
            <a:r>
              <a:rPr lang="fi-FI" sz="2400" b="1" dirty="0"/>
              <a:t> </a:t>
            </a:r>
            <a:r>
              <a:rPr lang="fi-FI" sz="2400" dirty="0"/>
              <a:t>du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spela</a:t>
            </a:r>
            <a:r>
              <a:rPr lang="fi-FI" sz="2400" dirty="0"/>
              <a:t>? / </a:t>
            </a:r>
            <a:r>
              <a:rPr lang="fi-FI" sz="2400" b="1" dirty="0" err="1"/>
              <a:t>Tycker</a:t>
            </a:r>
            <a:r>
              <a:rPr lang="fi-FI" sz="2400" dirty="0"/>
              <a:t> du </a:t>
            </a:r>
            <a:r>
              <a:rPr lang="fi-FI" sz="2400" b="1" dirty="0" err="1"/>
              <a:t>om</a:t>
            </a:r>
            <a:r>
              <a:rPr lang="fi-FI" sz="2400" dirty="0"/>
              <a:t> </a:t>
            </a:r>
            <a:r>
              <a:rPr lang="fi-FI" sz="2400" b="1" dirty="0" err="1"/>
              <a:t>att</a:t>
            </a:r>
            <a:r>
              <a:rPr lang="fi-FI" sz="2400" dirty="0"/>
              <a:t> </a:t>
            </a:r>
            <a:r>
              <a:rPr lang="fi-FI" sz="2400" b="1" dirty="0" err="1"/>
              <a:t>spela</a:t>
            </a:r>
            <a:r>
              <a:rPr lang="fi-FI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43261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1004</Words>
  <Application>Microsoft Office PowerPoint</Application>
  <PresentationFormat>Laajakuva</PresentationFormat>
  <Paragraphs>151</Paragraphs>
  <Slides>12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12</vt:i4>
      </vt:variant>
    </vt:vector>
  </HeadingPairs>
  <TitlesOfParts>
    <vt:vector size="18" baseType="lpstr">
      <vt:lpstr>MS Gothic</vt:lpstr>
      <vt:lpstr>Arial</vt:lpstr>
      <vt:lpstr>Calibri</vt:lpstr>
      <vt:lpstr>Calibri Light</vt:lpstr>
      <vt:lpstr>Office-teema</vt:lpstr>
      <vt:lpstr>2_Office-teema</vt:lpstr>
      <vt:lpstr> </vt:lpstr>
      <vt:lpstr> Infinitiivin edessä ei ole att-sanaa, kun </vt:lpstr>
      <vt:lpstr> Tavallisimmat apuverbin kaltaiset verbit </vt:lpstr>
      <vt:lpstr> Infinitiivin edessä on att-sana, kun</vt:lpstr>
      <vt:lpstr> Infinitiivin edessä on att-sana, kun </vt:lpstr>
      <vt:lpstr> Huomaa seuraavat rakenteet: </vt:lpstr>
      <vt:lpstr>1a Taivuta ja suomenna verbit.</vt:lpstr>
      <vt:lpstr>1b Täydennä.</vt:lpstr>
      <vt:lpstr>2 Käännä.</vt:lpstr>
      <vt:lpstr>3 Käännä.</vt:lpstr>
      <vt:lpstr>4a Käännä.</vt:lpstr>
      <vt:lpstr>4b Käännä.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FOKUS  grammatik</dc:title>
  <dc:creator>Salonen Anssi</dc:creator>
  <cp:lastModifiedBy>Lukkari Valeria</cp:lastModifiedBy>
  <cp:revision>27</cp:revision>
  <dcterms:created xsi:type="dcterms:W3CDTF">2017-02-26T10:06:28Z</dcterms:created>
  <dcterms:modified xsi:type="dcterms:W3CDTF">2026-08-31T13:34:01Z</dcterms:modified>
</cp:coreProperties>
</file>