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708" r:id="rId2"/>
    <p:sldMasterId id="2147483648" r:id="rId3"/>
  </p:sldMasterIdLst>
  <p:sldIdLst>
    <p:sldId id="277" r:id="rId4"/>
    <p:sldId id="278" r:id="rId5"/>
    <p:sldId id="279" r:id="rId6"/>
    <p:sldId id="272" r:id="rId7"/>
    <p:sldId id="268" r:id="rId8"/>
    <p:sldId id="269" r:id="rId9"/>
    <p:sldId id="270" r:id="rId10"/>
    <p:sldId id="275" r:id="rId11"/>
    <p:sldId id="276" r:id="rId12"/>
    <p:sldId id="257" r:id="rId13"/>
    <p:sldId id="281" r:id="rId14"/>
    <p:sldId id="274" r:id="rId15"/>
    <p:sldId id="261" r:id="rId16"/>
    <p:sldId id="259" r:id="rId17"/>
    <p:sldId id="260" r:id="rId18"/>
  </p:sldIdLst>
  <p:sldSz cx="9144000" cy="6858000" type="screen4x3"/>
  <p:notesSz cx="6858000" cy="9144000"/>
  <p:defaultTextStyle>
    <a:defPPr>
      <a:defRPr lang="fi-FI"/>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068FC9-9712-B428-2FDC-AA862328B0DF}" v="2" dt="2024-04-19T11:14:47.723"/>
  </p1510:revLst>
</p1510:revInfo>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Normaali tyyli 2 - Korostu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576" autoAdjust="0"/>
  </p:normalViewPr>
  <p:slideViewPr>
    <p:cSldViewPr>
      <p:cViewPr varScale="1">
        <p:scale>
          <a:sx n="79" d="100"/>
          <a:sy n="79" d="100"/>
        </p:scale>
        <p:origin x="1085" y="62"/>
      </p:cViewPr>
      <p:guideLst>
        <p:guide orient="horz" pos="2160"/>
        <p:guide pos="2880"/>
      </p:guideLst>
    </p:cSldViewPr>
  </p:slideViewPr>
  <p:outlineViewPr>
    <p:cViewPr>
      <p:scale>
        <a:sx n="33" d="100"/>
        <a:sy n="33" d="100"/>
      </p:scale>
      <p:origin x="0" y="69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microsoft.com/office/2015/10/relationships/revisionInfo" Target="revisionInfo.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diagrams/_rels/data2.xml.rels><?xml version="1.0" encoding="UTF-8" standalone="yes"?>
<Relationships xmlns="http://schemas.openxmlformats.org/package/2006/relationships"><Relationship Id="rId1" Type="http://schemas.openxmlformats.org/officeDocument/2006/relationships/hyperlink" Target="https://yle.fi/plus/abitreenit/2021/Syksy/2021-09-15_HI_fi/attachments/index.html" TargetMode="External"/></Relationships>
</file>

<file path=ppt/diagrams/_rels/drawing2.xml.rels><?xml version="1.0" encoding="UTF-8" standalone="yes"?>
<Relationships xmlns="http://schemas.openxmlformats.org/package/2006/relationships"><Relationship Id="rId1" Type="http://schemas.openxmlformats.org/officeDocument/2006/relationships/hyperlink" Target="https://yle.fi/plus/abitreenit/2021/Syksy/2021-09-15_HI_fi/attachments/index.html"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DEF4398-4CCF-4C64-B983-D38AE4FC11CB}" type="doc">
      <dgm:prSet loTypeId="urn:microsoft.com/office/officeart/2005/8/layout/vList2" loCatId="list" qsTypeId="urn:microsoft.com/office/officeart/2005/8/quickstyle/simple4" qsCatId="simple" csTypeId="urn:microsoft.com/office/officeart/2005/8/colors/accent1_2" csCatId="accent1"/>
      <dgm:spPr/>
      <dgm:t>
        <a:bodyPr/>
        <a:lstStyle/>
        <a:p>
          <a:endParaRPr lang="en-US"/>
        </a:p>
      </dgm:t>
    </dgm:pt>
    <dgm:pt modelId="{50CA7D50-1A43-4903-A4F7-646C30AE19DA}">
      <dgm:prSet/>
      <dgm:spPr/>
      <dgm:t>
        <a:bodyPr/>
        <a:lstStyle/>
        <a:p>
          <a:pPr rtl="0"/>
          <a:r>
            <a:rPr lang="fi-FI" dirty="0">
              <a:latin typeface="Bookman Old Style"/>
            </a:rPr>
            <a:t>2.1 Selitä</a:t>
          </a:r>
          <a:r>
            <a:rPr lang="fi-FI" dirty="0"/>
            <a:t> lyhyesti, miten tulkinta jälleensyntymisestä </a:t>
          </a:r>
          <a:r>
            <a:rPr lang="fi-FI" u="sng" dirty="0"/>
            <a:t>eroaa</a:t>
          </a:r>
          <a:r>
            <a:rPr lang="fi-FI" dirty="0"/>
            <a:t> hindulaisuudessa ja buddhalaisuudessa. Vastauksen enimmäispituus on 500 merkkiä. </a:t>
          </a:r>
          <a:r>
            <a:rPr lang="fi-FI" b="1" dirty="0"/>
            <a:t>5 p.</a:t>
          </a:r>
          <a:endParaRPr lang="en-US" dirty="0"/>
        </a:p>
      </dgm:t>
    </dgm:pt>
    <dgm:pt modelId="{1DC0523B-C5DB-4E45-BC34-AA4212FC3570}" type="parTrans" cxnId="{A64CDA63-27B3-413E-B6E4-0F9B4808844A}">
      <dgm:prSet/>
      <dgm:spPr/>
      <dgm:t>
        <a:bodyPr/>
        <a:lstStyle/>
        <a:p>
          <a:endParaRPr lang="en-US"/>
        </a:p>
      </dgm:t>
    </dgm:pt>
    <dgm:pt modelId="{BBAF6D7E-26A9-46FF-A428-67DA64D6F124}" type="sibTrans" cxnId="{A64CDA63-27B3-413E-B6E4-0F9B4808844A}">
      <dgm:prSet/>
      <dgm:spPr/>
      <dgm:t>
        <a:bodyPr/>
        <a:lstStyle/>
        <a:p>
          <a:endParaRPr lang="en-US"/>
        </a:p>
      </dgm:t>
    </dgm:pt>
    <dgm:pt modelId="{58C0E542-8616-4F07-8380-B9BA05EB62AC}">
      <dgm:prSet/>
      <dgm:spPr/>
      <dgm:t>
        <a:bodyPr/>
        <a:lstStyle/>
        <a:p>
          <a:r>
            <a:rPr lang="fi-FI" b="1" dirty="0"/>
            <a:t>2.2 </a:t>
          </a:r>
          <a:r>
            <a:rPr lang="fi-FI" dirty="0"/>
            <a:t>Selitä lyhyesti, miten tulkinta Jeesuksen persoonasta ja asemasta </a:t>
          </a:r>
          <a:r>
            <a:rPr lang="fi-FI" u="sng" dirty="0"/>
            <a:t>eroaa</a:t>
          </a:r>
          <a:r>
            <a:rPr lang="fi-FI" dirty="0"/>
            <a:t> kristinuskossa ja islamissa</a:t>
          </a:r>
          <a:r>
            <a:rPr lang="fi-FI" b="1" dirty="0"/>
            <a:t>.</a:t>
          </a:r>
          <a:endParaRPr lang="en-US" dirty="0"/>
        </a:p>
      </dgm:t>
    </dgm:pt>
    <dgm:pt modelId="{DA3FA45B-A2B9-41C2-AB7B-BF0FACB7F654}" type="parTrans" cxnId="{DD11974E-FAF9-4004-A181-4F76CEF536FB}">
      <dgm:prSet/>
      <dgm:spPr/>
      <dgm:t>
        <a:bodyPr/>
        <a:lstStyle/>
        <a:p>
          <a:endParaRPr lang="en-US"/>
        </a:p>
      </dgm:t>
    </dgm:pt>
    <dgm:pt modelId="{E5464083-2109-48D5-B072-7474E8A54DA4}" type="sibTrans" cxnId="{DD11974E-FAF9-4004-A181-4F76CEF536FB}">
      <dgm:prSet/>
      <dgm:spPr/>
      <dgm:t>
        <a:bodyPr/>
        <a:lstStyle/>
        <a:p>
          <a:endParaRPr lang="en-US"/>
        </a:p>
      </dgm:t>
    </dgm:pt>
    <dgm:pt modelId="{ADF7DC3E-590A-4952-B81C-CB4E78D55B6A}">
      <dgm:prSet/>
      <dgm:spPr/>
      <dgm:t>
        <a:bodyPr/>
        <a:lstStyle/>
        <a:p>
          <a:r>
            <a:rPr lang="fi-FI" b="1" dirty="0"/>
            <a:t>2.3 </a:t>
          </a:r>
          <a:r>
            <a:rPr lang="fi-FI" dirty="0"/>
            <a:t>Selitä lyhyesti, miten pääsiäisen viettämisen syyt </a:t>
          </a:r>
          <a:r>
            <a:rPr lang="fi-FI" u="sng" dirty="0"/>
            <a:t>poikkeavat toisistaa</a:t>
          </a:r>
          <a:r>
            <a:rPr lang="fi-FI" dirty="0"/>
            <a:t>n juutalaisuudessa ja kristinuskossa. </a:t>
          </a:r>
          <a:r>
            <a:rPr lang="fi-FI" b="1" dirty="0"/>
            <a:t>2.4 </a:t>
          </a:r>
          <a:r>
            <a:rPr lang="fi-FI" dirty="0"/>
            <a:t>Selitä lyhyesti, miten selitykset Jerusalemin pyhyydestä </a:t>
          </a:r>
          <a:r>
            <a:rPr lang="fi-FI" u="sng" dirty="0"/>
            <a:t>poikkeavat toisistaan</a:t>
          </a:r>
          <a:r>
            <a:rPr lang="fi-FI" dirty="0"/>
            <a:t> juutalaisuudessa ja islamissa. </a:t>
          </a:r>
          <a:br>
            <a:rPr lang="en-US" dirty="0"/>
          </a:br>
          <a:endParaRPr lang="en-US" dirty="0"/>
        </a:p>
      </dgm:t>
    </dgm:pt>
    <dgm:pt modelId="{99C14381-0D1B-4AC7-8248-FFD909AC4663}" type="parTrans" cxnId="{3066614C-4E2B-4725-80CB-8EC673386F70}">
      <dgm:prSet/>
      <dgm:spPr/>
      <dgm:t>
        <a:bodyPr/>
        <a:lstStyle/>
        <a:p>
          <a:endParaRPr lang="en-US"/>
        </a:p>
      </dgm:t>
    </dgm:pt>
    <dgm:pt modelId="{D6B923AD-CCD6-4741-AF2B-CD95D8E645DC}" type="sibTrans" cxnId="{3066614C-4E2B-4725-80CB-8EC673386F70}">
      <dgm:prSet/>
      <dgm:spPr/>
      <dgm:t>
        <a:bodyPr/>
        <a:lstStyle/>
        <a:p>
          <a:endParaRPr lang="en-US"/>
        </a:p>
      </dgm:t>
    </dgm:pt>
    <dgm:pt modelId="{ADF3E587-A140-4AE1-89FA-9910B54A2DC0}" type="pres">
      <dgm:prSet presAssocID="{3DEF4398-4CCF-4C64-B983-D38AE4FC11CB}" presName="linear" presStyleCnt="0">
        <dgm:presLayoutVars>
          <dgm:animLvl val="lvl"/>
          <dgm:resizeHandles val="exact"/>
        </dgm:presLayoutVars>
      </dgm:prSet>
      <dgm:spPr/>
    </dgm:pt>
    <dgm:pt modelId="{9FBEE35E-A899-4F02-ACDD-E5CC69C31527}" type="pres">
      <dgm:prSet presAssocID="{50CA7D50-1A43-4903-A4F7-646C30AE19DA}" presName="parentText" presStyleLbl="node1" presStyleIdx="0" presStyleCnt="3">
        <dgm:presLayoutVars>
          <dgm:chMax val="0"/>
          <dgm:bulletEnabled val="1"/>
        </dgm:presLayoutVars>
      </dgm:prSet>
      <dgm:spPr/>
    </dgm:pt>
    <dgm:pt modelId="{03305295-9CFC-4508-A736-9027D1915773}" type="pres">
      <dgm:prSet presAssocID="{BBAF6D7E-26A9-46FF-A428-67DA64D6F124}" presName="spacer" presStyleCnt="0"/>
      <dgm:spPr/>
    </dgm:pt>
    <dgm:pt modelId="{0DB166B6-008B-4912-B3AC-935BF9F058A3}" type="pres">
      <dgm:prSet presAssocID="{58C0E542-8616-4F07-8380-B9BA05EB62AC}" presName="parentText" presStyleLbl="node1" presStyleIdx="1" presStyleCnt="3">
        <dgm:presLayoutVars>
          <dgm:chMax val="0"/>
          <dgm:bulletEnabled val="1"/>
        </dgm:presLayoutVars>
      </dgm:prSet>
      <dgm:spPr/>
    </dgm:pt>
    <dgm:pt modelId="{69E4575F-716E-4AFA-A824-D4F4A4AB34F6}" type="pres">
      <dgm:prSet presAssocID="{E5464083-2109-48D5-B072-7474E8A54DA4}" presName="spacer" presStyleCnt="0"/>
      <dgm:spPr/>
    </dgm:pt>
    <dgm:pt modelId="{B7E98BDE-626B-4770-AE31-F909B5D12299}" type="pres">
      <dgm:prSet presAssocID="{ADF7DC3E-590A-4952-B81C-CB4E78D55B6A}" presName="parentText" presStyleLbl="node1" presStyleIdx="2" presStyleCnt="3">
        <dgm:presLayoutVars>
          <dgm:chMax val="0"/>
          <dgm:bulletEnabled val="1"/>
        </dgm:presLayoutVars>
      </dgm:prSet>
      <dgm:spPr/>
    </dgm:pt>
  </dgm:ptLst>
  <dgm:cxnLst>
    <dgm:cxn modelId="{F534B427-3DDA-4120-A6B7-100CEFAFE203}" type="presOf" srcId="{58C0E542-8616-4F07-8380-B9BA05EB62AC}" destId="{0DB166B6-008B-4912-B3AC-935BF9F058A3}" srcOrd="0" destOrd="0" presId="urn:microsoft.com/office/officeart/2005/8/layout/vList2"/>
    <dgm:cxn modelId="{A64CDA63-27B3-413E-B6E4-0F9B4808844A}" srcId="{3DEF4398-4CCF-4C64-B983-D38AE4FC11CB}" destId="{50CA7D50-1A43-4903-A4F7-646C30AE19DA}" srcOrd="0" destOrd="0" parTransId="{1DC0523B-C5DB-4E45-BC34-AA4212FC3570}" sibTransId="{BBAF6D7E-26A9-46FF-A428-67DA64D6F124}"/>
    <dgm:cxn modelId="{3066614C-4E2B-4725-80CB-8EC673386F70}" srcId="{3DEF4398-4CCF-4C64-B983-D38AE4FC11CB}" destId="{ADF7DC3E-590A-4952-B81C-CB4E78D55B6A}" srcOrd="2" destOrd="0" parTransId="{99C14381-0D1B-4AC7-8248-FFD909AC4663}" sibTransId="{D6B923AD-CCD6-4741-AF2B-CD95D8E645DC}"/>
    <dgm:cxn modelId="{DD11974E-FAF9-4004-A181-4F76CEF536FB}" srcId="{3DEF4398-4CCF-4C64-B983-D38AE4FC11CB}" destId="{58C0E542-8616-4F07-8380-B9BA05EB62AC}" srcOrd="1" destOrd="0" parTransId="{DA3FA45B-A2B9-41C2-AB7B-BF0FACB7F654}" sibTransId="{E5464083-2109-48D5-B072-7474E8A54DA4}"/>
    <dgm:cxn modelId="{1C6D8982-1783-4E27-B859-D07413E1329B}" type="presOf" srcId="{3DEF4398-4CCF-4C64-B983-D38AE4FC11CB}" destId="{ADF3E587-A140-4AE1-89FA-9910B54A2DC0}" srcOrd="0" destOrd="0" presId="urn:microsoft.com/office/officeart/2005/8/layout/vList2"/>
    <dgm:cxn modelId="{D10CBDEF-D1D0-4A4F-9280-080EB93D0ABA}" type="presOf" srcId="{50CA7D50-1A43-4903-A4F7-646C30AE19DA}" destId="{9FBEE35E-A899-4F02-ACDD-E5CC69C31527}" srcOrd="0" destOrd="0" presId="urn:microsoft.com/office/officeart/2005/8/layout/vList2"/>
    <dgm:cxn modelId="{1544A3F2-29A9-433F-BD6F-F9CF9A5BA7A8}" type="presOf" srcId="{ADF7DC3E-590A-4952-B81C-CB4E78D55B6A}" destId="{B7E98BDE-626B-4770-AE31-F909B5D12299}" srcOrd="0" destOrd="0" presId="urn:microsoft.com/office/officeart/2005/8/layout/vList2"/>
    <dgm:cxn modelId="{9AA78CF8-DC46-407F-83A5-D9320C125CAE}" type="presParOf" srcId="{ADF3E587-A140-4AE1-89FA-9910B54A2DC0}" destId="{9FBEE35E-A899-4F02-ACDD-E5CC69C31527}" srcOrd="0" destOrd="0" presId="urn:microsoft.com/office/officeart/2005/8/layout/vList2"/>
    <dgm:cxn modelId="{10468E38-6359-48D8-ACDD-C977B4415F5E}" type="presParOf" srcId="{ADF3E587-A140-4AE1-89FA-9910B54A2DC0}" destId="{03305295-9CFC-4508-A736-9027D1915773}" srcOrd="1" destOrd="0" presId="urn:microsoft.com/office/officeart/2005/8/layout/vList2"/>
    <dgm:cxn modelId="{2DB2A750-22D5-4489-9543-4E2E4E2A616C}" type="presParOf" srcId="{ADF3E587-A140-4AE1-89FA-9910B54A2DC0}" destId="{0DB166B6-008B-4912-B3AC-935BF9F058A3}" srcOrd="2" destOrd="0" presId="urn:microsoft.com/office/officeart/2005/8/layout/vList2"/>
    <dgm:cxn modelId="{F0644EB9-4CDB-4CC5-919A-4E55C519EBE1}" type="presParOf" srcId="{ADF3E587-A140-4AE1-89FA-9910B54A2DC0}" destId="{69E4575F-716E-4AFA-A824-D4F4A4AB34F6}" srcOrd="3" destOrd="0" presId="urn:microsoft.com/office/officeart/2005/8/layout/vList2"/>
    <dgm:cxn modelId="{8007570E-F833-452B-8BC6-05B68C7F5067}" type="presParOf" srcId="{ADF3E587-A140-4AE1-89FA-9910B54A2DC0}" destId="{B7E98BDE-626B-4770-AE31-F909B5D12299}"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9D3AE70-B317-4F5F-83B1-602AAFEB6F0B}" type="doc">
      <dgm:prSet loTypeId="urn:microsoft.com/office/officeart/2005/8/layout/hierarchy1" loCatId="hierarchy" qsTypeId="urn:microsoft.com/office/officeart/2005/8/quickstyle/simple5" qsCatId="simple" csTypeId="urn:microsoft.com/office/officeart/2005/8/colors/accent1_2" csCatId="accent1"/>
      <dgm:spPr/>
      <dgm:t>
        <a:bodyPr/>
        <a:lstStyle/>
        <a:p>
          <a:endParaRPr lang="en-US"/>
        </a:p>
      </dgm:t>
    </dgm:pt>
    <dgm:pt modelId="{46B842BC-8DD9-4DD6-A609-2AACAF3A1267}">
      <dgm:prSet/>
      <dgm:spPr/>
      <dgm:t>
        <a:bodyPr/>
        <a:lstStyle/>
        <a:p>
          <a:r>
            <a:rPr lang="fi-FI" dirty="0"/>
            <a:t>Kuningatar Kristiina (1626–1689) oli kuningas Kustaa II Aadolfin tytär ja kruununperillinen, jota kasvatettiin hallitsijaksi pienestä pitäen. Hän oli Ruotsin kuningatar vuodesta 1644 vuoteen 1654, jolloin hän luopui kruunusta ja muutti loppuiäkseen Roomaan. Hänen elämänsä on kiinnostanut suurta yleisöä, tutkijoita ja taiteilijoita myös myöhempinä aikoina.</a:t>
          </a:r>
          <a:endParaRPr lang="en-US" dirty="0"/>
        </a:p>
      </dgm:t>
    </dgm:pt>
    <dgm:pt modelId="{0ECCD0E8-9FDA-4B01-A3DA-D52E40F8C033}" type="parTrans" cxnId="{063B7550-3EC0-4C26-AF2A-8F26D4191152}">
      <dgm:prSet/>
      <dgm:spPr/>
      <dgm:t>
        <a:bodyPr/>
        <a:lstStyle/>
        <a:p>
          <a:endParaRPr lang="en-US"/>
        </a:p>
      </dgm:t>
    </dgm:pt>
    <dgm:pt modelId="{C43E4CC7-9149-4891-B094-3CC1C9AE1C46}" type="sibTrans" cxnId="{063B7550-3EC0-4C26-AF2A-8F26D4191152}">
      <dgm:prSet/>
      <dgm:spPr/>
      <dgm:t>
        <a:bodyPr/>
        <a:lstStyle/>
        <a:p>
          <a:endParaRPr lang="en-US"/>
        </a:p>
      </dgm:t>
    </dgm:pt>
    <dgm:pt modelId="{D95B474F-D800-419A-BDE0-F54251B49A5C}">
      <dgm:prSet/>
      <dgm:spPr/>
      <dgm:t>
        <a:bodyPr/>
        <a:lstStyle/>
        <a:p>
          <a:r>
            <a:rPr lang="fi-FI" u="sng" dirty="0"/>
            <a:t>Vertaile</a:t>
          </a:r>
          <a:r>
            <a:rPr lang="fi-FI" dirty="0"/>
            <a:t> tekstikatkelmia </a:t>
          </a:r>
          <a:r>
            <a:rPr lang="fi-FI" dirty="0">
              <a:hlinkClick xmlns:r="http://schemas.openxmlformats.org/officeDocument/2006/relationships" r:id="rId1"/>
            </a:rPr>
            <a:t>4.A</a:t>
          </a:r>
          <a:r>
            <a:rPr lang="fi-FI" dirty="0"/>
            <a:t>, </a:t>
          </a:r>
          <a:r>
            <a:rPr lang="fi-FI" dirty="0">
              <a:hlinkClick xmlns:r="http://schemas.openxmlformats.org/officeDocument/2006/relationships" r:id="rId1"/>
            </a:rPr>
            <a:t>4.B</a:t>
          </a:r>
          <a:r>
            <a:rPr lang="fi-FI" dirty="0"/>
            <a:t> ja </a:t>
          </a:r>
          <a:r>
            <a:rPr lang="fi-FI" dirty="0">
              <a:hlinkClick xmlns:r="http://schemas.openxmlformats.org/officeDocument/2006/relationships" r:id="rId1"/>
            </a:rPr>
            <a:t>4.C</a:t>
          </a:r>
          <a:r>
            <a:rPr lang="fi-FI" dirty="0"/>
            <a:t> ja </a:t>
          </a:r>
          <a:r>
            <a:rPr lang="fi-FI" u="sng" dirty="0"/>
            <a:t>pohdi, miksi</a:t>
          </a:r>
          <a:r>
            <a:rPr lang="fi-FI" dirty="0"/>
            <a:t> kukin niistä antaa erilaisen kuvan kuningatar Kristiinasta. </a:t>
          </a:r>
          <a:endParaRPr lang="en-US" dirty="0"/>
        </a:p>
      </dgm:t>
    </dgm:pt>
    <dgm:pt modelId="{59B3D01A-D183-40DC-A2B0-A9E1DC223155}" type="parTrans" cxnId="{65B39C52-7084-4CE9-995E-84F2F2F6CA47}">
      <dgm:prSet/>
      <dgm:spPr/>
      <dgm:t>
        <a:bodyPr/>
        <a:lstStyle/>
        <a:p>
          <a:endParaRPr lang="en-US"/>
        </a:p>
      </dgm:t>
    </dgm:pt>
    <dgm:pt modelId="{6840D5F0-923C-440B-9664-9F63A74E4D7A}" type="sibTrans" cxnId="{65B39C52-7084-4CE9-995E-84F2F2F6CA47}">
      <dgm:prSet/>
      <dgm:spPr/>
      <dgm:t>
        <a:bodyPr/>
        <a:lstStyle/>
        <a:p>
          <a:endParaRPr lang="en-US"/>
        </a:p>
      </dgm:t>
    </dgm:pt>
    <dgm:pt modelId="{A9C0F271-700C-42A1-AD73-000F39DB0236}" type="pres">
      <dgm:prSet presAssocID="{89D3AE70-B317-4F5F-83B1-602AAFEB6F0B}" presName="hierChild1" presStyleCnt="0">
        <dgm:presLayoutVars>
          <dgm:chPref val="1"/>
          <dgm:dir/>
          <dgm:animOne val="branch"/>
          <dgm:animLvl val="lvl"/>
          <dgm:resizeHandles/>
        </dgm:presLayoutVars>
      </dgm:prSet>
      <dgm:spPr/>
    </dgm:pt>
    <dgm:pt modelId="{A2E70430-057F-45D6-AF4E-F94D942D1FD7}" type="pres">
      <dgm:prSet presAssocID="{46B842BC-8DD9-4DD6-A609-2AACAF3A1267}" presName="hierRoot1" presStyleCnt="0"/>
      <dgm:spPr/>
    </dgm:pt>
    <dgm:pt modelId="{4C0924AA-96D7-45FB-9181-A95AA0CD123D}" type="pres">
      <dgm:prSet presAssocID="{46B842BC-8DD9-4DD6-A609-2AACAF3A1267}" presName="composite" presStyleCnt="0"/>
      <dgm:spPr/>
    </dgm:pt>
    <dgm:pt modelId="{EE2F990E-141E-4AF6-826A-1D8197B5C131}" type="pres">
      <dgm:prSet presAssocID="{46B842BC-8DD9-4DD6-A609-2AACAF3A1267}" presName="background" presStyleLbl="node0" presStyleIdx="0" presStyleCnt="2"/>
      <dgm:spPr/>
    </dgm:pt>
    <dgm:pt modelId="{E8E0CEB3-4E86-46B7-9AE9-C0D001D67EE8}" type="pres">
      <dgm:prSet presAssocID="{46B842BC-8DD9-4DD6-A609-2AACAF3A1267}" presName="text" presStyleLbl="fgAcc0" presStyleIdx="0" presStyleCnt="2">
        <dgm:presLayoutVars>
          <dgm:chPref val="3"/>
        </dgm:presLayoutVars>
      </dgm:prSet>
      <dgm:spPr/>
    </dgm:pt>
    <dgm:pt modelId="{67928B7E-8B3E-4148-B587-DBA9B5735778}" type="pres">
      <dgm:prSet presAssocID="{46B842BC-8DD9-4DD6-A609-2AACAF3A1267}" presName="hierChild2" presStyleCnt="0"/>
      <dgm:spPr/>
    </dgm:pt>
    <dgm:pt modelId="{1532E4C6-5E8D-4686-B174-55913600A34F}" type="pres">
      <dgm:prSet presAssocID="{D95B474F-D800-419A-BDE0-F54251B49A5C}" presName="hierRoot1" presStyleCnt="0"/>
      <dgm:spPr/>
    </dgm:pt>
    <dgm:pt modelId="{A5ECD4DD-AA0C-424F-84C3-0BE94FA0A0A7}" type="pres">
      <dgm:prSet presAssocID="{D95B474F-D800-419A-BDE0-F54251B49A5C}" presName="composite" presStyleCnt="0"/>
      <dgm:spPr/>
    </dgm:pt>
    <dgm:pt modelId="{5F564C03-DE11-44BC-B035-F60C0DB8B47C}" type="pres">
      <dgm:prSet presAssocID="{D95B474F-D800-419A-BDE0-F54251B49A5C}" presName="background" presStyleLbl="node0" presStyleIdx="1" presStyleCnt="2"/>
      <dgm:spPr/>
    </dgm:pt>
    <dgm:pt modelId="{2C1B6B8B-34AB-4824-BD69-A8F46C1F50CE}" type="pres">
      <dgm:prSet presAssocID="{D95B474F-D800-419A-BDE0-F54251B49A5C}" presName="text" presStyleLbl="fgAcc0" presStyleIdx="1" presStyleCnt="2">
        <dgm:presLayoutVars>
          <dgm:chPref val="3"/>
        </dgm:presLayoutVars>
      </dgm:prSet>
      <dgm:spPr/>
    </dgm:pt>
    <dgm:pt modelId="{A2EDE61C-9221-45D3-A74D-C9C56554F2ED}" type="pres">
      <dgm:prSet presAssocID="{D95B474F-D800-419A-BDE0-F54251B49A5C}" presName="hierChild2" presStyleCnt="0"/>
      <dgm:spPr/>
    </dgm:pt>
  </dgm:ptLst>
  <dgm:cxnLst>
    <dgm:cxn modelId="{E7DD4050-74B6-4BA3-8800-9D8BA2CBA58B}" type="presOf" srcId="{D95B474F-D800-419A-BDE0-F54251B49A5C}" destId="{2C1B6B8B-34AB-4824-BD69-A8F46C1F50CE}" srcOrd="0" destOrd="0" presId="urn:microsoft.com/office/officeart/2005/8/layout/hierarchy1"/>
    <dgm:cxn modelId="{063B7550-3EC0-4C26-AF2A-8F26D4191152}" srcId="{89D3AE70-B317-4F5F-83B1-602AAFEB6F0B}" destId="{46B842BC-8DD9-4DD6-A609-2AACAF3A1267}" srcOrd="0" destOrd="0" parTransId="{0ECCD0E8-9FDA-4B01-A3DA-D52E40F8C033}" sibTransId="{C43E4CC7-9149-4891-B094-3CC1C9AE1C46}"/>
    <dgm:cxn modelId="{65B39C52-7084-4CE9-995E-84F2F2F6CA47}" srcId="{89D3AE70-B317-4F5F-83B1-602AAFEB6F0B}" destId="{D95B474F-D800-419A-BDE0-F54251B49A5C}" srcOrd="1" destOrd="0" parTransId="{59B3D01A-D183-40DC-A2B0-A9E1DC223155}" sibTransId="{6840D5F0-923C-440B-9664-9F63A74E4D7A}"/>
    <dgm:cxn modelId="{F6E143DF-FD79-4912-BCF0-2134267A64B5}" type="presOf" srcId="{89D3AE70-B317-4F5F-83B1-602AAFEB6F0B}" destId="{A9C0F271-700C-42A1-AD73-000F39DB0236}" srcOrd="0" destOrd="0" presId="urn:microsoft.com/office/officeart/2005/8/layout/hierarchy1"/>
    <dgm:cxn modelId="{229DF3FB-B74F-465C-B64E-BD2085F74C09}" type="presOf" srcId="{46B842BC-8DD9-4DD6-A609-2AACAF3A1267}" destId="{E8E0CEB3-4E86-46B7-9AE9-C0D001D67EE8}" srcOrd="0" destOrd="0" presId="urn:microsoft.com/office/officeart/2005/8/layout/hierarchy1"/>
    <dgm:cxn modelId="{37411D1D-9ECB-4B32-B028-BC671976745A}" type="presParOf" srcId="{A9C0F271-700C-42A1-AD73-000F39DB0236}" destId="{A2E70430-057F-45D6-AF4E-F94D942D1FD7}" srcOrd="0" destOrd="0" presId="urn:microsoft.com/office/officeart/2005/8/layout/hierarchy1"/>
    <dgm:cxn modelId="{80420D6B-E232-4C18-8BD1-183F023CF606}" type="presParOf" srcId="{A2E70430-057F-45D6-AF4E-F94D942D1FD7}" destId="{4C0924AA-96D7-45FB-9181-A95AA0CD123D}" srcOrd="0" destOrd="0" presId="urn:microsoft.com/office/officeart/2005/8/layout/hierarchy1"/>
    <dgm:cxn modelId="{025A8B57-D1D1-4F98-BD25-31A73C6E7C8A}" type="presParOf" srcId="{4C0924AA-96D7-45FB-9181-A95AA0CD123D}" destId="{EE2F990E-141E-4AF6-826A-1D8197B5C131}" srcOrd="0" destOrd="0" presId="urn:microsoft.com/office/officeart/2005/8/layout/hierarchy1"/>
    <dgm:cxn modelId="{8CCCEF6D-AC6C-4502-9DF3-DA4645DD5131}" type="presParOf" srcId="{4C0924AA-96D7-45FB-9181-A95AA0CD123D}" destId="{E8E0CEB3-4E86-46B7-9AE9-C0D001D67EE8}" srcOrd="1" destOrd="0" presId="urn:microsoft.com/office/officeart/2005/8/layout/hierarchy1"/>
    <dgm:cxn modelId="{A448DDF8-AFCD-4C4C-AFD5-9373CF5AFDCB}" type="presParOf" srcId="{A2E70430-057F-45D6-AF4E-F94D942D1FD7}" destId="{67928B7E-8B3E-4148-B587-DBA9B5735778}" srcOrd="1" destOrd="0" presId="urn:microsoft.com/office/officeart/2005/8/layout/hierarchy1"/>
    <dgm:cxn modelId="{669DA7D5-9C60-4D7E-8E50-A60E850C9856}" type="presParOf" srcId="{A9C0F271-700C-42A1-AD73-000F39DB0236}" destId="{1532E4C6-5E8D-4686-B174-55913600A34F}" srcOrd="1" destOrd="0" presId="urn:microsoft.com/office/officeart/2005/8/layout/hierarchy1"/>
    <dgm:cxn modelId="{44987A8D-FEC7-4833-88E3-F51311EAD04B}" type="presParOf" srcId="{1532E4C6-5E8D-4686-B174-55913600A34F}" destId="{A5ECD4DD-AA0C-424F-84C3-0BE94FA0A0A7}" srcOrd="0" destOrd="0" presId="urn:microsoft.com/office/officeart/2005/8/layout/hierarchy1"/>
    <dgm:cxn modelId="{A663ACE2-E403-4596-AE50-2031744E3F06}" type="presParOf" srcId="{A5ECD4DD-AA0C-424F-84C3-0BE94FA0A0A7}" destId="{5F564C03-DE11-44BC-B035-F60C0DB8B47C}" srcOrd="0" destOrd="0" presId="urn:microsoft.com/office/officeart/2005/8/layout/hierarchy1"/>
    <dgm:cxn modelId="{949B97B9-F62B-43E9-932C-C38F6CA44C1D}" type="presParOf" srcId="{A5ECD4DD-AA0C-424F-84C3-0BE94FA0A0A7}" destId="{2C1B6B8B-34AB-4824-BD69-A8F46C1F50CE}" srcOrd="1" destOrd="0" presId="urn:microsoft.com/office/officeart/2005/8/layout/hierarchy1"/>
    <dgm:cxn modelId="{C0E4A366-99A8-4399-BAB8-9917CB426E2B}" type="presParOf" srcId="{1532E4C6-5E8D-4686-B174-55913600A34F}" destId="{A2EDE61C-9221-45D3-A74D-C9C56554F2E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ED0BA6C-2D5D-4446-BB07-32636D305F00}" type="doc">
      <dgm:prSet loTypeId="urn:microsoft.com/office/officeart/2005/8/layout/list1" loCatId="list" qsTypeId="urn:microsoft.com/office/officeart/2005/8/quickstyle/simple5" qsCatId="simple" csTypeId="urn:microsoft.com/office/officeart/2005/8/colors/accent1_2" csCatId="accent1" phldr="1"/>
      <dgm:spPr/>
      <dgm:t>
        <a:bodyPr/>
        <a:lstStyle/>
        <a:p>
          <a:endParaRPr lang="en-US"/>
        </a:p>
      </dgm:t>
    </dgm:pt>
    <dgm:pt modelId="{CF585C3A-294F-4283-9116-41FCC031439E}">
      <dgm:prSet/>
      <dgm:spPr/>
      <dgm:t>
        <a:bodyPr/>
        <a:lstStyle/>
        <a:p>
          <a:pPr rtl="0"/>
          <a:r>
            <a:rPr lang="fi-FI" dirty="0">
              <a:latin typeface="Bookman Old Style"/>
            </a:rPr>
            <a:t>Aloituksessa viitataan</a:t>
          </a:r>
          <a:r>
            <a:rPr lang="fi-FI" dirty="0"/>
            <a:t> </a:t>
          </a:r>
          <a:r>
            <a:rPr lang="fi-FI" dirty="0">
              <a:latin typeface="Bookman Old Style"/>
            </a:rPr>
            <a:t>molempiin pohjateksteihin ja sanotaan jo jotakin samuudesta</a:t>
          </a:r>
          <a:r>
            <a:rPr lang="fi-FI" dirty="0"/>
            <a:t> tai eroista</a:t>
          </a:r>
          <a:endParaRPr lang="en-US" dirty="0"/>
        </a:p>
      </dgm:t>
    </dgm:pt>
    <dgm:pt modelId="{BC433150-C385-4C6B-96F4-05B0A07701B5}" type="parTrans" cxnId="{75D51A86-510E-46C7-AE25-20283C27DEB5}">
      <dgm:prSet/>
      <dgm:spPr/>
      <dgm:t>
        <a:bodyPr/>
        <a:lstStyle/>
        <a:p>
          <a:endParaRPr lang="en-US"/>
        </a:p>
      </dgm:t>
    </dgm:pt>
    <dgm:pt modelId="{9B29ABA1-AB8A-455A-9190-5AF96CDFEF9D}" type="sibTrans" cxnId="{75D51A86-510E-46C7-AE25-20283C27DEB5}">
      <dgm:prSet/>
      <dgm:spPr/>
      <dgm:t>
        <a:bodyPr/>
        <a:lstStyle/>
        <a:p>
          <a:endParaRPr lang="en-US"/>
        </a:p>
      </dgm:t>
    </dgm:pt>
    <dgm:pt modelId="{A45667FD-AA53-4C1A-9282-9F6A31867328}">
      <dgm:prSet/>
      <dgm:spPr/>
      <dgm:t>
        <a:bodyPr/>
        <a:lstStyle/>
        <a:p>
          <a:pPr rtl="0"/>
          <a:r>
            <a:rPr lang="fi-FI" dirty="0"/>
            <a:t>Muista osoittaa vertailua kielellisesti!</a:t>
          </a:r>
          <a:r>
            <a:rPr lang="fi-FI" dirty="0">
              <a:latin typeface="Bookman Old Style"/>
            </a:rPr>
            <a:t> </a:t>
          </a:r>
          <a:endParaRPr lang="en-US" dirty="0"/>
        </a:p>
      </dgm:t>
    </dgm:pt>
    <dgm:pt modelId="{9558EBF3-4715-473A-A09C-BF91A75448B5}" type="parTrans" cxnId="{97D5754F-8B65-4C79-9413-4F786AAF7115}">
      <dgm:prSet/>
      <dgm:spPr/>
      <dgm:t>
        <a:bodyPr/>
        <a:lstStyle/>
        <a:p>
          <a:endParaRPr lang="en-US"/>
        </a:p>
      </dgm:t>
    </dgm:pt>
    <dgm:pt modelId="{22212AC9-DC1C-4512-B2CC-498F1E44B53D}" type="sibTrans" cxnId="{97D5754F-8B65-4C79-9413-4F786AAF7115}">
      <dgm:prSet/>
      <dgm:spPr/>
      <dgm:t>
        <a:bodyPr/>
        <a:lstStyle/>
        <a:p>
          <a:endParaRPr lang="en-US"/>
        </a:p>
      </dgm:t>
    </dgm:pt>
    <dgm:pt modelId="{B101BD2B-86B5-48A7-B6B0-42214DE1B544}">
      <dgm:prSet phldr="0"/>
      <dgm:spPr/>
      <dgm:t>
        <a:bodyPr/>
        <a:lstStyle/>
        <a:p>
          <a:pPr rtl="0"/>
          <a:r>
            <a:rPr lang="fi-FI" dirty="0">
              <a:latin typeface="Bookman Old Style"/>
            </a:rPr>
            <a:t>Myös lopetuksessa molemmat tekstit mukana</a:t>
          </a:r>
        </a:p>
      </dgm:t>
    </dgm:pt>
    <dgm:pt modelId="{22AD9238-BC0A-40D3-A6FC-EC8ED3BCB8B9}" type="parTrans" cxnId="{BFD0B92C-FF89-441A-BB0C-3D70A4E32E69}">
      <dgm:prSet/>
      <dgm:spPr/>
    </dgm:pt>
    <dgm:pt modelId="{30388E14-7FD2-4106-83DE-C99BA5153C57}" type="sibTrans" cxnId="{BFD0B92C-FF89-441A-BB0C-3D70A4E32E69}">
      <dgm:prSet/>
      <dgm:spPr/>
    </dgm:pt>
    <dgm:pt modelId="{E840AE5B-822D-47A4-8AEC-0801B9463B1A}">
      <dgm:prSet phldr="0"/>
      <dgm:spPr/>
      <dgm:t>
        <a:bodyPr/>
        <a:lstStyle/>
        <a:p>
          <a:pPr rtl="0"/>
          <a:r>
            <a:rPr lang="fi-FI" dirty="0">
              <a:latin typeface="Bookman Old Style"/>
            </a:rPr>
            <a:t>Suositeltavinta on käsitellä joka kappaleessa molempia tekstejä - joskus voi vuorotella</a:t>
          </a:r>
        </a:p>
      </dgm:t>
    </dgm:pt>
    <dgm:pt modelId="{1DAAC267-E206-471A-A80B-E2A7B0742351}" type="parTrans" cxnId="{C24FEF50-F6CF-439F-8647-C6F77FF083A2}">
      <dgm:prSet/>
      <dgm:spPr/>
    </dgm:pt>
    <dgm:pt modelId="{0A5CCA72-FD8F-4BBA-89F6-0959A31B3B2A}" type="sibTrans" cxnId="{C24FEF50-F6CF-439F-8647-C6F77FF083A2}">
      <dgm:prSet/>
      <dgm:spPr/>
    </dgm:pt>
    <dgm:pt modelId="{9D99807E-1B6C-4E9E-899B-DB723178DE1F}">
      <dgm:prSet phldr="0"/>
      <dgm:spPr/>
      <dgm:t>
        <a:bodyPr/>
        <a:lstStyle/>
        <a:p>
          <a:pPr rtl="0"/>
          <a:r>
            <a:rPr lang="fi-FI" dirty="0">
              <a:latin typeface="Bookman Old Style"/>
            </a:rPr>
            <a:t>Ideavirkkeeseen kannattaa laittaa jokin tehtävänantoon vastaava lause</a:t>
          </a:r>
        </a:p>
      </dgm:t>
    </dgm:pt>
    <dgm:pt modelId="{83D0C461-C722-4D6F-AAF8-71511CCBB493}" type="parTrans" cxnId="{FD4ACA8D-CE46-46F5-B6A8-1BB288B490F1}">
      <dgm:prSet/>
      <dgm:spPr/>
    </dgm:pt>
    <dgm:pt modelId="{475DEC29-53D9-43AF-98F5-BCCB3D85E452}" type="sibTrans" cxnId="{FD4ACA8D-CE46-46F5-B6A8-1BB288B490F1}">
      <dgm:prSet/>
      <dgm:spPr/>
    </dgm:pt>
    <dgm:pt modelId="{B7CBF2A2-4A19-4A35-BAD7-B2551A83BF6A}" type="pres">
      <dgm:prSet presAssocID="{BED0BA6C-2D5D-4446-BB07-32636D305F00}" presName="linear" presStyleCnt="0">
        <dgm:presLayoutVars>
          <dgm:dir/>
          <dgm:animLvl val="lvl"/>
          <dgm:resizeHandles val="exact"/>
        </dgm:presLayoutVars>
      </dgm:prSet>
      <dgm:spPr/>
    </dgm:pt>
    <dgm:pt modelId="{9B7E7975-26E1-4487-B651-4566C6B16199}" type="pres">
      <dgm:prSet presAssocID="{CF585C3A-294F-4283-9116-41FCC031439E}" presName="parentLin" presStyleCnt="0"/>
      <dgm:spPr/>
    </dgm:pt>
    <dgm:pt modelId="{962087AB-F733-4BA7-9A51-EA0BF83B4515}" type="pres">
      <dgm:prSet presAssocID="{CF585C3A-294F-4283-9116-41FCC031439E}" presName="parentLeftMargin" presStyleLbl="node1" presStyleIdx="0" presStyleCnt="5"/>
      <dgm:spPr/>
    </dgm:pt>
    <dgm:pt modelId="{423E21BC-B04B-48AA-8B13-25DEA3ED2868}" type="pres">
      <dgm:prSet presAssocID="{CF585C3A-294F-4283-9116-41FCC031439E}" presName="parentText" presStyleLbl="node1" presStyleIdx="0" presStyleCnt="5">
        <dgm:presLayoutVars>
          <dgm:chMax val="0"/>
          <dgm:bulletEnabled val="1"/>
        </dgm:presLayoutVars>
      </dgm:prSet>
      <dgm:spPr/>
    </dgm:pt>
    <dgm:pt modelId="{696E5D94-C3C1-49E0-832B-AD652E78888E}" type="pres">
      <dgm:prSet presAssocID="{CF585C3A-294F-4283-9116-41FCC031439E}" presName="negativeSpace" presStyleCnt="0"/>
      <dgm:spPr/>
    </dgm:pt>
    <dgm:pt modelId="{0CE809A1-E7B5-4FE6-BD9F-A369D4327240}" type="pres">
      <dgm:prSet presAssocID="{CF585C3A-294F-4283-9116-41FCC031439E}" presName="childText" presStyleLbl="conFgAcc1" presStyleIdx="0" presStyleCnt="5">
        <dgm:presLayoutVars>
          <dgm:bulletEnabled val="1"/>
        </dgm:presLayoutVars>
      </dgm:prSet>
      <dgm:spPr/>
    </dgm:pt>
    <dgm:pt modelId="{46D992D2-D44B-459A-9806-2C0C6A6392E5}" type="pres">
      <dgm:prSet presAssocID="{9B29ABA1-AB8A-455A-9190-5AF96CDFEF9D}" presName="spaceBetweenRectangles" presStyleCnt="0"/>
      <dgm:spPr/>
    </dgm:pt>
    <dgm:pt modelId="{5289AE27-A74F-41B2-923D-FE95328A82F7}" type="pres">
      <dgm:prSet presAssocID="{E840AE5B-822D-47A4-8AEC-0801B9463B1A}" presName="parentLin" presStyleCnt="0"/>
      <dgm:spPr/>
    </dgm:pt>
    <dgm:pt modelId="{DB53C756-9848-420E-9120-27634F7A7647}" type="pres">
      <dgm:prSet presAssocID="{E840AE5B-822D-47A4-8AEC-0801B9463B1A}" presName="parentLeftMargin" presStyleLbl="node1" presStyleIdx="0" presStyleCnt="5"/>
      <dgm:spPr/>
    </dgm:pt>
    <dgm:pt modelId="{0581796F-33CE-45E6-8E12-9CFEEE498B65}" type="pres">
      <dgm:prSet presAssocID="{E840AE5B-822D-47A4-8AEC-0801B9463B1A}" presName="parentText" presStyleLbl="node1" presStyleIdx="1" presStyleCnt="5">
        <dgm:presLayoutVars>
          <dgm:chMax val="0"/>
          <dgm:bulletEnabled val="1"/>
        </dgm:presLayoutVars>
      </dgm:prSet>
      <dgm:spPr/>
    </dgm:pt>
    <dgm:pt modelId="{07BA6F0B-DC0E-4C58-9637-4A3C37F4B183}" type="pres">
      <dgm:prSet presAssocID="{E840AE5B-822D-47A4-8AEC-0801B9463B1A}" presName="negativeSpace" presStyleCnt="0"/>
      <dgm:spPr/>
    </dgm:pt>
    <dgm:pt modelId="{5085D7CB-2447-46B6-9560-9B5723C2D29A}" type="pres">
      <dgm:prSet presAssocID="{E840AE5B-822D-47A4-8AEC-0801B9463B1A}" presName="childText" presStyleLbl="conFgAcc1" presStyleIdx="1" presStyleCnt="5">
        <dgm:presLayoutVars>
          <dgm:bulletEnabled val="1"/>
        </dgm:presLayoutVars>
      </dgm:prSet>
      <dgm:spPr/>
    </dgm:pt>
    <dgm:pt modelId="{0D7CD57B-520C-4C1F-8497-41E847DA7AA6}" type="pres">
      <dgm:prSet presAssocID="{0A5CCA72-FD8F-4BBA-89F6-0959A31B3B2A}" presName="spaceBetweenRectangles" presStyleCnt="0"/>
      <dgm:spPr/>
    </dgm:pt>
    <dgm:pt modelId="{51BF2465-A323-4E99-AB7C-4D6D51C1E36E}" type="pres">
      <dgm:prSet presAssocID="{9D99807E-1B6C-4E9E-899B-DB723178DE1F}" presName="parentLin" presStyleCnt="0"/>
      <dgm:spPr/>
    </dgm:pt>
    <dgm:pt modelId="{14F79A7D-2436-43CF-A250-C923731577F8}" type="pres">
      <dgm:prSet presAssocID="{9D99807E-1B6C-4E9E-899B-DB723178DE1F}" presName="parentLeftMargin" presStyleLbl="node1" presStyleIdx="1" presStyleCnt="5"/>
      <dgm:spPr/>
    </dgm:pt>
    <dgm:pt modelId="{1DF8EDE7-4641-476D-88CF-6ED6EF6E3676}" type="pres">
      <dgm:prSet presAssocID="{9D99807E-1B6C-4E9E-899B-DB723178DE1F}" presName="parentText" presStyleLbl="node1" presStyleIdx="2" presStyleCnt="5">
        <dgm:presLayoutVars>
          <dgm:chMax val="0"/>
          <dgm:bulletEnabled val="1"/>
        </dgm:presLayoutVars>
      </dgm:prSet>
      <dgm:spPr/>
    </dgm:pt>
    <dgm:pt modelId="{21D90CD1-73D6-4AA6-BE5B-984682CE4A98}" type="pres">
      <dgm:prSet presAssocID="{9D99807E-1B6C-4E9E-899B-DB723178DE1F}" presName="negativeSpace" presStyleCnt="0"/>
      <dgm:spPr/>
    </dgm:pt>
    <dgm:pt modelId="{C6D0999F-9AB2-4DC8-9AEF-29EBBFDDBC53}" type="pres">
      <dgm:prSet presAssocID="{9D99807E-1B6C-4E9E-899B-DB723178DE1F}" presName="childText" presStyleLbl="conFgAcc1" presStyleIdx="2" presStyleCnt="5">
        <dgm:presLayoutVars>
          <dgm:bulletEnabled val="1"/>
        </dgm:presLayoutVars>
      </dgm:prSet>
      <dgm:spPr/>
    </dgm:pt>
    <dgm:pt modelId="{CDEF47E2-045A-4EF1-A636-94919FA7FFCA}" type="pres">
      <dgm:prSet presAssocID="{475DEC29-53D9-43AF-98F5-BCCB3D85E452}" presName="spaceBetweenRectangles" presStyleCnt="0"/>
      <dgm:spPr/>
    </dgm:pt>
    <dgm:pt modelId="{16A550B3-050C-47AD-B729-64492CAD8147}" type="pres">
      <dgm:prSet presAssocID="{B101BD2B-86B5-48A7-B6B0-42214DE1B544}" presName="parentLin" presStyleCnt="0"/>
      <dgm:spPr/>
    </dgm:pt>
    <dgm:pt modelId="{D08672B6-D5A1-4B34-B7DA-B13FF163B81E}" type="pres">
      <dgm:prSet presAssocID="{B101BD2B-86B5-48A7-B6B0-42214DE1B544}" presName="parentLeftMargin" presStyleLbl="node1" presStyleIdx="2" presStyleCnt="5"/>
      <dgm:spPr/>
    </dgm:pt>
    <dgm:pt modelId="{A8B074C9-391A-4E4E-A552-B255A979D37C}" type="pres">
      <dgm:prSet presAssocID="{B101BD2B-86B5-48A7-B6B0-42214DE1B544}" presName="parentText" presStyleLbl="node1" presStyleIdx="3" presStyleCnt="5">
        <dgm:presLayoutVars>
          <dgm:chMax val="0"/>
          <dgm:bulletEnabled val="1"/>
        </dgm:presLayoutVars>
      </dgm:prSet>
      <dgm:spPr/>
    </dgm:pt>
    <dgm:pt modelId="{25D28CAB-78A8-4099-8CC3-E2F5EDDB24DC}" type="pres">
      <dgm:prSet presAssocID="{B101BD2B-86B5-48A7-B6B0-42214DE1B544}" presName="negativeSpace" presStyleCnt="0"/>
      <dgm:spPr/>
    </dgm:pt>
    <dgm:pt modelId="{20A9E072-1F7E-4CB6-AAB2-CE36BACFDD75}" type="pres">
      <dgm:prSet presAssocID="{B101BD2B-86B5-48A7-B6B0-42214DE1B544}" presName="childText" presStyleLbl="conFgAcc1" presStyleIdx="3" presStyleCnt="5">
        <dgm:presLayoutVars>
          <dgm:bulletEnabled val="1"/>
        </dgm:presLayoutVars>
      </dgm:prSet>
      <dgm:spPr/>
    </dgm:pt>
    <dgm:pt modelId="{CA816B2B-9BFF-4C37-9D7E-FB6F64E9E6FB}" type="pres">
      <dgm:prSet presAssocID="{30388E14-7FD2-4106-83DE-C99BA5153C57}" presName="spaceBetweenRectangles" presStyleCnt="0"/>
      <dgm:spPr/>
    </dgm:pt>
    <dgm:pt modelId="{1C7D8580-062E-4745-BB88-91FD21B4EE94}" type="pres">
      <dgm:prSet presAssocID="{A45667FD-AA53-4C1A-9282-9F6A31867328}" presName="parentLin" presStyleCnt="0"/>
      <dgm:spPr/>
    </dgm:pt>
    <dgm:pt modelId="{E0F37CC7-1202-43DD-812F-0B124C2577C7}" type="pres">
      <dgm:prSet presAssocID="{A45667FD-AA53-4C1A-9282-9F6A31867328}" presName="parentLeftMargin" presStyleLbl="node1" presStyleIdx="3" presStyleCnt="5"/>
      <dgm:spPr/>
    </dgm:pt>
    <dgm:pt modelId="{119AB099-745F-4655-A75C-5B9CF8B6838E}" type="pres">
      <dgm:prSet presAssocID="{A45667FD-AA53-4C1A-9282-9F6A31867328}" presName="parentText" presStyleLbl="node1" presStyleIdx="4" presStyleCnt="5">
        <dgm:presLayoutVars>
          <dgm:chMax val="0"/>
          <dgm:bulletEnabled val="1"/>
        </dgm:presLayoutVars>
      </dgm:prSet>
      <dgm:spPr/>
    </dgm:pt>
    <dgm:pt modelId="{A8BAF042-CDEF-4208-9D1F-B8A6DB85EFEB}" type="pres">
      <dgm:prSet presAssocID="{A45667FD-AA53-4C1A-9282-9F6A31867328}" presName="negativeSpace" presStyleCnt="0"/>
      <dgm:spPr/>
    </dgm:pt>
    <dgm:pt modelId="{11E734AA-6956-485F-AE23-A7B440300F21}" type="pres">
      <dgm:prSet presAssocID="{A45667FD-AA53-4C1A-9282-9F6A31867328}" presName="childText" presStyleLbl="conFgAcc1" presStyleIdx="4" presStyleCnt="5">
        <dgm:presLayoutVars>
          <dgm:bulletEnabled val="1"/>
        </dgm:presLayoutVars>
      </dgm:prSet>
      <dgm:spPr/>
    </dgm:pt>
  </dgm:ptLst>
  <dgm:cxnLst>
    <dgm:cxn modelId="{BFD0B92C-FF89-441A-BB0C-3D70A4E32E69}" srcId="{BED0BA6C-2D5D-4446-BB07-32636D305F00}" destId="{B101BD2B-86B5-48A7-B6B0-42214DE1B544}" srcOrd="3" destOrd="0" parTransId="{22AD9238-BC0A-40D3-A6FC-EC8ED3BCB8B9}" sibTransId="{30388E14-7FD2-4106-83DE-C99BA5153C57}"/>
    <dgm:cxn modelId="{EAA80B2F-B0A5-4A73-91CB-8C03355B05BF}" type="presOf" srcId="{B101BD2B-86B5-48A7-B6B0-42214DE1B544}" destId="{D08672B6-D5A1-4B34-B7DA-B13FF163B81E}" srcOrd="0" destOrd="0" presId="urn:microsoft.com/office/officeart/2005/8/layout/list1"/>
    <dgm:cxn modelId="{F9F3A365-11CA-4B1D-8481-92DE2ADFC038}" type="presOf" srcId="{9D99807E-1B6C-4E9E-899B-DB723178DE1F}" destId="{14F79A7D-2436-43CF-A250-C923731577F8}" srcOrd="0" destOrd="0" presId="urn:microsoft.com/office/officeart/2005/8/layout/list1"/>
    <dgm:cxn modelId="{97D5754F-8B65-4C79-9413-4F786AAF7115}" srcId="{BED0BA6C-2D5D-4446-BB07-32636D305F00}" destId="{A45667FD-AA53-4C1A-9282-9F6A31867328}" srcOrd="4" destOrd="0" parTransId="{9558EBF3-4715-473A-A09C-BF91A75448B5}" sibTransId="{22212AC9-DC1C-4512-B2CC-498F1E44B53D}"/>
    <dgm:cxn modelId="{77606270-C787-4570-8B5B-D9669835BDEB}" type="presOf" srcId="{B101BD2B-86B5-48A7-B6B0-42214DE1B544}" destId="{A8B074C9-391A-4E4E-A552-B255A979D37C}" srcOrd="1" destOrd="0" presId="urn:microsoft.com/office/officeart/2005/8/layout/list1"/>
    <dgm:cxn modelId="{C24FEF50-F6CF-439F-8647-C6F77FF083A2}" srcId="{BED0BA6C-2D5D-4446-BB07-32636D305F00}" destId="{E840AE5B-822D-47A4-8AEC-0801B9463B1A}" srcOrd="1" destOrd="0" parTransId="{1DAAC267-E206-471A-A80B-E2A7B0742351}" sibTransId="{0A5CCA72-FD8F-4BBA-89F6-0959A31B3B2A}"/>
    <dgm:cxn modelId="{440F0871-9293-4439-B70F-558B3E7A6A9B}" type="presOf" srcId="{A45667FD-AA53-4C1A-9282-9F6A31867328}" destId="{119AB099-745F-4655-A75C-5B9CF8B6838E}" srcOrd="1" destOrd="0" presId="urn:microsoft.com/office/officeart/2005/8/layout/list1"/>
    <dgm:cxn modelId="{34B7F753-D5A5-4DEF-81EB-7D71276BB7CC}" type="presOf" srcId="{CF585C3A-294F-4283-9116-41FCC031439E}" destId="{423E21BC-B04B-48AA-8B13-25DEA3ED2868}" srcOrd="1" destOrd="0" presId="urn:microsoft.com/office/officeart/2005/8/layout/list1"/>
    <dgm:cxn modelId="{75D51A86-510E-46C7-AE25-20283C27DEB5}" srcId="{BED0BA6C-2D5D-4446-BB07-32636D305F00}" destId="{CF585C3A-294F-4283-9116-41FCC031439E}" srcOrd="0" destOrd="0" parTransId="{BC433150-C385-4C6B-96F4-05B0A07701B5}" sibTransId="{9B29ABA1-AB8A-455A-9190-5AF96CDFEF9D}"/>
    <dgm:cxn modelId="{FD4ACA8D-CE46-46F5-B6A8-1BB288B490F1}" srcId="{BED0BA6C-2D5D-4446-BB07-32636D305F00}" destId="{9D99807E-1B6C-4E9E-899B-DB723178DE1F}" srcOrd="2" destOrd="0" parTransId="{83D0C461-C722-4D6F-AAF8-71511CCBB493}" sibTransId="{475DEC29-53D9-43AF-98F5-BCCB3D85E452}"/>
    <dgm:cxn modelId="{0B1DD29A-5EDA-4DB4-A5E3-F7AC62C200E1}" type="presOf" srcId="{E840AE5B-822D-47A4-8AEC-0801B9463B1A}" destId="{DB53C756-9848-420E-9120-27634F7A7647}" srcOrd="0" destOrd="0" presId="urn:microsoft.com/office/officeart/2005/8/layout/list1"/>
    <dgm:cxn modelId="{56B5E09D-97CB-4622-9870-91D465A86BD5}" type="presOf" srcId="{CF585C3A-294F-4283-9116-41FCC031439E}" destId="{962087AB-F733-4BA7-9A51-EA0BF83B4515}" srcOrd="0" destOrd="0" presId="urn:microsoft.com/office/officeart/2005/8/layout/list1"/>
    <dgm:cxn modelId="{DDE63BA4-9464-4E01-84C6-F87CFEE0A7D5}" type="presOf" srcId="{9D99807E-1B6C-4E9E-899B-DB723178DE1F}" destId="{1DF8EDE7-4641-476D-88CF-6ED6EF6E3676}" srcOrd="1" destOrd="0" presId="urn:microsoft.com/office/officeart/2005/8/layout/list1"/>
    <dgm:cxn modelId="{0E5F0BD8-1936-4B2F-950C-3DE9E992CAE3}" type="presOf" srcId="{BED0BA6C-2D5D-4446-BB07-32636D305F00}" destId="{B7CBF2A2-4A19-4A35-BAD7-B2551A83BF6A}" srcOrd="0" destOrd="0" presId="urn:microsoft.com/office/officeart/2005/8/layout/list1"/>
    <dgm:cxn modelId="{86030CF0-14AE-411B-907A-7441D5BFFB33}" type="presOf" srcId="{E840AE5B-822D-47A4-8AEC-0801B9463B1A}" destId="{0581796F-33CE-45E6-8E12-9CFEEE498B65}" srcOrd="1" destOrd="0" presId="urn:microsoft.com/office/officeart/2005/8/layout/list1"/>
    <dgm:cxn modelId="{41A4DAF8-F66B-4D66-8620-60E6CC1C31ED}" type="presOf" srcId="{A45667FD-AA53-4C1A-9282-9F6A31867328}" destId="{E0F37CC7-1202-43DD-812F-0B124C2577C7}" srcOrd="0" destOrd="0" presId="urn:microsoft.com/office/officeart/2005/8/layout/list1"/>
    <dgm:cxn modelId="{7984EEB3-B126-4BF8-83F0-15966B001964}" type="presParOf" srcId="{B7CBF2A2-4A19-4A35-BAD7-B2551A83BF6A}" destId="{9B7E7975-26E1-4487-B651-4566C6B16199}" srcOrd="0" destOrd="0" presId="urn:microsoft.com/office/officeart/2005/8/layout/list1"/>
    <dgm:cxn modelId="{6C8F1B16-0A34-4A79-A591-C73421144608}" type="presParOf" srcId="{9B7E7975-26E1-4487-B651-4566C6B16199}" destId="{962087AB-F733-4BA7-9A51-EA0BF83B4515}" srcOrd="0" destOrd="0" presId="urn:microsoft.com/office/officeart/2005/8/layout/list1"/>
    <dgm:cxn modelId="{DBD1789D-EF1F-49A0-927D-16FF2C7CE84A}" type="presParOf" srcId="{9B7E7975-26E1-4487-B651-4566C6B16199}" destId="{423E21BC-B04B-48AA-8B13-25DEA3ED2868}" srcOrd="1" destOrd="0" presId="urn:microsoft.com/office/officeart/2005/8/layout/list1"/>
    <dgm:cxn modelId="{E92B3048-0314-4D14-861B-250A40E2D01C}" type="presParOf" srcId="{B7CBF2A2-4A19-4A35-BAD7-B2551A83BF6A}" destId="{696E5D94-C3C1-49E0-832B-AD652E78888E}" srcOrd="1" destOrd="0" presId="urn:microsoft.com/office/officeart/2005/8/layout/list1"/>
    <dgm:cxn modelId="{141E562A-D988-4C63-A3A6-6D01098A2598}" type="presParOf" srcId="{B7CBF2A2-4A19-4A35-BAD7-B2551A83BF6A}" destId="{0CE809A1-E7B5-4FE6-BD9F-A369D4327240}" srcOrd="2" destOrd="0" presId="urn:microsoft.com/office/officeart/2005/8/layout/list1"/>
    <dgm:cxn modelId="{5CB8F061-9588-4144-A037-D2F0A5AF64B6}" type="presParOf" srcId="{B7CBF2A2-4A19-4A35-BAD7-B2551A83BF6A}" destId="{46D992D2-D44B-459A-9806-2C0C6A6392E5}" srcOrd="3" destOrd="0" presId="urn:microsoft.com/office/officeart/2005/8/layout/list1"/>
    <dgm:cxn modelId="{16D3D9D2-AC67-4AA5-8124-5A58635E27FE}" type="presParOf" srcId="{B7CBF2A2-4A19-4A35-BAD7-B2551A83BF6A}" destId="{5289AE27-A74F-41B2-923D-FE95328A82F7}" srcOrd="4" destOrd="0" presId="urn:microsoft.com/office/officeart/2005/8/layout/list1"/>
    <dgm:cxn modelId="{1B9E6B0D-69A3-4D94-8F54-ECB225211639}" type="presParOf" srcId="{5289AE27-A74F-41B2-923D-FE95328A82F7}" destId="{DB53C756-9848-420E-9120-27634F7A7647}" srcOrd="0" destOrd="0" presId="urn:microsoft.com/office/officeart/2005/8/layout/list1"/>
    <dgm:cxn modelId="{531A5890-19BF-4D8D-A445-A455A8B50EFD}" type="presParOf" srcId="{5289AE27-A74F-41B2-923D-FE95328A82F7}" destId="{0581796F-33CE-45E6-8E12-9CFEEE498B65}" srcOrd="1" destOrd="0" presId="urn:microsoft.com/office/officeart/2005/8/layout/list1"/>
    <dgm:cxn modelId="{B102C311-3A14-4819-94C1-3CC543FACC92}" type="presParOf" srcId="{B7CBF2A2-4A19-4A35-BAD7-B2551A83BF6A}" destId="{07BA6F0B-DC0E-4C58-9637-4A3C37F4B183}" srcOrd="5" destOrd="0" presId="urn:microsoft.com/office/officeart/2005/8/layout/list1"/>
    <dgm:cxn modelId="{11B8359C-7634-4EF6-B965-D248664119DF}" type="presParOf" srcId="{B7CBF2A2-4A19-4A35-BAD7-B2551A83BF6A}" destId="{5085D7CB-2447-46B6-9560-9B5723C2D29A}" srcOrd="6" destOrd="0" presId="urn:microsoft.com/office/officeart/2005/8/layout/list1"/>
    <dgm:cxn modelId="{104C48B4-5CEA-47DB-B23B-7C35B75EE905}" type="presParOf" srcId="{B7CBF2A2-4A19-4A35-BAD7-B2551A83BF6A}" destId="{0D7CD57B-520C-4C1F-8497-41E847DA7AA6}" srcOrd="7" destOrd="0" presId="urn:microsoft.com/office/officeart/2005/8/layout/list1"/>
    <dgm:cxn modelId="{17C3F327-B5F9-45F8-A767-5EC68741CF89}" type="presParOf" srcId="{B7CBF2A2-4A19-4A35-BAD7-B2551A83BF6A}" destId="{51BF2465-A323-4E99-AB7C-4D6D51C1E36E}" srcOrd="8" destOrd="0" presId="urn:microsoft.com/office/officeart/2005/8/layout/list1"/>
    <dgm:cxn modelId="{0941F87B-788C-4727-BBFA-2A8952F6A143}" type="presParOf" srcId="{51BF2465-A323-4E99-AB7C-4D6D51C1E36E}" destId="{14F79A7D-2436-43CF-A250-C923731577F8}" srcOrd="0" destOrd="0" presId="urn:microsoft.com/office/officeart/2005/8/layout/list1"/>
    <dgm:cxn modelId="{91374532-6647-4E29-99DE-76A46647FA63}" type="presParOf" srcId="{51BF2465-A323-4E99-AB7C-4D6D51C1E36E}" destId="{1DF8EDE7-4641-476D-88CF-6ED6EF6E3676}" srcOrd="1" destOrd="0" presId="urn:microsoft.com/office/officeart/2005/8/layout/list1"/>
    <dgm:cxn modelId="{490536BE-8554-4BDB-877F-55D614A156A4}" type="presParOf" srcId="{B7CBF2A2-4A19-4A35-BAD7-B2551A83BF6A}" destId="{21D90CD1-73D6-4AA6-BE5B-984682CE4A98}" srcOrd="9" destOrd="0" presId="urn:microsoft.com/office/officeart/2005/8/layout/list1"/>
    <dgm:cxn modelId="{7AA1EBFD-05D2-46D7-9335-F10660D8695C}" type="presParOf" srcId="{B7CBF2A2-4A19-4A35-BAD7-B2551A83BF6A}" destId="{C6D0999F-9AB2-4DC8-9AEF-29EBBFDDBC53}" srcOrd="10" destOrd="0" presId="urn:microsoft.com/office/officeart/2005/8/layout/list1"/>
    <dgm:cxn modelId="{2AA67A9D-AE2A-410F-8FD1-EB04AA552588}" type="presParOf" srcId="{B7CBF2A2-4A19-4A35-BAD7-B2551A83BF6A}" destId="{CDEF47E2-045A-4EF1-A636-94919FA7FFCA}" srcOrd="11" destOrd="0" presId="urn:microsoft.com/office/officeart/2005/8/layout/list1"/>
    <dgm:cxn modelId="{27D49B95-4892-41C5-8CC8-6EC796216D5A}" type="presParOf" srcId="{B7CBF2A2-4A19-4A35-BAD7-B2551A83BF6A}" destId="{16A550B3-050C-47AD-B729-64492CAD8147}" srcOrd="12" destOrd="0" presId="urn:microsoft.com/office/officeart/2005/8/layout/list1"/>
    <dgm:cxn modelId="{BF3D754E-46F6-4668-BCF8-C58594C70FAD}" type="presParOf" srcId="{16A550B3-050C-47AD-B729-64492CAD8147}" destId="{D08672B6-D5A1-4B34-B7DA-B13FF163B81E}" srcOrd="0" destOrd="0" presId="urn:microsoft.com/office/officeart/2005/8/layout/list1"/>
    <dgm:cxn modelId="{8696AE6F-8DEA-461E-9090-F0A705CD4379}" type="presParOf" srcId="{16A550B3-050C-47AD-B729-64492CAD8147}" destId="{A8B074C9-391A-4E4E-A552-B255A979D37C}" srcOrd="1" destOrd="0" presId="urn:microsoft.com/office/officeart/2005/8/layout/list1"/>
    <dgm:cxn modelId="{436A502D-D714-42AA-ADFE-4BF06E159159}" type="presParOf" srcId="{B7CBF2A2-4A19-4A35-BAD7-B2551A83BF6A}" destId="{25D28CAB-78A8-4099-8CC3-E2F5EDDB24DC}" srcOrd="13" destOrd="0" presId="urn:microsoft.com/office/officeart/2005/8/layout/list1"/>
    <dgm:cxn modelId="{139A7522-5334-4EBB-BA74-1E7DAEE999AB}" type="presParOf" srcId="{B7CBF2A2-4A19-4A35-BAD7-B2551A83BF6A}" destId="{20A9E072-1F7E-4CB6-AAB2-CE36BACFDD75}" srcOrd="14" destOrd="0" presId="urn:microsoft.com/office/officeart/2005/8/layout/list1"/>
    <dgm:cxn modelId="{684C2BA7-4866-4453-88FD-AC5E2464524D}" type="presParOf" srcId="{B7CBF2A2-4A19-4A35-BAD7-B2551A83BF6A}" destId="{CA816B2B-9BFF-4C37-9D7E-FB6F64E9E6FB}" srcOrd="15" destOrd="0" presId="urn:microsoft.com/office/officeart/2005/8/layout/list1"/>
    <dgm:cxn modelId="{AF738E35-F108-4D99-9987-FFAE45A99EA8}" type="presParOf" srcId="{B7CBF2A2-4A19-4A35-BAD7-B2551A83BF6A}" destId="{1C7D8580-062E-4745-BB88-91FD21B4EE94}" srcOrd="16" destOrd="0" presId="urn:microsoft.com/office/officeart/2005/8/layout/list1"/>
    <dgm:cxn modelId="{8AFED89B-F9A8-4445-865B-64ADE74E053B}" type="presParOf" srcId="{1C7D8580-062E-4745-BB88-91FD21B4EE94}" destId="{E0F37CC7-1202-43DD-812F-0B124C2577C7}" srcOrd="0" destOrd="0" presId="urn:microsoft.com/office/officeart/2005/8/layout/list1"/>
    <dgm:cxn modelId="{FA233EE9-20CE-4815-BC0D-FE69BD07831C}" type="presParOf" srcId="{1C7D8580-062E-4745-BB88-91FD21B4EE94}" destId="{119AB099-745F-4655-A75C-5B9CF8B6838E}" srcOrd="1" destOrd="0" presId="urn:microsoft.com/office/officeart/2005/8/layout/list1"/>
    <dgm:cxn modelId="{1324099B-04E5-46C2-8620-1052B2025F90}" type="presParOf" srcId="{B7CBF2A2-4A19-4A35-BAD7-B2551A83BF6A}" destId="{A8BAF042-CDEF-4208-9D1F-B8A6DB85EFEB}" srcOrd="17" destOrd="0" presId="urn:microsoft.com/office/officeart/2005/8/layout/list1"/>
    <dgm:cxn modelId="{F44B5993-43DC-4C7F-A5B3-C735B4B61A32}" type="presParOf" srcId="{B7CBF2A2-4A19-4A35-BAD7-B2551A83BF6A}" destId="{11E734AA-6956-485F-AE23-A7B440300F21}"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BEE35E-A899-4F02-ACDD-E5CC69C31527}">
      <dsp:nvSpPr>
        <dsp:cNvPr id="0" name=""/>
        <dsp:cNvSpPr/>
      </dsp:nvSpPr>
      <dsp:spPr>
        <a:xfrm>
          <a:off x="0" y="283478"/>
          <a:ext cx="8229600" cy="1416614"/>
        </a:xfrm>
        <a:prstGeom prst="roundRect">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a:noFill/>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accent1">
              <a:hueOff val="0"/>
              <a:satOff val="0"/>
              <a:lumOff val="0"/>
              <a:alphaOff val="0"/>
              <a:tint val="100000"/>
              <a:shade val="100000"/>
              <a:hueMod val="100000"/>
              <a:satMod val="100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rtl="0">
            <a:lnSpc>
              <a:spcPct val="90000"/>
            </a:lnSpc>
            <a:spcBef>
              <a:spcPct val="0"/>
            </a:spcBef>
            <a:spcAft>
              <a:spcPct val="35000"/>
            </a:spcAft>
            <a:buNone/>
          </a:pPr>
          <a:r>
            <a:rPr lang="fi-FI" sz="2100" kern="1200" dirty="0">
              <a:latin typeface="Bookman Old Style"/>
            </a:rPr>
            <a:t>2.1 Selitä</a:t>
          </a:r>
          <a:r>
            <a:rPr lang="fi-FI" sz="2100" kern="1200" dirty="0"/>
            <a:t> lyhyesti, miten tulkinta jälleensyntymisestä </a:t>
          </a:r>
          <a:r>
            <a:rPr lang="fi-FI" sz="2100" u="sng" kern="1200" dirty="0"/>
            <a:t>eroaa</a:t>
          </a:r>
          <a:r>
            <a:rPr lang="fi-FI" sz="2100" kern="1200" dirty="0"/>
            <a:t> hindulaisuudessa ja buddhalaisuudessa. Vastauksen enimmäispituus on 500 merkkiä. </a:t>
          </a:r>
          <a:r>
            <a:rPr lang="fi-FI" sz="2100" b="1" kern="1200" dirty="0"/>
            <a:t>5 p.</a:t>
          </a:r>
          <a:endParaRPr lang="en-US" sz="2100" kern="1200" dirty="0"/>
        </a:p>
      </dsp:txBody>
      <dsp:txXfrm>
        <a:off x="69153" y="352631"/>
        <a:ext cx="8091294" cy="1278308"/>
      </dsp:txXfrm>
    </dsp:sp>
    <dsp:sp modelId="{0DB166B6-008B-4912-B3AC-935BF9F058A3}">
      <dsp:nvSpPr>
        <dsp:cNvPr id="0" name=""/>
        <dsp:cNvSpPr/>
      </dsp:nvSpPr>
      <dsp:spPr>
        <a:xfrm>
          <a:off x="0" y="1760572"/>
          <a:ext cx="8229600" cy="1416614"/>
        </a:xfrm>
        <a:prstGeom prst="roundRect">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a:noFill/>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accent1">
              <a:hueOff val="0"/>
              <a:satOff val="0"/>
              <a:lumOff val="0"/>
              <a:alphaOff val="0"/>
              <a:tint val="100000"/>
              <a:shade val="100000"/>
              <a:hueMod val="100000"/>
              <a:satMod val="100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fi-FI" sz="2100" b="1" kern="1200" dirty="0"/>
            <a:t>2.2 </a:t>
          </a:r>
          <a:r>
            <a:rPr lang="fi-FI" sz="2100" kern="1200" dirty="0"/>
            <a:t>Selitä lyhyesti, miten tulkinta Jeesuksen persoonasta ja asemasta </a:t>
          </a:r>
          <a:r>
            <a:rPr lang="fi-FI" sz="2100" u="sng" kern="1200" dirty="0"/>
            <a:t>eroaa</a:t>
          </a:r>
          <a:r>
            <a:rPr lang="fi-FI" sz="2100" kern="1200" dirty="0"/>
            <a:t> kristinuskossa ja islamissa</a:t>
          </a:r>
          <a:r>
            <a:rPr lang="fi-FI" sz="2100" b="1" kern="1200" dirty="0"/>
            <a:t>.</a:t>
          </a:r>
          <a:endParaRPr lang="en-US" sz="2100" kern="1200" dirty="0"/>
        </a:p>
      </dsp:txBody>
      <dsp:txXfrm>
        <a:off x="69153" y="1829725"/>
        <a:ext cx="8091294" cy="1278308"/>
      </dsp:txXfrm>
    </dsp:sp>
    <dsp:sp modelId="{B7E98BDE-626B-4770-AE31-F909B5D12299}">
      <dsp:nvSpPr>
        <dsp:cNvPr id="0" name=""/>
        <dsp:cNvSpPr/>
      </dsp:nvSpPr>
      <dsp:spPr>
        <a:xfrm>
          <a:off x="0" y="3237667"/>
          <a:ext cx="8229600" cy="1416614"/>
        </a:xfrm>
        <a:prstGeom prst="roundRect">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a:noFill/>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accent1">
              <a:hueOff val="0"/>
              <a:satOff val="0"/>
              <a:lumOff val="0"/>
              <a:alphaOff val="0"/>
              <a:tint val="100000"/>
              <a:shade val="100000"/>
              <a:hueMod val="100000"/>
              <a:satMod val="100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fi-FI" sz="2100" b="1" kern="1200" dirty="0"/>
            <a:t>2.3 </a:t>
          </a:r>
          <a:r>
            <a:rPr lang="fi-FI" sz="2100" kern="1200" dirty="0"/>
            <a:t>Selitä lyhyesti, miten pääsiäisen viettämisen syyt </a:t>
          </a:r>
          <a:r>
            <a:rPr lang="fi-FI" sz="2100" u="sng" kern="1200" dirty="0"/>
            <a:t>poikkeavat toisistaa</a:t>
          </a:r>
          <a:r>
            <a:rPr lang="fi-FI" sz="2100" kern="1200" dirty="0"/>
            <a:t>n juutalaisuudessa ja kristinuskossa. </a:t>
          </a:r>
          <a:r>
            <a:rPr lang="fi-FI" sz="2100" b="1" kern="1200" dirty="0"/>
            <a:t>2.4 </a:t>
          </a:r>
          <a:r>
            <a:rPr lang="fi-FI" sz="2100" kern="1200" dirty="0"/>
            <a:t>Selitä lyhyesti, miten selitykset Jerusalemin pyhyydestä </a:t>
          </a:r>
          <a:r>
            <a:rPr lang="fi-FI" sz="2100" u="sng" kern="1200" dirty="0"/>
            <a:t>poikkeavat toisistaan</a:t>
          </a:r>
          <a:r>
            <a:rPr lang="fi-FI" sz="2100" kern="1200" dirty="0"/>
            <a:t> juutalaisuudessa ja islamissa. </a:t>
          </a:r>
          <a:br>
            <a:rPr lang="en-US" sz="2100" kern="1200" dirty="0"/>
          </a:br>
          <a:endParaRPr lang="en-US" sz="2100" kern="1200" dirty="0"/>
        </a:p>
      </dsp:txBody>
      <dsp:txXfrm>
        <a:off x="69153" y="3306820"/>
        <a:ext cx="8091294" cy="127830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2F990E-141E-4AF6-826A-1D8197B5C131}">
      <dsp:nvSpPr>
        <dsp:cNvPr id="0" name=""/>
        <dsp:cNvSpPr/>
      </dsp:nvSpPr>
      <dsp:spPr>
        <a:xfrm>
          <a:off x="1004" y="1163239"/>
          <a:ext cx="3526110" cy="2239080"/>
        </a:xfrm>
        <a:prstGeom prst="roundRect">
          <a:avLst>
            <a:gd name="adj" fmla="val 10000"/>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a:noFill/>
        </a:ln>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accent1">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sp>
    <dsp:sp modelId="{E8E0CEB3-4E86-46B7-9AE9-C0D001D67EE8}">
      <dsp:nvSpPr>
        <dsp:cNvPr id="0" name=""/>
        <dsp:cNvSpPr/>
      </dsp:nvSpPr>
      <dsp:spPr>
        <a:xfrm>
          <a:off x="392794" y="1535440"/>
          <a:ext cx="3526110" cy="223908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lt1">
              <a:alpha val="90000"/>
              <a:hueOff val="0"/>
              <a:satOff val="0"/>
              <a:lumOff val="0"/>
              <a:alphaOff val="0"/>
              <a:tint val="100000"/>
              <a:shade val="100000"/>
              <a:hueMod val="100000"/>
              <a:satMod val="100000"/>
            </a:schemeClr>
          </a:contourClr>
        </a:sp3d>
      </dsp:spPr>
      <dsp:style>
        <a:lnRef idx="1">
          <a:scrgbClr r="0" g="0" b="0"/>
        </a:lnRef>
        <a:fillRef idx="1">
          <a:scrgbClr r="0" g="0" b="0"/>
        </a:fillRef>
        <a:effectRef idx="2">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fi-FI" sz="1500" kern="1200" dirty="0"/>
            <a:t>Kuningatar Kristiina (1626–1689) oli kuningas Kustaa II Aadolfin tytär ja kruununperillinen, jota kasvatettiin hallitsijaksi pienestä pitäen. Hän oli Ruotsin kuningatar vuodesta 1644 vuoteen 1654, jolloin hän luopui kruunusta ja muutti loppuiäkseen Roomaan. Hänen elämänsä on kiinnostanut suurta yleisöä, tutkijoita ja taiteilijoita myös myöhempinä aikoina.</a:t>
          </a:r>
          <a:endParaRPr lang="en-US" sz="1500" kern="1200" dirty="0"/>
        </a:p>
      </dsp:txBody>
      <dsp:txXfrm>
        <a:off x="458374" y="1601020"/>
        <a:ext cx="3394950" cy="2107920"/>
      </dsp:txXfrm>
    </dsp:sp>
    <dsp:sp modelId="{5F564C03-DE11-44BC-B035-F60C0DB8B47C}">
      <dsp:nvSpPr>
        <dsp:cNvPr id="0" name=""/>
        <dsp:cNvSpPr/>
      </dsp:nvSpPr>
      <dsp:spPr>
        <a:xfrm>
          <a:off x="4310695" y="1163239"/>
          <a:ext cx="3526110" cy="2239080"/>
        </a:xfrm>
        <a:prstGeom prst="roundRect">
          <a:avLst>
            <a:gd name="adj" fmla="val 10000"/>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a:noFill/>
        </a:ln>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accent1">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sp>
    <dsp:sp modelId="{2C1B6B8B-34AB-4824-BD69-A8F46C1F50CE}">
      <dsp:nvSpPr>
        <dsp:cNvPr id="0" name=""/>
        <dsp:cNvSpPr/>
      </dsp:nvSpPr>
      <dsp:spPr>
        <a:xfrm>
          <a:off x="4702485" y="1535440"/>
          <a:ext cx="3526110" cy="223908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lt1">
              <a:alpha val="90000"/>
              <a:hueOff val="0"/>
              <a:satOff val="0"/>
              <a:lumOff val="0"/>
              <a:alphaOff val="0"/>
              <a:tint val="100000"/>
              <a:shade val="100000"/>
              <a:hueMod val="100000"/>
              <a:satMod val="100000"/>
            </a:schemeClr>
          </a:contourClr>
        </a:sp3d>
      </dsp:spPr>
      <dsp:style>
        <a:lnRef idx="1">
          <a:scrgbClr r="0" g="0" b="0"/>
        </a:lnRef>
        <a:fillRef idx="1">
          <a:scrgbClr r="0" g="0" b="0"/>
        </a:fillRef>
        <a:effectRef idx="2">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fi-FI" sz="1500" u="sng" kern="1200" dirty="0"/>
            <a:t>Vertaile</a:t>
          </a:r>
          <a:r>
            <a:rPr lang="fi-FI" sz="1500" kern="1200" dirty="0"/>
            <a:t> tekstikatkelmia </a:t>
          </a:r>
          <a:r>
            <a:rPr lang="fi-FI" sz="1500" kern="1200" dirty="0">
              <a:hlinkClick xmlns:r="http://schemas.openxmlformats.org/officeDocument/2006/relationships" r:id="rId1"/>
            </a:rPr>
            <a:t>4.A</a:t>
          </a:r>
          <a:r>
            <a:rPr lang="fi-FI" sz="1500" kern="1200" dirty="0"/>
            <a:t>, </a:t>
          </a:r>
          <a:r>
            <a:rPr lang="fi-FI" sz="1500" kern="1200" dirty="0">
              <a:hlinkClick xmlns:r="http://schemas.openxmlformats.org/officeDocument/2006/relationships" r:id="rId1"/>
            </a:rPr>
            <a:t>4.B</a:t>
          </a:r>
          <a:r>
            <a:rPr lang="fi-FI" sz="1500" kern="1200" dirty="0"/>
            <a:t> ja </a:t>
          </a:r>
          <a:r>
            <a:rPr lang="fi-FI" sz="1500" kern="1200" dirty="0">
              <a:hlinkClick xmlns:r="http://schemas.openxmlformats.org/officeDocument/2006/relationships" r:id="rId1"/>
            </a:rPr>
            <a:t>4.C</a:t>
          </a:r>
          <a:r>
            <a:rPr lang="fi-FI" sz="1500" kern="1200" dirty="0"/>
            <a:t> ja </a:t>
          </a:r>
          <a:r>
            <a:rPr lang="fi-FI" sz="1500" u="sng" kern="1200" dirty="0"/>
            <a:t>pohdi, miksi</a:t>
          </a:r>
          <a:r>
            <a:rPr lang="fi-FI" sz="1500" kern="1200" dirty="0"/>
            <a:t> kukin niistä antaa erilaisen kuvan kuningatar Kristiinasta. </a:t>
          </a:r>
          <a:endParaRPr lang="en-US" sz="1500" kern="1200" dirty="0"/>
        </a:p>
      </dsp:txBody>
      <dsp:txXfrm>
        <a:off x="4768065" y="1601020"/>
        <a:ext cx="3394950" cy="210792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E809A1-E7B5-4FE6-BD9F-A369D4327240}">
      <dsp:nvSpPr>
        <dsp:cNvPr id="0" name=""/>
        <dsp:cNvSpPr/>
      </dsp:nvSpPr>
      <dsp:spPr>
        <a:xfrm>
          <a:off x="0" y="837899"/>
          <a:ext cx="8229600" cy="428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lt1">
              <a:alpha val="90000"/>
              <a:hueOff val="0"/>
              <a:satOff val="0"/>
              <a:lumOff val="0"/>
              <a:alphaOff val="0"/>
              <a:tint val="100000"/>
              <a:shade val="100000"/>
              <a:hueMod val="100000"/>
              <a:satMod val="100000"/>
            </a:schemeClr>
          </a:contourClr>
        </a:sp3d>
      </dsp:spPr>
      <dsp:style>
        <a:lnRef idx="1">
          <a:scrgbClr r="0" g="0" b="0"/>
        </a:lnRef>
        <a:fillRef idx="1">
          <a:scrgbClr r="0" g="0" b="0"/>
        </a:fillRef>
        <a:effectRef idx="2">
          <a:scrgbClr r="0" g="0" b="0"/>
        </a:effectRef>
        <a:fontRef idx="minor"/>
      </dsp:style>
    </dsp:sp>
    <dsp:sp modelId="{423E21BC-B04B-48AA-8B13-25DEA3ED2868}">
      <dsp:nvSpPr>
        <dsp:cNvPr id="0" name=""/>
        <dsp:cNvSpPr/>
      </dsp:nvSpPr>
      <dsp:spPr>
        <a:xfrm>
          <a:off x="411480" y="586979"/>
          <a:ext cx="5760720" cy="501840"/>
        </a:xfrm>
        <a:prstGeom prst="roundRect">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a:noFill/>
        </a:ln>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accent1">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755650" rtl="0">
            <a:lnSpc>
              <a:spcPct val="90000"/>
            </a:lnSpc>
            <a:spcBef>
              <a:spcPct val="0"/>
            </a:spcBef>
            <a:spcAft>
              <a:spcPct val="35000"/>
            </a:spcAft>
            <a:buNone/>
          </a:pPr>
          <a:r>
            <a:rPr lang="fi-FI" sz="1700" kern="1200" dirty="0">
              <a:latin typeface="Bookman Old Style"/>
            </a:rPr>
            <a:t>Aloituksessa viitataan</a:t>
          </a:r>
          <a:r>
            <a:rPr lang="fi-FI" sz="1700" kern="1200" dirty="0"/>
            <a:t> </a:t>
          </a:r>
          <a:r>
            <a:rPr lang="fi-FI" sz="1700" kern="1200" dirty="0">
              <a:latin typeface="Bookman Old Style"/>
            </a:rPr>
            <a:t>molempiin pohjateksteihin ja sanotaan jo jotakin samuudesta</a:t>
          </a:r>
          <a:r>
            <a:rPr lang="fi-FI" sz="1700" kern="1200" dirty="0"/>
            <a:t> tai eroista</a:t>
          </a:r>
          <a:endParaRPr lang="en-US" sz="1700" kern="1200" dirty="0"/>
        </a:p>
      </dsp:txBody>
      <dsp:txXfrm>
        <a:off x="435978" y="611477"/>
        <a:ext cx="5711724" cy="452844"/>
      </dsp:txXfrm>
    </dsp:sp>
    <dsp:sp modelId="{5085D7CB-2447-46B6-9560-9B5723C2D29A}">
      <dsp:nvSpPr>
        <dsp:cNvPr id="0" name=""/>
        <dsp:cNvSpPr/>
      </dsp:nvSpPr>
      <dsp:spPr>
        <a:xfrm>
          <a:off x="0" y="1609019"/>
          <a:ext cx="8229600" cy="428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lt1">
              <a:alpha val="90000"/>
              <a:hueOff val="0"/>
              <a:satOff val="0"/>
              <a:lumOff val="0"/>
              <a:alphaOff val="0"/>
              <a:tint val="100000"/>
              <a:shade val="100000"/>
              <a:hueMod val="100000"/>
              <a:satMod val="100000"/>
            </a:schemeClr>
          </a:contourClr>
        </a:sp3d>
      </dsp:spPr>
      <dsp:style>
        <a:lnRef idx="1">
          <a:scrgbClr r="0" g="0" b="0"/>
        </a:lnRef>
        <a:fillRef idx="1">
          <a:scrgbClr r="0" g="0" b="0"/>
        </a:fillRef>
        <a:effectRef idx="2">
          <a:scrgbClr r="0" g="0" b="0"/>
        </a:effectRef>
        <a:fontRef idx="minor"/>
      </dsp:style>
    </dsp:sp>
    <dsp:sp modelId="{0581796F-33CE-45E6-8E12-9CFEEE498B65}">
      <dsp:nvSpPr>
        <dsp:cNvPr id="0" name=""/>
        <dsp:cNvSpPr/>
      </dsp:nvSpPr>
      <dsp:spPr>
        <a:xfrm>
          <a:off x="411480" y="1358099"/>
          <a:ext cx="5760720" cy="501840"/>
        </a:xfrm>
        <a:prstGeom prst="roundRect">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a:noFill/>
        </a:ln>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accent1">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755650" rtl="0">
            <a:lnSpc>
              <a:spcPct val="90000"/>
            </a:lnSpc>
            <a:spcBef>
              <a:spcPct val="0"/>
            </a:spcBef>
            <a:spcAft>
              <a:spcPct val="35000"/>
            </a:spcAft>
            <a:buNone/>
          </a:pPr>
          <a:r>
            <a:rPr lang="fi-FI" sz="1700" kern="1200" dirty="0">
              <a:latin typeface="Bookman Old Style"/>
            </a:rPr>
            <a:t>Suositeltavinta on käsitellä joka kappaleessa molempia tekstejä - joskus voi vuorotella</a:t>
          </a:r>
        </a:p>
      </dsp:txBody>
      <dsp:txXfrm>
        <a:off x="435978" y="1382597"/>
        <a:ext cx="5711724" cy="452844"/>
      </dsp:txXfrm>
    </dsp:sp>
    <dsp:sp modelId="{C6D0999F-9AB2-4DC8-9AEF-29EBBFDDBC53}">
      <dsp:nvSpPr>
        <dsp:cNvPr id="0" name=""/>
        <dsp:cNvSpPr/>
      </dsp:nvSpPr>
      <dsp:spPr>
        <a:xfrm>
          <a:off x="0" y="2380140"/>
          <a:ext cx="8229600" cy="428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lt1">
              <a:alpha val="90000"/>
              <a:hueOff val="0"/>
              <a:satOff val="0"/>
              <a:lumOff val="0"/>
              <a:alphaOff val="0"/>
              <a:tint val="100000"/>
              <a:shade val="100000"/>
              <a:hueMod val="100000"/>
              <a:satMod val="100000"/>
            </a:schemeClr>
          </a:contourClr>
        </a:sp3d>
      </dsp:spPr>
      <dsp:style>
        <a:lnRef idx="1">
          <a:scrgbClr r="0" g="0" b="0"/>
        </a:lnRef>
        <a:fillRef idx="1">
          <a:scrgbClr r="0" g="0" b="0"/>
        </a:fillRef>
        <a:effectRef idx="2">
          <a:scrgbClr r="0" g="0" b="0"/>
        </a:effectRef>
        <a:fontRef idx="minor"/>
      </dsp:style>
    </dsp:sp>
    <dsp:sp modelId="{1DF8EDE7-4641-476D-88CF-6ED6EF6E3676}">
      <dsp:nvSpPr>
        <dsp:cNvPr id="0" name=""/>
        <dsp:cNvSpPr/>
      </dsp:nvSpPr>
      <dsp:spPr>
        <a:xfrm>
          <a:off x="411480" y="2129219"/>
          <a:ext cx="5760720" cy="501840"/>
        </a:xfrm>
        <a:prstGeom prst="roundRect">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a:noFill/>
        </a:ln>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accent1">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755650" rtl="0">
            <a:lnSpc>
              <a:spcPct val="90000"/>
            </a:lnSpc>
            <a:spcBef>
              <a:spcPct val="0"/>
            </a:spcBef>
            <a:spcAft>
              <a:spcPct val="35000"/>
            </a:spcAft>
            <a:buNone/>
          </a:pPr>
          <a:r>
            <a:rPr lang="fi-FI" sz="1700" kern="1200" dirty="0">
              <a:latin typeface="Bookman Old Style"/>
            </a:rPr>
            <a:t>Ideavirkkeeseen kannattaa laittaa jokin tehtävänantoon vastaava lause</a:t>
          </a:r>
        </a:p>
      </dsp:txBody>
      <dsp:txXfrm>
        <a:off x="435978" y="2153717"/>
        <a:ext cx="5711724" cy="452844"/>
      </dsp:txXfrm>
    </dsp:sp>
    <dsp:sp modelId="{20A9E072-1F7E-4CB6-AAB2-CE36BACFDD75}">
      <dsp:nvSpPr>
        <dsp:cNvPr id="0" name=""/>
        <dsp:cNvSpPr/>
      </dsp:nvSpPr>
      <dsp:spPr>
        <a:xfrm>
          <a:off x="0" y="3151260"/>
          <a:ext cx="8229600" cy="428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lt1">
              <a:alpha val="90000"/>
              <a:hueOff val="0"/>
              <a:satOff val="0"/>
              <a:lumOff val="0"/>
              <a:alphaOff val="0"/>
              <a:tint val="100000"/>
              <a:shade val="100000"/>
              <a:hueMod val="100000"/>
              <a:satMod val="100000"/>
            </a:schemeClr>
          </a:contourClr>
        </a:sp3d>
      </dsp:spPr>
      <dsp:style>
        <a:lnRef idx="1">
          <a:scrgbClr r="0" g="0" b="0"/>
        </a:lnRef>
        <a:fillRef idx="1">
          <a:scrgbClr r="0" g="0" b="0"/>
        </a:fillRef>
        <a:effectRef idx="2">
          <a:scrgbClr r="0" g="0" b="0"/>
        </a:effectRef>
        <a:fontRef idx="minor"/>
      </dsp:style>
    </dsp:sp>
    <dsp:sp modelId="{A8B074C9-391A-4E4E-A552-B255A979D37C}">
      <dsp:nvSpPr>
        <dsp:cNvPr id="0" name=""/>
        <dsp:cNvSpPr/>
      </dsp:nvSpPr>
      <dsp:spPr>
        <a:xfrm>
          <a:off x="411480" y="2900340"/>
          <a:ext cx="5760720" cy="501840"/>
        </a:xfrm>
        <a:prstGeom prst="roundRect">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a:noFill/>
        </a:ln>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accent1">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755650" rtl="0">
            <a:lnSpc>
              <a:spcPct val="90000"/>
            </a:lnSpc>
            <a:spcBef>
              <a:spcPct val="0"/>
            </a:spcBef>
            <a:spcAft>
              <a:spcPct val="35000"/>
            </a:spcAft>
            <a:buNone/>
          </a:pPr>
          <a:r>
            <a:rPr lang="fi-FI" sz="1700" kern="1200" dirty="0">
              <a:latin typeface="Bookman Old Style"/>
            </a:rPr>
            <a:t>Myös lopetuksessa molemmat tekstit mukana</a:t>
          </a:r>
        </a:p>
      </dsp:txBody>
      <dsp:txXfrm>
        <a:off x="435978" y="2924838"/>
        <a:ext cx="5711724" cy="452844"/>
      </dsp:txXfrm>
    </dsp:sp>
    <dsp:sp modelId="{11E734AA-6956-485F-AE23-A7B440300F21}">
      <dsp:nvSpPr>
        <dsp:cNvPr id="0" name=""/>
        <dsp:cNvSpPr/>
      </dsp:nvSpPr>
      <dsp:spPr>
        <a:xfrm>
          <a:off x="0" y="3922380"/>
          <a:ext cx="8229600" cy="428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lt1">
              <a:alpha val="90000"/>
              <a:hueOff val="0"/>
              <a:satOff val="0"/>
              <a:lumOff val="0"/>
              <a:alphaOff val="0"/>
              <a:tint val="100000"/>
              <a:shade val="100000"/>
              <a:hueMod val="100000"/>
              <a:satMod val="100000"/>
            </a:schemeClr>
          </a:contourClr>
        </a:sp3d>
      </dsp:spPr>
      <dsp:style>
        <a:lnRef idx="1">
          <a:scrgbClr r="0" g="0" b="0"/>
        </a:lnRef>
        <a:fillRef idx="1">
          <a:scrgbClr r="0" g="0" b="0"/>
        </a:fillRef>
        <a:effectRef idx="2">
          <a:scrgbClr r="0" g="0" b="0"/>
        </a:effectRef>
        <a:fontRef idx="minor"/>
      </dsp:style>
    </dsp:sp>
    <dsp:sp modelId="{119AB099-745F-4655-A75C-5B9CF8B6838E}">
      <dsp:nvSpPr>
        <dsp:cNvPr id="0" name=""/>
        <dsp:cNvSpPr/>
      </dsp:nvSpPr>
      <dsp:spPr>
        <a:xfrm>
          <a:off x="411480" y="3671460"/>
          <a:ext cx="5760720" cy="501840"/>
        </a:xfrm>
        <a:prstGeom prst="roundRect">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a:noFill/>
        </a:ln>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accent1">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755650" rtl="0">
            <a:lnSpc>
              <a:spcPct val="90000"/>
            </a:lnSpc>
            <a:spcBef>
              <a:spcPct val="0"/>
            </a:spcBef>
            <a:spcAft>
              <a:spcPct val="35000"/>
            </a:spcAft>
            <a:buNone/>
          </a:pPr>
          <a:r>
            <a:rPr lang="fi-FI" sz="1700" kern="1200" dirty="0"/>
            <a:t>Muista osoittaa vertailua kielellisesti!</a:t>
          </a:r>
          <a:r>
            <a:rPr lang="fi-FI" sz="1700" kern="1200" dirty="0">
              <a:latin typeface="Bookman Old Style"/>
            </a:rPr>
            <a:t> </a:t>
          </a:r>
          <a:endParaRPr lang="en-US" sz="1700" kern="1200" dirty="0"/>
        </a:p>
      </dsp:txBody>
      <dsp:txXfrm>
        <a:off x="435978" y="3695958"/>
        <a:ext cx="5711724" cy="45284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4" name="Suorakulmio 3"/>
          <p:cNvSpPr/>
          <p:nvPr/>
        </p:nvSpPr>
        <p:spPr>
          <a:xfrm>
            <a:off x="904875" y="3648075"/>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Suorakulmio 4"/>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Suorakulmio 5"/>
          <p:cNvSpPr/>
          <p:nvPr/>
        </p:nvSpPr>
        <p:spPr>
          <a:xfrm>
            <a:off x="904875" y="3648075"/>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Suorakulmio 6"/>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Otsikko 7"/>
          <p:cNvSpPr>
            <a:spLocks noGrp="1"/>
          </p:cNvSpPr>
          <p:nvPr>
            <p:ph type="ctrTitle"/>
          </p:nvPr>
        </p:nvSpPr>
        <p:spPr>
          <a:xfrm>
            <a:off x="1219200" y="3886200"/>
            <a:ext cx="6858000" cy="990600"/>
          </a:xfrm>
        </p:spPr>
        <p:txBody>
          <a:bodyPr anchor="t"/>
          <a:lstStyle>
            <a:lvl1pPr algn="r">
              <a:defRPr sz="3200">
                <a:solidFill>
                  <a:schemeClr val="tx1"/>
                </a:solidFill>
              </a:defRPr>
            </a:lvl1pPr>
          </a:lstStyle>
          <a:p>
            <a:r>
              <a:rPr lang="fi-FI"/>
              <a:t>Muokkaa perustyyl. napsautt.</a:t>
            </a:r>
            <a:endParaRPr lang="en-US"/>
          </a:p>
        </p:txBody>
      </p:sp>
      <p:sp>
        <p:nvSpPr>
          <p:cNvPr id="9" name="Alaotsikko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fi-FI"/>
              <a:t>Muokkaa alaotsikon perustyyliä napsautt.</a:t>
            </a:r>
            <a:endParaRPr lang="en-US"/>
          </a:p>
        </p:txBody>
      </p:sp>
      <p:sp>
        <p:nvSpPr>
          <p:cNvPr id="10" name="Päivämäärän paikkamerkki 27"/>
          <p:cNvSpPr>
            <a:spLocks noGrp="1"/>
          </p:cNvSpPr>
          <p:nvPr>
            <p:ph type="dt" sz="half" idx="10"/>
          </p:nvPr>
        </p:nvSpPr>
        <p:spPr>
          <a:xfrm>
            <a:off x="6400800" y="6354763"/>
            <a:ext cx="2286000" cy="366712"/>
          </a:xfrm>
        </p:spPr>
        <p:txBody>
          <a:bodyPr/>
          <a:lstStyle>
            <a:lvl1pPr>
              <a:defRPr sz="1400"/>
            </a:lvl1pPr>
          </a:lstStyle>
          <a:p>
            <a:pPr>
              <a:defRPr/>
            </a:pPr>
            <a:fld id="{0D48856B-A9E6-492A-BF8F-0D63BE9AF092}" type="datetimeFigureOut">
              <a:rPr lang="fi-FI"/>
              <a:pPr>
                <a:defRPr/>
              </a:pPr>
              <a:t>19.4.2024</a:t>
            </a:fld>
            <a:endParaRPr lang="fi-FI"/>
          </a:p>
        </p:txBody>
      </p:sp>
      <p:sp>
        <p:nvSpPr>
          <p:cNvPr id="11" name="Alatunnisteen paikkamerkki 16"/>
          <p:cNvSpPr>
            <a:spLocks noGrp="1"/>
          </p:cNvSpPr>
          <p:nvPr>
            <p:ph type="ftr" sz="quarter" idx="11"/>
          </p:nvPr>
        </p:nvSpPr>
        <p:spPr>
          <a:xfrm>
            <a:off x="2898775" y="6354763"/>
            <a:ext cx="3475038" cy="366712"/>
          </a:xfrm>
        </p:spPr>
        <p:txBody>
          <a:bodyPr/>
          <a:lstStyle>
            <a:lvl1pPr>
              <a:defRPr/>
            </a:lvl1pPr>
          </a:lstStyle>
          <a:p>
            <a:pPr>
              <a:defRPr/>
            </a:pPr>
            <a:endParaRPr lang="fi-FI"/>
          </a:p>
        </p:txBody>
      </p:sp>
      <p:sp>
        <p:nvSpPr>
          <p:cNvPr id="12" name="Dian numeron paikkamerkki 28"/>
          <p:cNvSpPr>
            <a:spLocks noGrp="1"/>
          </p:cNvSpPr>
          <p:nvPr>
            <p:ph type="sldNum" sz="quarter" idx="12"/>
          </p:nvPr>
        </p:nvSpPr>
        <p:spPr>
          <a:xfrm>
            <a:off x="1216025" y="6354763"/>
            <a:ext cx="1219200" cy="366712"/>
          </a:xfrm>
        </p:spPr>
        <p:txBody>
          <a:bodyPr/>
          <a:lstStyle>
            <a:lvl1pPr>
              <a:defRPr/>
            </a:lvl1pPr>
          </a:lstStyle>
          <a:p>
            <a:pPr>
              <a:defRPr/>
            </a:pPr>
            <a:fld id="{3558345C-C5ED-48CF-8F6C-94BEFE77EE90}" type="slidenum">
              <a:rPr lang="fi-FI"/>
              <a:pPr>
                <a:defRPr/>
              </a:pPr>
              <a:t>‹#›</a:t>
            </a:fld>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endParaRPr lang="en-US"/>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Päivämäärän paikkamerkki 13"/>
          <p:cNvSpPr>
            <a:spLocks noGrp="1"/>
          </p:cNvSpPr>
          <p:nvPr>
            <p:ph type="dt" sz="half" idx="10"/>
          </p:nvPr>
        </p:nvSpPr>
        <p:spPr/>
        <p:txBody>
          <a:bodyPr/>
          <a:lstStyle>
            <a:lvl1pPr>
              <a:defRPr/>
            </a:lvl1pPr>
          </a:lstStyle>
          <a:p>
            <a:pPr>
              <a:defRPr/>
            </a:pPr>
            <a:fld id="{433D089D-51D3-4690-891D-F3D9937F3002}" type="datetimeFigureOut">
              <a:rPr lang="fi-FI"/>
              <a:pPr>
                <a:defRPr/>
              </a:pPr>
              <a:t>19.4.2024</a:t>
            </a:fld>
            <a:endParaRPr lang="fi-FI"/>
          </a:p>
        </p:txBody>
      </p:sp>
      <p:sp>
        <p:nvSpPr>
          <p:cNvPr id="5" name="Alatunnisteen paikkamerkki 2"/>
          <p:cNvSpPr>
            <a:spLocks noGrp="1"/>
          </p:cNvSpPr>
          <p:nvPr>
            <p:ph type="ftr" sz="quarter" idx="11"/>
          </p:nvPr>
        </p:nvSpPr>
        <p:spPr/>
        <p:txBody>
          <a:bodyPr/>
          <a:lstStyle>
            <a:lvl1pPr>
              <a:defRPr/>
            </a:lvl1pPr>
          </a:lstStyle>
          <a:p>
            <a:pPr>
              <a:defRPr/>
            </a:pPr>
            <a:endParaRPr lang="fi-FI"/>
          </a:p>
        </p:txBody>
      </p:sp>
      <p:sp>
        <p:nvSpPr>
          <p:cNvPr id="6" name="Dian numeron paikkamerkki 22"/>
          <p:cNvSpPr>
            <a:spLocks noGrp="1"/>
          </p:cNvSpPr>
          <p:nvPr>
            <p:ph type="sldNum" sz="quarter" idx="12"/>
          </p:nvPr>
        </p:nvSpPr>
        <p:spPr/>
        <p:txBody>
          <a:bodyPr/>
          <a:lstStyle>
            <a:lvl1pPr>
              <a:defRPr/>
            </a:lvl1pPr>
          </a:lstStyle>
          <a:p>
            <a:pPr>
              <a:defRPr/>
            </a:pPr>
            <a:fld id="{47AF251B-8775-4A23-A8F1-988CA3BBC010}" type="slidenum">
              <a:rPr lang="fi-FI"/>
              <a:pPr>
                <a:defRPr/>
              </a:pPr>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Pystysuora otsikko ja teksti">
    <p:spTree>
      <p:nvGrpSpPr>
        <p:cNvPr id="1" name=""/>
        <p:cNvGrpSpPr/>
        <p:nvPr/>
      </p:nvGrpSpPr>
      <p:grpSpPr>
        <a:xfrm>
          <a:off x="0" y="0"/>
          <a:ext cx="0" cy="0"/>
          <a:chOff x="0" y="0"/>
          <a:chExt cx="0" cy="0"/>
        </a:xfrm>
      </p:grpSpPr>
      <p:sp>
        <p:nvSpPr>
          <p:cNvPr id="4" name="Suora yhdysviiva 3"/>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5" name="Tasakylkinen kolmio 4"/>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Suora yhdysviiva 5"/>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2" name="Pystysuora otsikko 1"/>
          <p:cNvSpPr>
            <a:spLocks noGrp="1"/>
          </p:cNvSpPr>
          <p:nvPr>
            <p:ph type="title" orient="vert"/>
          </p:nvPr>
        </p:nvSpPr>
        <p:spPr>
          <a:xfrm>
            <a:off x="6629400" y="274638"/>
            <a:ext cx="2057400" cy="5851525"/>
          </a:xfrm>
        </p:spPr>
        <p:txBody>
          <a:bodyPr vert="eaVert"/>
          <a:lstStyle/>
          <a:p>
            <a:r>
              <a:rPr lang="fi-FI"/>
              <a:t>Muokkaa perustyyl. napsautt.</a:t>
            </a:r>
            <a:endParaRPr lang="en-US"/>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7" name="Päivämäärän paikkamerkki 3"/>
          <p:cNvSpPr>
            <a:spLocks noGrp="1"/>
          </p:cNvSpPr>
          <p:nvPr>
            <p:ph type="dt" sz="half" idx="10"/>
          </p:nvPr>
        </p:nvSpPr>
        <p:spPr/>
        <p:txBody>
          <a:bodyPr/>
          <a:lstStyle>
            <a:lvl1pPr>
              <a:defRPr/>
            </a:lvl1pPr>
          </a:lstStyle>
          <a:p>
            <a:pPr>
              <a:defRPr/>
            </a:pPr>
            <a:fld id="{7E73D235-309E-4F19-979B-11B7D4DB67B3}" type="datetimeFigureOut">
              <a:rPr lang="fi-FI"/>
              <a:pPr>
                <a:defRPr/>
              </a:pPr>
              <a:t>19.4.2024</a:t>
            </a:fld>
            <a:endParaRPr lang="fi-FI"/>
          </a:p>
        </p:txBody>
      </p:sp>
      <p:sp>
        <p:nvSpPr>
          <p:cNvPr id="8" name="Alatunnisteen paikkamerkki 4"/>
          <p:cNvSpPr>
            <a:spLocks noGrp="1"/>
          </p:cNvSpPr>
          <p:nvPr>
            <p:ph type="ftr" sz="quarter" idx="11"/>
          </p:nvPr>
        </p:nvSpPr>
        <p:spPr/>
        <p:txBody>
          <a:bodyPr/>
          <a:lstStyle>
            <a:lvl1pPr>
              <a:defRPr/>
            </a:lvl1pPr>
          </a:lstStyle>
          <a:p>
            <a:pPr>
              <a:defRPr/>
            </a:pPr>
            <a:endParaRPr lang="fi-FI"/>
          </a:p>
        </p:txBody>
      </p:sp>
      <p:sp>
        <p:nvSpPr>
          <p:cNvPr id="9" name="Dian numeron paikkamerkki 5"/>
          <p:cNvSpPr>
            <a:spLocks noGrp="1"/>
          </p:cNvSpPr>
          <p:nvPr>
            <p:ph type="sldNum" sz="quarter" idx="12"/>
          </p:nvPr>
        </p:nvSpPr>
        <p:spPr/>
        <p:txBody>
          <a:bodyPr/>
          <a:lstStyle>
            <a:lvl1pPr>
              <a:defRPr/>
            </a:lvl1pPr>
          </a:lstStyle>
          <a:p>
            <a:pPr>
              <a:defRPr/>
            </a:pPr>
            <a:fld id="{597CB6D7-43C6-4480-83A3-F03A0F310D1D}" type="slidenum">
              <a:rPr lang="fi-FI"/>
              <a:pPr>
                <a:defRPr/>
              </a:pPr>
              <a:t>‹#›</a:t>
            </a:fld>
            <a:endParaRPr lang="fi-FI"/>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a:t>Muokkaa perustyyl. napsautt.</a:t>
            </a:r>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50DA6D90-D520-4C6B-B244-1DBF04AE51FA}" type="datetimeFigureOut">
              <a:rPr lang="fi-FI" smtClean="0"/>
              <a:t>19.4.2024</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71EC08BE-A02B-403C-952F-5EBF77D1BDE5}" type="slidenum">
              <a:rPr lang="fi-FI" smtClean="0"/>
              <a:t>‹#›</a:t>
            </a:fld>
            <a:endParaRPr lang="fi-FI"/>
          </a:p>
        </p:txBody>
      </p:sp>
    </p:spTree>
    <p:extLst>
      <p:ext uri="{BB962C8B-B14F-4D97-AF65-F5344CB8AC3E}">
        <p14:creationId xmlns:p14="http://schemas.microsoft.com/office/powerpoint/2010/main" val="1454573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50DA6D90-D520-4C6B-B244-1DBF04AE51FA}" type="datetimeFigureOut">
              <a:rPr lang="fi-FI" smtClean="0"/>
              <a:t>19.4.2024</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71EC08BE-A02B-403C-952F-5EBF77D1BDE5}" type="slidenum">
              <a:rPr lang="fi-FI" smtClean="0"/>
              <a:t>‹#›</a:t>
            </a:fld>
            <a:endParaRPr lang="fi-FI"/>
          </a:p>
        </p:txBody>
      </p:sp>
    </p:spTree>
    <p:extLst>
      <p:ext uri="{BB962C8B-B14F-4D97-AF65-F5344CB8AC3E}">
        <p14:creationId xmlns:p14="http://schemas.microsoft.com/office/powerpoint/2010/main" val="18265378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a:t>Muokkaa perustyyl. napsautt.</a:t>
            </a:r>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50DA6D90-D520-4C6B-B244-1DBF04AE51FA}" type="datetimeFigureOut">
              <a:rPr lang="fi-FI" smtClean="0"/>
              <a:t>19.4.2024</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71EC08BE-A02B-403C-952F-5EBF77D1BDE5}" type="slidenum">
              <a:rPr lang="fi-FI" smtClean="0"/>
              <a:t>‹#›</a:t>
            </a:fld>
            <a:endParaRPr lang="fi-FI"/>
          </a:p>
        </p:txBody>
      </p:sp>
    </p:spTree>
    <p:extLst>
      <p:ext uri="{BB962C8B-B14F-4D97-AF65-F5344CB8AC3E}">
        <p14:creationId xmlns:p14="http://schemas.microsoft.com/office/powerpoint/2010/main" val="22184610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50DA6D90-D520-4C6B-B244-1DBF04AE51FA}" type="datetimeFigureOut">
              <a:rPr lang="fi-FI" smtClean="0"/>
              <a:t>19.4.2024</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71EC08BE-A02B-403C-952F-5EBF77D1BDE5}" type="slidenum">
              <a:rPr lang="fi-FI" smtClean="0"/>
              <a:t>‹#›</a:t>
            </a:fld>
            <a:endParaRPr lang="fi-FI"/>
          </a:p>
        </p:txBody>
      </p:sp>
    </p:spTree>
    <p:extLst>
      <p:ext uri="{BB962C8B-B14F-4D97-AF65-F5344CB8AC3E}">
        <p14:creationId xmlns:p14="http://schemas.microsoft.com/office/powerpoint/2010/main" val="27540181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a:t>Muokkaa perustyyl. napsautt.</a:t>
            </a:r>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50DA6D90-D520-4C6B-B244-1DBF04AE51FA}" type="datetimeFigureOut">
              <a:rPr lang="fi-FI" smtClean="0"/>
              <a:t>19.4.2024</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71EC08BE-A02B-403C-952F-5EBF77D1BDE5}" type="slidenum">
              <a:rPr lang="fi-FI" smtClean="0"/>
              <a:t>‹#›</a:t>
            </a:fld>
            <a:endParaRPr lang="fi-FI"/>
          </a:p>
        </p:txBody>
      </p:sp>
    </p:spTree>
    <p:extLst>
      <p:ext uri="{BB962C8B-B14F-4D97-AF65-F5344CB8AC3E}">
        <p14:creationId xmlns:p14="http://schemas.microsoft.com/office/powerpoint/2010/main" val="22359610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50DA6D90-D520-4C6B-B244-1DBF04AE51FA}" type="datetimeFigureOut">
              <a:rPr lang="fi-FI" smtClean="0"/>
              <a:t>19.4.2024</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71EC08BE-A02B-403C-952F-5EBF77D1BDE5}" type="slidenum">
              <a:rPr lang="fi-FI" smtClean="0"/>
              <a:t>‹#›</a:t>
            </a:fld>
            <a:endParaRPr lang="fi-FI"/>
          </a:p>
        </p:txBody>
      </p:sp>
    </p:spTree>
    <p:extLst>
      <p:ext uri="{BB962C8B-B14F-4D97-AF65-F5344CB8AC3E}">
        <p14:creationId xmlns:p14="http://schemas.microsoft.com/office/powerpoint/2010/main" val="35299360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50DA6D90-D520-4C6B-B244-1DBF04AE51FA}" type="datetimeFigureOut">
              <a:rPr lang="fi-FI" smtClean="0"/>
              <a:t>19.4.2024</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71EC08BE-A02B-403C-952F-5EBF77D1BDE5}" type="slidenum">
              <a:rPr lang="fi-FI" smtClean="0"/>
              <a:t>‹#›</a:t>
            </a:fld>
            <a:endParaRPr lang="fi-FI"/>
          </a:p>
        </p:txBody>
      </p:sp>
    </p:spTree>
    <p:extLst>
      <p:ext uri="{BB962C8B-B14F-4D97-AF65-F5344CB8AC3E}">
        <p14:creationId xmlns:p14="http://schemas.microsoft.com/office/powerpoint/2010/main" val="19736557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a:t>Muokkaa perustyyl. napsautt.</a:t>
            </a:r>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50DA6D90-D520-4C6B-B244-1DBF04AE51FA}" type="datetimeFigureOut">
              <a:rPr lang="fi-FI" smtClean="0"/>
              <a:t>19.4.2024</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71EC08BE-A02B-403C-952F-5EBF77D1BDE5}" type="slidenum">
              <a:rPr lang="fi-FI" smtClean="0"/>
              <a:t>‹#›</a:t>
            </a:fld>
            <a:endParaRPr lang="fi-FI"/>
          </a:p>
        </p:txBody>
      </p:sp>
    </p:spTree>
    <p:extLst>
      <p:ext uri="{BB962C8B-B14F-4D97-AF65-F5344CB8AC3E}">
        <p14:creationId xmlns:p14="http://schemas.microsoft.com/office/powerpoint/2010/main" val="3075136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endParaRPr lang="en-US"/>
          </a:p>
        </p:txBody>
      </p:sp>
      <p:sp>
        <p:nvSpPr>
          <p:cNvPr id="8" name="Sisällön paikkamerkki 7"/>
          <p:cNvSpPr>
            <a:spLocks noGrp="1"/>
          </p:cNvSpPr>
          <p:nvPr>
            <p:ph sz="quarter" idx="1"/>
          </p:nvPr>
        </p:nvSpPr>
        <p:spPr>
          <a:xfrm>
            <a:off x="457200" y="1219200"/>
            <a:ext cx="8229600" cy="493776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Päivämäärän paikkamerkki 13"/>
          <p:cNvSpPr>
            <a:spLocks noGrp="1"/>
          </p:cNvSpPr>
          <p:nvPr>
            <p:ph type="dt" sz="half" idx="10"/>
          </p:nvPr>
        </p:nvSpPr>
        <p:spPr/>
        <p:txBody>
          <a:bodyPr/>
          <a:lstStyle>
            <a:lvl1pPr>
              <a:defRPr/>
            </a:lvl1pPr>
          </a:lstStyle>
          <a:p>
            <a:pPr>
              <a:defRPr/>
            </a:pPr>
            <a:fld id="{26ECC977-B0F6-454D-B9E0-7BFCA0DA8BF1}" type="datetimeFigureOut">
              <a:rPr lang="fi-FI"/>
              <a:pPr>
                <a:defRPr/>
              </a:pPr>
              <a:t>19.4.2024</a:t>
            </a:fld>
            <a:endParaRPr lang="fi-FI"/>
          </a:p>
        </p:txBody>
      </p:sp>
      <p:sp>
        <p:nvSpPr>
          <p:cNvPr id="5" name="Alatunnisteen paikkamerkki 2"/>
          <p:cNvSpPr>
            <a:spLocks noGrp="1"/>
          </p:cNvSpPr>
          <p:nvPr>
            <p:ph type="ftr" sz="quarter" idx="11"/>
          </p:nvPr>
        </p:nvSpPr>
        <p:spPr/>
        <p:txBody>
          <a:bodyPr/>
          <a:lstStyle>
            <a:lvl1pPr>
              <a:defRPr/>
            </a:lvl1pPr>
          </a:lstStyle>
          <a:p>
            <a:pPr>
              <a:defRPr/>
            </a:pPr>
            <a:endParaRPr lang="fi-FI"/>
          </a:p>
        </p:txBody>
      </p:sp>
      <p:sp>
        <p:nvSpPr>
          <p:cNvPr id="6" name="Dian numeron paikkamerkki 22"/>
          <p:cNvSpPr>
            <a:spLocks noGrp="1"/>
          </p:cNvSpPr>
          <p:nvPr>
            <p:ph type="sldNum" sz="quarter" idx="12"/>
          </p:nvPr>
        </p:nvSpPr>
        <p:spPr/>
        <p:txBody>
          <a:bodyPr/>
          <a:lstStyle>
            <a:lvl1pPr>
              <a:defRPr/>
            </a:lvl1pPr>
          </a:lstStyle>
          <a:p>
            <a:pPr>
              <a:defRPr/>
            </a:pPr>
            <a:fld id="{17650738-EA62-4155-8897-34EBAF368EFD}" type="slidenum">
              <a:rPr lang="fi-FI"/>
              <a:pPr>
                <a:defRPr/>
              </a:pPr>
              <a:t>‹#›</a:t>
            </a:fld>
            <a:endParaRPr lang="fi-FI"/>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a:t>Muokkaa perustyyl. napsautt.</a:t>
            </a:r>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50DA6D90-D520-4C6B-B244-1DBF04AE51FA}" type="datetimeFigureOut">
              <a:rPr lang="fi-FI" smtClean="0"/>
              <a:t>19.4.2024</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71EC08BE-A02B-403C-952F-5EBF77D1BDE5}" type="slidenum">
              <a:rPr lang="fi-FI" smtClean="0"/>
              <a:t>‹#›</a:t>
            </a:fld>
            <a:endParaRPr lang="fi-FI"/>
          </a:p>
        </p:txBody>
      </p:sp>
    </p:spTree>
    <p:extLst>
      <p:ext uri="{BB962C8B-B14F-4D97-AF65-F5344CB8AC3E}">
        <p14:creationId xmlns:p14="http://schemas.microsoft.com/office/powerpoint/2010/main" val="35870778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50DA6D90-D520-4C6B-B244-1DBF04AE51FA}" type="datetimeFigureOut">
              <a:rPr lang="fi-FI" smtClean="0"/>
              <a:t>19.4.2024</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71EC08BE-A02B-403C-952F-5EBF77D1BDE5}" type="slidenum">
              <a:rPr lang="fi-FI" smtClean="0"/>
              <a:t>‹#›</a:t>
            </a:fld>
            <a:endParaRPr lang="fi-FI"/>
          </a:p>
        </p:txBody>
      </p:sp>
    </p:spTree>
    <p:extLst>
      <p:ext uri="{BB962C8B-B14F-4D97-AF65-F5344CB8AC3E}">
        <p14:creationId xmlns:p14="http://schemas.microsoft.com/office/powerpoint/2010/main" val="14610918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50DA6D90-D520-4C6B-B244-1DBF04AE51FA}" type="datetimeFigureOut">
              <a:rPr lang="fi-FI" smtClean="0"/>
              <a:t>19.4.2024</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71EC08BE-A02B-403C-952F-5EBF77D1BDE5}" type="slidenum">
              <a:rPr lang="fi-FI" smtClean="0"/>
              <a:t>‹#›</a:t>
            </a:fld>
            <a:endParaRPr lang="fi-FI"/>
          </a:p>
        </p:txBody>
      </p:sp>
    </p:spTree>
    <p:extLst>
      <p:ext uri="{BB962C8B-B14F-4D97-AF65-F5344CB8AC3E}">
        <p14:creationId xmlns:p14="http://schemas.microsoft.com/office/powerpoint/2010/main" val="2994393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143000" y="1122363"/>
            <a:ext cx="6858000" cy="2387600"/>
          </a:xfrm>
        </p:spPr>
        <p:txBody>
          <a:bodyPr anchor="b"/>
          <a:lstStyle>
            <a:lvl1pPr algn="ctr">
              <a:defRPr sz="4500"/>
            </a:lvl1pPr>
          </a:lstStyle>
          <a:p>
            <a:r>
              <a:rPr lang="fi-FI"/>
              <a:t>Muokkaa perustyyl. napsautt.</a:t>
            </a:r>
          </a:p>
        </p:txBody>
      </p:sp>
      <p:sp>
        <p:nvSpPr>
          <p:cNvPr id="3" name="Alaotsikko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19.4.2024</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82244354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19.4.2024</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9187573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623888" y="1709739"/>
            <a:ext cx="7886700" cy="2852737"/>
          </a:xfrm>
        </p:spPr>
        <p:txBody>
          <a:bodyPr anchor="b"/>
          <a:lstStyle>
            <a:lvl1pPr>
              <a:defRPr sz="4500"/>
            </a:lvl1pPr>
          </a:lstStyle>
          <a:p>
            <a:r>
              <a:rPr lang="fi-FI"/>
              <a:t>Muokkaa perustyyl. napsautt.</a:t>
            </a:r>
          </a:p>
        </p:txBody>
      </p:sp>
      <p:sp>
        <p:nvSpPr>
          <p:cNvPr id="3" name="Tekstin paikkamerkki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19.4.2024</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62577205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628650" y="1825625"/>
            <a:ext cx="38862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4629150" y="1825625"/>
            <a:ext cx="38862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19.4.2024</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36837151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629841" y="365126"/>
            <a:ext cx="7886700" cy="1325563"/>
          </a:xfrm>
        </p:spPr>
        <p:txBody>
          <a:bodyPr/>
          <a:lstStyle/>
          <a:p>
            <a:r>
              <a:rPr lang="fi-FI"/>
              <a:t>Muokkaa perustyyl. napsautt.</a:t>
            </a:r>
          </a:p>
        </p:txBody>
      </p:sp>
      <p:sp>
        <p:nvSpPr>
          <p:cNvPr id="3" name="Tekstin paikkamerkki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i-FI"/>
              <a:t>Muokkaa tekstin perustyylejä napsauttamalla</a:t>
            </a:r>
          </a:p>
        </p:txBody>
      </p:sp>
      <p:sp>
        <p:nvSpPr>
          <p:cNvPr id="4" name="Sisällön paikkamerkki 3"/>
          <p:cNvSpPr>
            <a:spLocks noGrp="1"/>
          </p:cNvSpPr>
          <p:nvPr>
            <p:ph sz="half" idx="2"/>
          </p:nvPr>
        </p:nvSpPr>
        <p:spPr>
          <a:xfrm>
            <a:off x="629842" y="2505075"/>
            <a:ext cx="3868340"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i-FI"/>
              <a:t>Muokkaa tekstin perustyylejä napsauttamalla</a:t>
            </a:r>
          </a:p>
        </p:txBody>
      </p:sp>
      <p:sp>
        <p:nvSpPr>
          <p:cNvPr id="6" name="Sisällön paikkamerkki 5"/>
          <p:cNvSpPr>
            <a:spLocks noGrp="1"/>
          </p:cNvSpPr>
          <p:nvPr>
            <p:ph sz="quarter" idx="4"/>
          </p:nvPr>
        </p:nvSpPr>
        <p:spPr>
          <a:xfrm>
            <a:off x="4629150" y="2505075"/>
            <a:ext cx="3887391"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A02ABAE3-D89C-4001-9AEC-5083F82B749C}" type="datetimeFigureOut">
              <a:rPr lang="fi-FI" smtClean="0"/>
              <a:t>19.4.2024</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23436505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A02ABAE3-D89C-4001-9AEC-5083F82B749C}" type="datetimeFigureOut">
              <a:rPr lang="fi-FI" smtClean="0"/>
              <a:t>19.4.2024</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2387640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A02ABAE3-D89C-4001-9AEC-5083F82B749C}" type="datetimeFigureOut">
              <a:rPr lang="fi-FI" smtClean="0"/>
              <a:t>19.4.2024</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583615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Ref idx="1001">
        <a:schemeClr val="bg2"/>
      </p:bgRef>
    </p:bg>
    <p:spTree>
      <p:nvGrpSpPr>
        <p:cNvPr id="1" name=""/>
        <p:cNvGrpSpPr/>
        <p:nvPr/>
      </p:nvGrpSpPr>
      <p:grpSpPr>
        <a:xfrm>
          <a:off x="0" y="0"/>
          <a:ext cx="0" cy="0"/>
          <a:chOff x="0" y="0"/>
          <a:chExt cx="0" cy="0"/>
        </a:xfrm>
      </p:grpSpPr>
      <p:sp>
        <p:nvSpPr>
          <p:cNvPr id="4" name="Suorakulmio 3"/>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Suorakulmio 4"/>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Otsikko 1"/>
          <p:cNvSpPr>
            <a:spLocks noGrp="1"/>
          </p:cNvSpPr>
          <p:nvPr>
            <p:ph type="title"/>
          </p:nvPr>
        </p:nvSpPr>
        <p:spPr>
          <a:xfrm>
            <a:off x="1219200" y="2971800"/>
            <a:ext cx="6858000" cy="1066800"/>
          </a:xfrm>
        </p:spPr>
        <p:txBody>
          <a:bodyPr anchor="t"/>
          <a:lstStyle>
            <a:lvl1pPr algn="r">
              <a:buNone/>
              <a:defRPr sz="3200" b="0" cap="none" baseline="0"/>
            </a:lvl1pPr>
          </a:lstStyle>
          <a:p>
            <a:r>
              <a:rPr lang="fi-FI"/>
              <a:t>Muokkaa perustyyl. napsautt.</a:t>
            </a:r>
            <a:endParaRPr lang="en-US"/>
          </a:p>
        </p:txBody>
      </p:sp>
      <p:sp>
        <p:nvSpPr>
          <p:cNvPr id="3" name="Tekstin paikkamerkki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fi-FI"/>
              <a:t>Muokkaa tekstin perustyylejä napsauttamalla</a:t>
            </a:r>
          </a:p>
        </p:txBody>
      </p:sp>
      <p:sp>
        <p:nvSpPr>
          <p:cNvPr id="6" name="Päivämäärän paikkamerkki 3"/>
          <p:cNvSpPr>
            <a:spLocks noGrp="1"/>
          </p:cNvSpPr>
          <p:nvPr>
            <p:ph type="dt" sz="half" idx="10"/>
          </p:nvPr>
        </p:nvSpPr>
        <p:spPr>
          <a:xfrm>
            <a:off x="6400800" y="6354763"/>
            <a:ext cx="2286000" cy="366712"/>
          </a:xfrm>
        </p:spPr>
        <p:txBody>
          <a:bodyPr/>
          <a:lstStyle>
            <a:lvl1pPr>
              <a:defRPr/>
            </a:lvl1pPr>
          </a:lstStyle>
          <a:p>
            <a:pPr>
              <a:defRPr/>
            </a:pPr>
            <a:fld id="{58EA3E71-AAD5-4F2B-92C5-4588C79F1DBD}" type="datetimeFigureOut">
              <a:rPr lang="fi-FI"/>
              <a:pPr>
                <a:defRPr/>
              </a:pPr>
              <a:t>19.4.2024</a:t>
            </a:fld>
            <a:endParaRPr lang="fi-FI"/>
          </a:p>
        </p:txBody>
      </p:sp>
      <p:sp>
        <p:nvSpPr>
          <p:cNvPr id="7" name="Alatunnisteen paikkamerkki 4"/>
          <p:cNvSpPr>
            <a:spLocks noGrp="1"/>
          </p:cNvSpPr>
          <p:nvPr>
            <p:ph type="ftr" sz="quarter" idx="11"/>
          </p:nvPr>
        </p:nvSpPr>
        <p:spPr>
          <a:xfrm>
            <a:off x="2898775" y="6354763"/>
            <a:ext cx="3475038" cy="366712"/>
          </a:xfrm>
        </p:spPr>
        <p:txBody>
          <a:bodyPr/>
          <a:lstStyle>
            <a:lvl1pPr>
              <a:defRPr/>
            </a:lvl1pPr>
          </a:lstStyle>
          <a:p>
            <a:pPr>
              <a:defRPr/>
            </a:pPr>
            <a:endParaRPr lang="fi-FI"/>
          </a:p>
        </p:txBody>
      </p:sp>
      <p:sp>
        <p:nvSpPr>
          <p:cNvPr id="8" name="Dian numeron paikkamerkki 5"/>
          <p:cNvSpPr>
            <a:spLocks noGrp="1"/>
          </p:cNvSpPr>
          <p:nvPr>
            <p:ph type="sldNum" sz="quarter" idx="12"/>
          </p:nvPr>
        </p:nvSpPr>
        <p:spPr>
          <a:xfrm>
            <a:off x="1069975" y="6354763"/>
            <a:ext cx="1520825" cy="366712"/>
          </a:xfrm>
        </p:spPr>
        <p:txBody>
          <a:bodyPr/>
          <a:lstStyle>
            <a:lvl1pPr>
              <a:defRPr/>
            </a:lvl1pPr>
          </a:lstStyle>
          <a:p>
            <a:pPr>
              <a:defRPr/>
            </a:pPr>
            <a:fld id="{278DB955-6111-47A6-894A-EB37D4A34D61}" type="slidenum">
              <a:rPr lang="fi-FI"/>
              <a:pPr>
                <a:defRPr/>
              </a:pPr>
              <a:t>‹#›</a:t>
            </a:fld>
            <a:endParaRPr lang="fi-FI"/>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629841" y="457200"/>
            <a:ext cx="2949178" cy="1600200"/>
          </a:xfrm>
        </p:spPr>
        <p:txBody>
          <a:bodyPr anchor="b"/>
          <a:lstStyle>
            <a:lvl1pPr>
              <a:defRPr sz="2400"/>
            </a:lvl1pPr>
          </a:lstStyle>
          <a:p>
            <a:r>
              <a:rPr lang="fi-FI"/>
              <a:t>Muokkaa perustyyl. napsautt.</a:t>
            </a:r>
          </a:p>
        </p:txBody>
      </p:sp>
      <p:sp>
        <p:nvSpPr>
          <p:cNvPr id="3" name="Sisällön paikkamerkki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19.4.2024</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82707467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629841" y="457200"/>
            <a:ext cx="2949178" cy="1600200"/>
          </a:xfrm>
        </p:spPr>
        <p:txBody>
          <a:bodyPr anchor="b"/>
          <a:lstStyle>
            <a:lvl1pPr>
              <a:defRPr sz="2400"/>
            </a:lvl1pPr>
          </a:lstStyle>
          <a:p>
            <a:r>
              <a:rPr lang="fi-FI"/>
              <a:t>Muokkaa perustyyl. napsautt.</a:t>
            </a:r>
          </a:p>
        </p:txBody>
      </p:sp>
      <p:sp>
        <p:nvSpPr>
          <p:cNvPr id="3" name="Kuvan paikkamerkki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i-FI"/>
          </a:p>
        </p:txBody>
      </p:sp>
      <p:sp>
        <p:nvSpPr>
          <p:cNvPr id="4" name="Tekstin paikkamerkki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19.4.2024</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13998157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19.4.2024</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0120343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543675" y="365125"/>
            <a:ext cx="1971675" cy="5811838"/>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628650" y="365125"/>
            <a:ext cx="5800725"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19.4.2024</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406455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a:xfrm>
            <a:off x="457200" y="228600"/>
            <a:ext cx="8229600" cy="914400"/>
          </a:xfrm>
        </p:spPr>
        <p:txBody>
          <a:bodyPr/>
          <a:lstStyle/>
          <a:p>
            <a:r>
              <a:rPr lang="fi-FI"/>
              <a:t>Muokkaa perustyyl. napsautt.</a:t>
            </a:r>
            <a:endParaRPr lang="en-US"/>
          </a:p>
        </p:txBody>
      </p:sp>
      <p:sp>
        <p:nvSpPr>
          <p:cNvPr id="9" name="Sisällön paikkamerkki 8"/>
          <p:cNvSpPr>
            <a:spLocks noGrp="1"/>
          </p:cNvSpPr>
          <p:nvPr>
            <p:ph sz="quarter" idx="1"/>
          </p:nvPr>
        </p:nvSpPr>
        <p:spPr>
          <a:xfrm>
            <a:off x="457200" y="1219200"/>
            <a:ext cx="4041648" cy="493776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1" name="Sisällön paikkamerkki 10"/>
          <p:cNvSpPr>
            <a:spLocks noGrp="1"/>
          </p:cNvSpPr>
          <p:nvPr>
            <p:ph sz="quarter" idx="2"/>
          </p:nvPr>
        </p:nvSpPr>
        <p:spPr>
          <a:xfrm>
            <a:off x="4632198" y="1216152"/>
            <a:ext cx="4041648" cy="493776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5" name="Päivämäärän paikkamerkki 13"/>
          <p:cNvSpPr>
            <a:spLocks noGrp="1"/>
          </p:cNvSpPr>
          <p:nvPr>
            <p:ph type="dt" sz="half" idx="10"/>
          </p:nvPr>
        </p:nvSpPr>
        <p:spPr/>
        <p:txBody>
          <a:bodyPr/>
          <a:lstStyle>
            <a:lvl1pPr>
              <a:defRPr/>
            </a:lvl1pPr>
          </a:lstStyle>
          <a:p>
            <a:pPr>
              <a:defRPr/>
            </a:pPr>
            <a:fld id="{63028742-CE1F-43EA-9A48-85B26C2935DB}" type="datetimeFigureOut">
              <a:rPr lang="fi-FI"/>
              <a:pPr>
                <a:defRPr/>
              </a:pPr>
              <a:t>19.4.2024</a:t>
            </a:fld>
            <a:endParaRPr lang="fi-FI"/>
          </a:p>
        </p:txBody>
      </p:sp>
      <p:sp>
        <p:nvSpPr>
          <p:cNvPr id="6" name="Alatunnisteen paikkamerkki 2"/>
          <p:cNvSpPr>
            <a:spLocks noGrp="1"/>
          </p:cNvSpPr>
          <p:nvPr>
            <p:ph type="ftr" sz="quarter" idx="11"/>
          </p:nvPr>
        </p:nvSpPr>
        <p:spPr/>
        <p:txBody>
          <a:bodyPr/>
          <a:lstStyle>
            <a:lvl1pPr>
              <a:defRPr/>
            </a:lvl1pPr>
          </a:lstStyle>
          <a:p>
            <a:pPr>
              <a:defRPr/>
            </a:pPr>
            <a:endParaRPr lang="fi-FI"/>
          </a:p>
        </p:txBody>
      </p:sp>
      <p:sp>
        <p:nvSpPr>
          <p:cNvPr id="7" name="Dian numeron paikkamerkki 22"/>
          <p:cNvSpPr>
            <a:spLocks noGrp="1"/>
          </p:cNvSpPr>
          <p:nvPr>
            <p:ph type="sldNum" sz="quarter" idx="12"/>
          </p:nvPr>
        </p:nvSpPr>
        <p:spPr/>
        <p:txBody>
          <a:bodyPr/>
          <a:lstStyle>
            <a:lvl1pPr>
              <a:defRPr/>
            </a:lvl1pPr>
          </a:lstStyle>
          <a:p>
            <a:pPr>
              <a:defRPr/>
            </a:pPr>
            <a:fld id="{9B1ED990-2688-4D28-BF0E-CC2862650E8A}" type="slidenum">
              <a:rPr lang="fi-FI"/>
              <a:pPr>
                <a:defRPr/>
              </a:pPr>
              <a:t>‹#›</a:t>
            </a:fld>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457200" y="228600"/>
            <a:ext cx="8229600" cy="914400"/>
          </a:xfrm>
        </p:spPr>
        <p:txBody>
          <a:bodyPr anchor="ctr"/>
          <a:lstStyle>
            <a:lvl1pPr>
              <a:defRPr/>
            </a:lvl1pPr>
          </a:lstStyle>
          <a:p>
            <a:r>
              <a:rPr lang="fi-FI"/>
              <a:t>Muokkaa perustyyl. napsautt.</a:t>
            </a:r>
            <a:endParaRPr lang="en-US"/>
          </a:p>
        </p:txBody>
      </p:sp>
      <p:sp>
        <p:nvSpPr>
          <p:cNvPr id="3" name="Tekstin paikkamerkki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fi-FI"/>
              <a:t>Muokkaa tekstin perustyylejä napsauttamalla</a:t>
            </a:r>
          </a:p>
        </p:txBody>
      </p:sp>
      <p:sp>
        <p:nvSpPr>
          <p:cNvPr id="4" name="Tekstin paikkamerkki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fi-FI"/>
              <a:t>Muokkaa tekstin perustyylejä napsauttamalla</a:t>
            </a:r>
          </a:p>
        </p:txBody>
      </p:sp>
      <p:sp>
        <p:nvSpPr>
          <p:cNvPr id="11" name="Sisällön paikkamerkki 10"/>
          <p:cNvSpPr>
            <a:spLocks noGrp="1"/>
          </p:cNvSpPr>
          <p:nvPr>
            <p:ph sz="quarter" idx="2"/>
          </p:nvPr>
        </p:nvSpPr>
        <p:spPr>
          <a:xfrm>
            <a:off x="457200" y="2133600"/>
            <a:ext cx="4038600" cy="40386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3" name="Sisällön paikkamerkki 12"/>
          <p:cNvSpPr>
            <a:spLocks noGrp="1"/>
          </p:cNvSpPr>
          <p:nvPr>
            <p:ph sz="quarter" idx="4"/>
          </p:nvPr>
        </p:nvSpPr>
        <p:spPr>
          <a:xfrm>
            <a:off x="4648200" y="2133600"/>
            <a:ext cx="4038600" cy="40386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7" name="Päivämäärän paikkamerkki 13"/>
          <p:cNvSpPr>
            <a:spLocks noGrp="1"/>
          </p:cNvSpPr>
          <p:nvPr>
            <p:ph type="dt" sz="half" idx="10"/>
          </p:nvPr>
        </p:nvSpPr>
        <p:spPr/>
        <p:txBody>
          <a:bodyPr/>
          <a:lstStyle>
            <a:lvl1pPr>
              <a:defRPr/>
            </a:lvl1pPr>
          </a:lstStyle>
          <a:p>
            <a:pPr>
              <a:defRPr/>
            </a:pPr>
            <a:fld id="{8484375D-D3EA-46F7-A8FD-A9B32478F9EE}" type="datetimeFigureOut">
              <a:rPr lang="fi-FI"/>
              <a:pPr>
                <a:defRPr/>
              </a:pPr>
              <a:t>19.4.2024</a:t>
            </a:fld>
            <a:endParaRPr lang="fi-FI"/>
          </a:p>
        </p:txBody>
      </p:sp>
      <p:sp>
        <p:nvSpPr>
          <p:cNvPr id="8" name="Alatunnisteen paikkamerkki 2"/>
          <p:cNvSpPr>
            <a:spLocks noGrp="1"/>
          </p:cNvSpPr>
          <p:nvPr>
            <p:ph type="ftr" sz="quarter" idx="11"/>
          </p:nvPr>
        </p:nvSpPr>
        <p:spPr/>
        <p:txBody>
          <a:bodyPr/>
          <a:lstStyle>
            <a:lvl1pPr>
              <a:defRPr/>
            </a:lvl1pPr>
          </a:lstStyle>
          <a:p>
            <a:pPr>
              <a:defRPr/>
            </a:pPr>
            <a:endParaRPr lang="fi-FI"/>
          </a:p>
        </p:txBody>
      </p:sp>
      <p:sp>
        <p:nvSpPr>
          <p:cNvPr id="9" name="Dian numeron paikkamerkki 22"/>
          <p:cNvSpPr>
            <a:spLocks noGrp="1"/>
          </p:cNvSpPr>
          <p:nvPr>
            <p:ph type="sldNum" sz="quarter" idx="12"/>
          </p:nvPr>
        </p:nvSpPr>
        <p:spPr/>
        <p:txBody>
          <a:bodyPr/>
          <a:lstStyle>
            <a:lvl1pPr>
              <a:defRPr/>
            </a:lvl1pPr>
          </a:lstStyle>
          <a:p>
            <a:pPr>
              <a:defRPr/>
            </a:pPr>
            <a:fld id="{24CFEF1B-85F9-421F-A3CD-EB178582D0D6}" type="slidenum">
              <a:rPr lang="fi-FI"/>
              <a:pPr>
                <a:defRPr/>
              </a:pPr>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3" name="Tasakylkinen kolmio 2"/>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Otsikko 1"/>
          <p:cNvSpPr>
            <a:spLocks noGrp="1"/>
          </p:cNvSpPr>
          <p:nvPr>
            <p:ph type="title"/>
          </p:nvPr>
        </p:nvSpPr>
        <p:spPr>
          <a:xfrm>
            <a:off x="457200" y="228600"/>
            <a:ext cx="8229600" cy="914400"/>
          </a:xfrm>
        </p:spPr>
        <p:txBody>
          <a:bodyPr/>
          <a:lstStyle/>
          <a:p>
            <a:r>
              <a:rPr lang="fi-FI"/>
              <a:t>Muokkaa perustyyl. napsautt.</a:t>
            </a:r>
            <a:endParaRPr lang="en-US"/>
          </a:p>
        </p:txBody>
      </p:sp>
      <p:sp>
        <p:nvSpPr>
          <p:cNvPr id="4" name="Päivämäärän paikkamerkki 2"/>
          <p:cNvSpPr>
            <a:spLocks noGrp="1"/>
          </p:cNvSpPr>
          <p:nvPr>
            <p:ph type="dt" sz="half" idx="10"/>
          </p:nvPr>
        </p:nvSpPr>
        <p:spPr/>
        <p:txBody>
          <a:bodyPr/>
          <a:lstStyle>
            <a:lvl1pPr>
              <a:defRPr/>
            </a:lvl1pPr>
          </a:lstStyle>
          <a:p>
            <a:pPr>
              <a:defRPr/>
            </a:pPr>
            <a:fld id="{109C7575-329A-4117-BC9D-B5A854958209}" type="datetimeFigureOut">
              <a:rPr lang="fi-FI"/>
              <a:pPr>
                <a:defRPr/>
              </a:pPr>
              <a:t>19.4.2024</a:t>
            </a:fld>
            <a:endParaRPr lang="fi-FI"/>
          </a:p>
        </p:txBody>
      </p:sp>
      <p:sp>
        <p:nvSpPr>
          <p:cNvPr id="5" name="Alatunnisteen paikkamerkki 3"/>
          <p:cNvSpPr>
            <a:spLocks noGrp="1"/>
          </p:cNvSpPr>
          <p:nvPr>
            <p:ph type="ftr" sz="quarter" idx="11"/>
          </p:nvPr>
        </p:nvSpPr>
        <p:spPr/>
        <p:txBody>
          <a:bodyPr/>
          <a:lstStyle>
            <a:lvl1pPr>
              <a:defRPr/>
            </a:lvl1pPr>
          </a:lstStyle>
          <a:p>
            <a:pPr>
              <a:defRPr/>
            </a:pPr>
            <a:endParaRPr lang="fi-FI"/>
          </a:p>
        </p:txBody>
      </p:sp>
      <p:sp>
        <p:nvSpPr>
          <p:cNvPr id="6" name="Dian numeron paikkamerkki 4"/>
          <p:cNvSpPr>
            <a:spLocks noGrp="1"/>
          </p:cNvSpPr>
          <p:nvPr>
            <p:ph type="sldNum" sz="quarter" idx="12"/>
          </p:nvPr>
        </p:nvSpPr>
        <p:spPr/>
        <p:txBody>
          <a:bodyPr/>
          <a:lstStyle>
            <a:lvl1pPr>
              <a:defRPr/>
            </a:lvl1pPr>
          </a:lstStyle>
          <a:p>
            <a:pPr>
              <a:defRPr/>
            </a:pPr>
            <a:fld id="{4D8A2E1E-171E-4101-8A05-5112683E3FF9}" type="slidenum">
              <a:rPr lang="fi-FI"/>
              <a:pPr>
                <a:defRPr/>
              </a:pPr>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2" name="Suora yhdysviiva 1"/>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3" name="Tasakylkinen kolmio 2"/>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4" name="Päivämäärän paikkamerkki 1"/>
          <p:cNvSpPr>
            <a:spLocks noGrp="1"/>
          </p:cNvSpPr>
          <p:nvPr>
            <p:ph type="dt" sz="half" idx="10"/>
          </p:nvPr>
        </p:nvSpPr>
        <p:spPr/>
        <p:txBody>
          <a:bodyPr/>
          <a:lstStyle>
            <a:lvl1pPr>
              <a:defRPr/>
            </a:lvl1pPr>
          </a:lstStyle>
          <a:p>
            <a:pPr>
              <a:defRPr/>
            </a:pPr>
            <a:fld id="{6EA80728-2977-412D-A382-FB1EC80B74DC}" type="datetimeFigureOut">
              <a:rPr lang="fi-FI"/>
              <a:pPr>
                <a:defRPr/>
              </a:pPr>
              <a:t>19.4.2024</a:t>
            </a:fld>
            <a:endParaRPr lang="fi-FI"/>
          </a:p>
        </p:txBody>
      </p:sp>
      <p:sp>
        <p:nvSpPr>
          <p:cNvPr id="5" name="Alatunnisteen paikkamerkki 2"/>
          <p:cNvSpPr>
            <a:spLocks noGrp="1"/>
          </p:cNvSpPr>
          <p:nvPr>
            <p:ph type="ftr" sz="quarter" idx="11"/>
          </p:nvPr>
        </p:nvSpPr>
        <p:spPr/>
        <p:txBody>
          <a:bodyPr/>
          <a:lstStyle>
            <a:lvl1pPr>
              <a:defRPr/>
            </a:lvl1pPr>
          </a:lstStyle>
          <a:p>
            <a:pPr>
              <a:defRPr/>
            </a:pPr>
            <a:endParaRPr lang="fi-FI"/>
          </a:p>
        </p:txBody>
      </p:sp>
      <p:sp>
        <p:nvSpPr>
          <p:cNvPr id="6" name="Dian numeron paikkamerkki 3"/>
          <p:cNvSpPr>
            <a:spLocks noGrp="1"/>
          </p:cNvSpPr>
          <p:nvPr>
            <p:ph type="sldNum" sz="quarter" idx="12"/>
          </p:nvPr>
        </p:nvSpPr>
        <p:spPr/>
        <p:txBody>
          <a:bodyPr/>
          <a:lstStyle>
            <a:lvl1pPr>
              <a:defRPr/>
            </a:lvl1pPr>
          </a:lstStyle>
          <a:p>
            <a:pPr>
              <a:defRPr/>
            </a:pPr>
            <a:fld id="{51550311-E7DB-4224-BDAF-8D3532CD74A6}" type="slidenum">
              <a:rPr lang="fi-FI"/>
              <a:pPr>
                <a:defRPr/>
              </a:pPr>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5" name="Suora yhdysviiva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6" name="Suora yhdysviiva 5"/>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dirty="0"/>
          </a:p>
        </p:txBody>
      </p:sp>
      <p:sp>
        <p:nvSpPr>
          <p:cNvPr id="7" name="Tasakylkinen kolmio 6"/>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Otsikko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fi-FI"/>
              <a:t>Muokkaa perustyyl. napsautt.</a:t>
            </a:r>
            <a:endParaRPr lang="en-US"/>
          </a:p>
        </p:txBody>
      </p:sp>
      <p:sp>
        <p:nvSpPr>
          <p:cNvPr id="3" name="Tekstin paikkamerkki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fi-FI"/>
              <a:t>Muokkaa tekstin perustyylejä napsauttamalla</a:t>
            </a:r>
          </a:p>
        </p:txBody>
      </p:sp>
      <p:sp>
        <p:nvSpPr>
          <p:cNvPr id="12" name="Sisällön paikkamerkki 11"/>
          <p:cNvSpPr>
            <a:spLocks noGrp="1"/>
          </p:cNvSpPr>
          <p:nvPr>
            <p:ph sz="quarter" idx="1"/>
          </p:nvPr>
        </p:nvSpPr>
        <p:spPr>
          <a:xfrm>
            <a:off x="304800" y="304800"/>
            <a:ext cx="5715000" cy="5715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8" name="Päivämäärän paikkamerkki 4"/>
          <p:cNvSpPr>
            <a:spLocks noGrp="1"/>
          </p:cNvSpPr>
          <p:nvPr>
            <p:ph type="dt" sz="half" idx="10"/>
          </p:nvPr>
        </p:nvSpPr>
        <p:spPr/>
        <p:txBody>
          <a:bodyPr/>
          <a:lstStyle>
            <a:lvl1pPr>
              <a:defRPr/>
            </a:lvl1pPr>
          </a:lstStyle>
          <a:p>
            <a:pPr>
              <a:defRPr/>
            </a:pPr>
            <a:fld id="{883A195B-74C4-4682-90C0-5B6562F35AB2}" type="datetimeFigureOut">
              <a:rPr lang="fi-FI"/>
              <a:pPr>
                <a:defRPr/>
              </a:pPr>
              <a:t>19.4.2024</a:t>
            </a:fld>
            <a:endParaRPr lang="fi-FI"/>
          </a:p>
        </p:txBody>
      </p:sp>
      <p:sp>
        <p:nvSpPr>
          <p:cNvPr id="9" name="Alatunnisteen paikkamerkki 5"/>
          <p:cNvSpPr>
            <a:spLocks noGrp="1"/>
          </p:cNvSpPr>
          <p:nvPr>
            <p:ph type="ftr" sz="quarter" idx="11"/>
          </p:nvPr>
        </p:nvSpPr>
        <p:spPr/>
        <p:txBody>
          <a:bodyPr/>
          <a:lstStyle>
            <a:lvl1pPr>
              <a:defRPr/>
            </a:lvl1pPr>
          </a:lstStyle>
          <a:p>
            <a:pPr>
              <a:defRPr/>
            </a:pPr>
            <a:endParaRPr lang="fi-FI"/>
          </a:p>
        </p:txBody>
      </p:sp>
      <p:sp>
        <p:nvSpPr>
          <p:cNvPr id="10" name="Dian numeron paikkamerkki 6"/>
          <p:cNvSpPr>
            <a:spLocks noGrp="1"/>
          </p:cNvSpPr>
          <p:nvPr>
            <p:ph type="sldNum" sz="quarter" idx="12"/>
          </p:nvPr>
        </p:nvSpPr>
        <p:spPr/>
        <p:txBody>
          <a:bodyPr/>
          <a:lstStyle>
            <a:lvl1pPr>
              <a:defRPr/>
            </a:lvl1pPr>
          </a:lstStyle>
          <a:p>
            <a:pPr>
              <a:defRPr/>
            </a:pPr>
            <a:fld id="{381C75AC-3C9C-4D35-BEF9-BAD4AC92CCE2}" type="slidenum">
              <a:rPr lang="fi-FI"/>
              <a:pPr>
                <a:defRPr/>
              </a:pPr>
              <a:t>‹#›</a:t>
            </a:fld>
            <a:endParaRPr lang="fi-F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bg>
      <p:bgRef idx="1001">
        <a:schemeClr val="bg2"/>
      </p:bgRef>
    </p:bg>
    <p:spTree>
      <p:nvGrpSpPr>
        <p:cNvPr id="1" name=""/>
        <p:cNvGrpSpPr/>
        <p:nvPr/>
      </p:nvGrpSpPr>
      <p:grpSpPr>
        <a:xfrm>
          <a:off x="0" y="0"/>
          <a:ext cx="0" cy="0"/>
          <a:chOff x="0" y="0"/>
          <a:chExt cx="0" cy="0"/>
        </a:xfrm>
      </p:grpSpPr>
      <p:sp>
        <p:nvSpPr>
          <p:cNvPr id="5" name="Suora yhdysviiva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6" name="Tasakylkinen kolmio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Suorakulmio 6"/>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Otsikko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fi-FI"/>
              <a:t>Muokkaa perustyyl. napsautt.</a:t>
            </a:r>
            <a:endParaRPr lang="en-US"/>
          </a:p>
        </p:txBody>
      </p:sp>
      <p:sp>
        <p:nvSpPr>
          <p:cNvPr id="3" name="Kuvan paikkamerkki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fi-FI" noProof="0"/>
              <a:t>Lisää kuva napsauttamalla kuvaketta</a:t>
            </a:r>
            <a:endParaRPr lang="en-US" noProof="0" dirty="0"/>
          </a:p>
        </p:txBody>
      </p:sp>
      <p:sp>
        <p:nvSpPr>
          <p:cNvPr id="4" name="Tekstin paikkamerkki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fi-FI"/>
              <a:t>Muokkaa tekstin perustyylejä napsauttamalla</a:t>
            </a:r>
          </a:p>
        </p:txBody>
      </p:sp>
      <p:sp>
        <p:nvSpPr>
          <p:cNvPr id="8" name="Päivämäärän paikkamerkki 4"/>
          <p:cNvSpPr>
            <a:spLocks noGrp="1"/>
          </p:cNvSpPr>
          <p:nvPr>
            <p:ph type="dt" sz="half" idx="10"/>
          </p:nvPr>
        </p:nvSpPr>
        <p:spPr/>
        <p:txBody>
          <a:bodyPr/>
          <a:lstStyle>
            <a:lvl1pPr>
              <a:defRPr/>
            </a:lvl1pPr>
          </a:lstStyle>
          <a:p>
            <a:pPr>
              <a:defRPr/>
            </a:pPr>
            <a:fld id="{A537755B-76C1-4FD6-A2E2-8C2EB227C152}" type="datetimeFigureOut">
              <a:rPr lang="fi-FI"/>
              <a:pPr>
                <a:defRPr/>
              </a:pPr>
              <a:t>19.4.2024</a:t>
            </a:fld>
            <a:endParaRPr lang="fi-FI"/>
          </a:p>
        </p:txBody>
      </p:sp>
      <p:sp>
        <p:nvSpPr>
          <p:cNvPr id="9" name="Alatunnisteen paikkamerkki 5"/>
          <p:cNvSpPr>
            <a:spLocks noGrp="1"/>
          </p:cNvSpPr>
          <p:nvPr>
            <p:ph type="ftr" sz="quarter" idx="11"/>
          </p:nvPr>
        </p:nvSpPr>
        <p:spPr/>
        <p:txBody>
          <a:bodyPr/>
          <a:lstStyle>
            <a:lvl1pPr>
              <a:defRPr/>
            </a:lvl1pPr>
          </a:lstStyle>
          <a:p>
            <a:pPr>
              <a:defRPr/>
            </a:pPr>
            <a:endParaRPr lang="fi-FI"/>
          </a:p>
        </p:txBody>
      </p:sp>
      <p:sp>
        <p:nvSpPr>
          <p:cNvPr id="10" name="Dian numeron paikkamerkki 6"/>
          <p:cNvSpPr>
            <a:spLocks noGrp="1"/>
          </p:cNvSpPr>
          <p:nvPr>
            <p:ph type="sldNum" sz="quarter" idx="12"/>
          </p:nvPr>
        </p:nvSpPr>
        <p:spPr/>
        <p:txBody>
          <a:bodyPr/>
          <a:lstStyle>
            <a:lvl1pPr>
              <a:defRPr/>
            </a:lvl1pPr>
          </a:lstStyle>
          <a:p>
            <a:pPr>
              <a:defRPr/>
            </a:pPr>
            <a:fld id="{686D6FCA-7555-40B6-AFB7-0CC83AC3DA67}" type="slidenum">
              <a:rPr lang="fi-FI"/>
              <a:pPr>
                <a:defRPr/>
              </a:pPr>
              <a:t>‹#›</a:t>
            </a:fld>
            <a:endParaRPr lang="fi-FI"/>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Otsikon paikkamerkki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fi-FI"/>
              <a:t>Muokkaa perustyyl. napsautt.</a:t>
            </a:r>
            <a:endParaRPr lang="en-US"/>
          </a:p>
        </p:txBody>
      </p:sp>
      <p:sp>
        <p:nvSpPr>
          <p:cNvPr id="1027" name="Tekstin paikkamerkki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4" name="Päivämäärän paikkamerkki 13"/>
          <p:cNvSpPr>
            <a:spLocks noGrp="1"/>
          </p:cNvSpPr>
          <p:nvPr>
            <p:ph type="dt" sz="half" idx="2"/>
          </p:nvPr>
        </p:nvSpPr>
        <p:spPr>
          <a:xfrm>
            <a:off x="6400800" y="6356350"/>
            <a:ext cx="2289175" cy="365125"/>
          </a:xfrm>
          <a:prstGeom prst="rect">
            <a:avLst/>
          </a:prstGeom>
        </p:spPr>
        <p:txBody>
          <a:bodyPr vert="horz"/>
          <a:lstStyle>
            <a:lvl1pPr algn="l" eaLnBrk="1" latinLnBrk="0" hangingPunct="1">
              <a:defRPr kumimoji="0" sz="1400">
                <a:solidFill>
                  <a:schemeClr val="tx2"/>
                </a:solidFill>
              </a:defRPr>
            </a:lvl1pPr>
          </a:lstStyle>
          <a:p>
            <a:pPr>
              <a:defRPr/>
            </a:pPr>
            <a:fld id="{360726CD-50DB-425B-A679-58B84861C859}" type="datetimeFigureOut">
              <a:rPr lang="fi-FI"/>
              <a:pPr>
                <a:defRPr/>
              </a:pPr>
              <a:t>19.4.2024</a:t>
            </a:fld>
            <a:endParaRPr lang="fi-FI"/>
          </a:p>
        </p:txBody>
      </p:sp>
      <p:sp>
        <p:nvSpPr>
          <p:cNvPr id="3" name="Alatunnisteen paikkamerkki 2"/>
          <p:cNvSpPr>
            <a:spLocks noGrp="1"/>
          </p:cNvSpPr>
          <p:nvPr>
            <p:ph type="ftr" sz="quarter" idx="3"/>
          </p:nvPr>
        </p:nvSpPr>
        <p:spPr>
          <a:xfrm>
            <a:off x="2898775" y="6356350"/>
            <a:ext cx="3505200" cy="365125"/>
          </a:xfrm>
          <a:prstGeom prst="rect">
            <a:avLst/>
          </a:prstGeom>
        </p:spPr>
        <p:txBody>
          <a:bodyPr vert="horz"/>
          <a:lstStyle>
            <a:lvl1pPr algn="r" eaLnBrk="1" latinLnBrk="0" hangingPunct="1">
              <a:defRPr kumimoji="0" sz="1400">
                <a:solidFill>
                  <a:schemeClr val="tx2"/>
                </a:solidFill>
              </a:defRPr>
            </a:lvl1pPr>
          </a:lstStyle>
          <a:p>
            <a:pPr>
              <a:defRPr/>
            </a:pPr>
            <a:endParaRPr lang="fi-FI"/>
          </a:p>
        </p:txBody>
      </p:sp>
      <p:sp>
        <p:nvSpPr>
          <p:cNvPr id="23" name="Dian numeron paikkamerkki 22"/>
          <p:cNvSpPr>
            <a:spLocks noGrp="1"/>
          </p:cNvSpPr>
          <p:nvPr>
            <p:ph type="sldNum" sz="quarter" idx="4"/>
          </p:nvPr>
        </p:nvSpPr>
        <p:spPr>
          <a:xfrm>
            <a:off x="612775" y="6356350"/>
            <a:ext cx="1981200" cy="365125"/>
          </a:xfrm>
          <a:prstGeom prst="rect">
            <a:avLst/>
          </a:prstGeom>
        </p:spPr>
        <p:txBody>
          <a:bodyPr vert="horz"/>
          <a:lstStyle>
            <a:lvl1pPr algn="l" eaLnBrk="1" latinLnBrk="0" hangingPunct="1">
              <a:defRPr kumimoji="0" sz="1400">
                <a:solidFill>
                  <a:schemeClr val="tx2"/>
                </a:solidFill>
              </a:defRPr>
            </a:lvl1pPr>
          </a:lstStyle>
          <a:p>
            <a:pPr>
              <a:defRPr/>
            </a:pPr>
            <a:fld id="{2C49EF8D-8450-46EE-B2D8-DE55AA80DAC8}" type="slidenum">
              <a:rPr lang="fi-FI"/>
              <a:pPr>
                <a:defRPr/>
              </a:pPr>
              <a:t>‹#›</a:t>
            </a:fld>
            <a:endParaRPr lang="fi-FI"/>
          </a:p>
        </p:txBody>
      </p:sp>
      <p:sp>
        <p:nvSpPr>
          <p:cNvPr id="28" name="Suora yhdysviiva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29" name="Suora yhdysviiva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10" name="Tasakylkinen kolmio 9"/>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Tree>
  </p:cSld>
  <p:clrMap bg1="lt1" tx1="dk1" bg2="lt2" tx2="dk2" accent1="accent1" accent2="accent2" accent3="accent3" accent4="accent4" accent5="accent5" accent6="accent6" hlink="hlink" folHlink="folHlink"/>
  <p:sldLayoutIdLst>
    <p:sldLayoutId id="2147483701" r:id="rId1"/>
    <p:sldLayoutId id="2147483697" r:id="rId2"/>
    <p:sldLayoutId id="2147483702" r:id="rId3"/>
    <p:sldLayoutId id="2147483698" r:id="rId4"/>
    <p:sldLayoutId id="2147483699" r:id="rId5"/>
    <p:sldLayoutId id="2147483703" r:id="rId6"/>
    <p:sldLayoutId id="2147483704" r:id="rId7"/>
    <p:sldLayoutId id="2147483705" r:id="rId8"/>
    <p:sldLayoutId id="2147483706" r:id="rId9"/>
    <p:sldLayoutId id="2147483700" r:id="rId10"/>
    <p:sldLayoutId id="2147483707" r:id="rId11"/>
  </p:sldLayoutIdLst>
  <p:txStyles>
    <p:title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sz="2300" kern="1200">
          <a:solidFill>
            <a:schemeClr val="tx2"/>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DA6D90-D520-4C6B-B244-1DBF04AE51FA}" type="datetimeFigureOut">
              <a:rPr lang="fi-FI" smtClean="0"/>
              <a:t>19.4.2024</a:t>
            </a:fld>
            <a:endParaRPr lang="fi-FI"/>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EC08BE-A02B-403C-952F-5EBF77D1BDE5}" type="slidenum">
              <a:rPr lang="fi-FI" smtClean="0"/>
              <a:t>‹#›</a:t>
            </a:fld>
            <a:endParaRPr lang="fi-FI"/>
          </a:p>
        </p:txBody>
      </p:sp>
    </p:spTree>
    <p:extLst>
      <p:ext uri="{BB962C8B-B14F-4D97-AF65-F5344CB8AC3E}">
        <p14:creationId xmlns:p14="http://schemas.microsoft.com/office/powerpoint/2010/main" val="209209149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02ABAE3-D89C-4001-9AEC-5083F82B749C}" type="datetimeFigureOut">
              <a:rPr lang="fi-FI" smtClean="0"/>
              <a:t>19.4.2024</a:t>
            </a:fld>
            <a:endParaRPr lang="fi-FI"/>
          </a:p>
        </p:txBody>
      </p:sp>
      <p:sp>
        <p:nvSpPr>
          <p:cNvPr id="5" name="Alatunnisteen paikkamerkki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F4AEF5D-7FAC-4949-84D2-DA5A9BB3D225}" type="slidenum">
              <a:rPr lang="fi-FI" smtClean="0"/>
              <a:t>‹#›</a:t>
            </a:fld>
            <a:endParaRPr lang="fi-FI"/>
          </a:p>
        </p:txBody>
      </p:sp>
    </p:spTree>
    <p:extLst>
      <p:ext uri="{BB962C8B-B14F-4D97-AF65-F5344CB8AC3E}">
        <p14:creationId xmlns:p14="http://schemas.microsoft.com/office/powerpoint/2010/main" val="1034520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i-FI"/>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hyperlink" Target="https://yle.fi/plus/abitreenit/2021/Syksy/2021-09-15_HI_fi/attachments/index.html#4.B" TargetMode="External"/><Relationship Id="rId2" Type="http://schemas.openxmlformats.org/officeDocument/2006/relationships/hyperlink" Target="https://yle.fi/plus/abitreenit/2021/Syksy/2021-09-15_HI_fi/attachments/index.html#4.A" TargetMode="External"/><Relationship Id="rId1" Type="http://schemas.openxmlformats.org/officeDocument/2006/relationships/slideLayout" Target="../slideLayouts/slideLayout2.xml"/><Relationship Id="rId4" Type="http://schemas.openxmlformats.org/officeDocument/2006/relationships/hyperlink" Target="https://yle.fi/plus/abitreenit/2021/Syksy/2021-09-15_HI_fi/attachments/index.html#4.C"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yle.fi/plus/abitreenit/2022/Kev%C3%A4t/2022-03-15_A_X_fi/attachments/index.html#1.B" TargetMode="External"/><Relationship Id="rId2" Type="http://schemas.openxmlformats.org/officeDocument/2006/relationships/hyperlink" Target="https://yle.fi/plus/abitreenit/2022/Kev%C3%A4t/2022-03-15_A_X_fi/attachments/index.html#1.A" TargetMode="External"/><Relationship Id="rId1" Type="http://schemas.openxmlformats.org/officeDocument/2006/relationships/slideLayout" Target="../slideLayouts/slideLayout2.xml"/><Relationship Id="rId4" Type="http://schemas.openxmlformats.org/officeDocument/2006/relationships/hyperlink" Target="https://yle.fi/plus/abitreenit/2022/Kev%C3%A4t/2022-03-15_A_X_fi/attachments/index.html#1.C"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yle.fi/plus/abitreenit/2022/Kev%C3%A4t/2022-03-15_A_X_fi/attachments/index.html#1.B" TargetMode="External"/><Relationship Id="rId2" Type="http://schemas.openxmlformats.org/officeDocument/2006/relationships/hyperlink" Target="https://yle.fi/plus/abitreenit/2022/Kev%C3%A4t/2022-03-15_A_X_fi/attachments/index.html#1.A" TargetMode="External"/><Relationship Id="rId1" Type="http://schemas.openxmlformats.org/officeDocument/2006/relationships/slideLayout" Target="../slideLayouts/slideLayout5.xml"/><Relationship Id="rId4" Type="http://schemas.openxmlformats.org/officeDocument/2006/relationships/hyperlink" Target="https://yle.fi/plus/abitreenit/2022/Kev%C3%A4t/2022-03-15_A_X_fi/attachments/index.html#1.C"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B622612-7660-A395-CE72-3CA95638E1A9}"/>
              </a:ext>
            </a:extLst>
          </p:cNvPr>
          <p:cNvSpPr>
            <a:spLocks noGrp="1"/>
          </p:cNvSpPr>
          <p:nvPr>
            <p:ph type="title"/>
          </p:nvPr>
        </p:nvSpPr>
        <p:spPr/>
        <p:txBody>
          <a:bodyPr/>
          <a:lstStyle/>
          <a:p>
            <a:r>
              <a:rPr lang="fi-FI" dirty="0"/>
              <a:t>Toinen arvioitava teksti: vertaileva lukutaidon vastaus</a:t>
            </a:r>
          </a:p>
        </p:txBody>
      </p:sp>
      <p:sp>
        <p:nvSpPr>
          <p:cNvPr id="3" name="Sisällön paikkamerkki 2">
            <a:extLst>
              <a:ext uri="{FF2B5EF4-FFF2-40B4-BE49-F238E27FC236}">
                <a16:creationId xmlns:a16="http://schemas.microsoft.com/office/drawing/2014/main" id="{1C66F667-24EF-B3BA-4D8B-948355A5DFEF}"/>
              </a:ext>
            </a:extLst>
          </p:cNvPr>
          <p:cNvSpPr>
            <a:spLocks noGrp="1"/>
          </p:cNvSpPr>
          <p:nvPr>
            <p:ph sz="quarter" idx="1"/>
          </p:nvPr>
        </p:nvSpPr>
        <p:spPr/>
        <p:txBody>
          <a:bodyPr/>
          <a:lstStyle/>
          <a:p>
            <a:endParaRPr lang="fi-FI"/>
          </a:p>
        </p:txBody>
      </p:sp>
    </p:spTree>
    <p:extLst>
      <p:ext uri="{BB962C8B-B14F-4D97-AF65-F5344CB8AC3E}">
        <p14:creationId xmlns:p14="http://schemas.microsoft.com/office/powerpoint/2010/main" val="18074256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Otsikko 1"/>
          <p:cNvSpPr>
            <a:spLocks noGrp="1"/>
          </p:cNvSpPr>
          <p:nvPr>
            <p:ph type="title"/>
          </p:nvPr>
        </p:nvSpPr>
        <p:spPr/>
        <p:txBody>
          <a:bodyPr/>
          <a:lstStyle/>
          <a:p>
            <a:pPr eaLnBrk="1" hangingPunct="1"/>
            <a:r>
              <a:rPr lang="fi-FI" dirty="0"/>
              <a:t>Mitä vertaillessa tutkitaan?</a:t>
            </a:r>
          </a:p>
        </p:txBody>
      </p:sp>
      <p:sp>
        <p:nvSpPr>
          <p:cNvPr id="11267" name="Sisällön paikkamerkki 2"/>
          <p:cNvSpPr>
            <a:spLocks noGrp="1"/>
          </p:cNvSpPr>
          <p:nvPr>
            <p:ph sz="quarter" idx="1"/>
          </p:nvPr>
        </p:nvSpPr>
        <p:spPr>
          <a:xfrm>
            <a:off x="457200" y="1219200"/>
            <a:ext cx="8229600" cy="4937125"/>
          </a:xfrm>
        </p:spPr>
        <p:txBody>
          <a:bodyPr/>
          <a:lstStyle/>
          <a:p>
            <a:pPr eaLnBrk="1" hangingPunct="1"/>
            <a:r>
              <a:rPr lang="fi-FI" dirty="0"/>
              <a:t>Tehtävänannossa annetusta aiheesta:</a:t>
            </a:r>
          </a:p>
          <a:p>
            <a:r>
              <a:rPr lang="fi-FI" dirty="0"/>
              <a:t>Mitä </a:t>
            </a:r>
            <a:r>
              <a:rPr lang="fi-FI" u="sng" dirty="0"/>
              <a:t>yhteistä</a:t>
            </a:r>
            <a:r>
              <a:rPr lang="fi-FI" dirty="0"/>
              <a:t>?</a:t>
            </a:r>
          </a:p>
          <a:p>
            <a:pPr eaLnBrk="1" hangingPunct="1"/>
            <a:r>
              <a:rPr lang="fi-FI" dirty="0"/>
              <a:t>Mitä </a:t>
            </a:r>
            <a:r>
              <a:rPr lang="fi-FI" u="sng" dirty="0"/>
              <a:t>eroa</a:t>
            </a:r>
            <a:r>
              <a:rPr lang="fi-FI" dirty="0"/>
              <a:t>?</a:t>
            </a:r>
          </a:p>
          <a:p>
            <a:endParaRPr lang="fi-FI" dirty="0"/>
          </a:p>
          <a:p>
            <a:endParaRPr lang="fi-FI" dirty="0"/>
          </a:p>
          <a:p>
            <a:endParaRPr lang="fi-FI" dirty="0"/>
          </a:p>
          <a:p>
            <a:pPr marL="0" indent="0" eaLnBrk="1" hangingPunct="1">
              <a:buNone/>
            </a:pPr>
            <a:endParaRPr lang="fi-FI" dirty="0"/>
          </a:p>
          <a:p>
            <a:pPr eaLnBrk="1" hangingPunct="1"/>
            <a:endParaRPr lang="fi-FI" dirty="0"/>
          </a:p>
          <a:p>
            <a:pPr eaLnBrk="1" hangingPunct="1">
              <a:buNone/>
            </a:pPr>
            <a:endParaRPr lang="fi-FI"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03C6F-3FC7-55E6-F387-64A7FB229A67}"/>
              </a:ext>
            </a:extLst>
          </p:cNvPr>
          <p:cNvSpPr>
            <a:spLocks noGrp="1"/>
          </p:cNvSpPr>
          <p:nvPr>
            <p:ph type="title"/>
          </p:nvPr>
        </p:nvSpPr>
        <p:spPr/>
        <p:txBody>
          <a:bodyPr/>
          <a:lstStyle/>
          <a:p>
            <a:r>
              <a:rPr lang="en-US" dirty="0" err="1"/>
              <a:t>Vastaustekstin</a:t>
            </a:r>
            <a:r>
              <a:rPr lang="en-US" dirty="0"/>
              <a:t> </a:t>
            </a:r>
            <a:r>
              <a:rPr lang="en-US" dirty="0" err="1"/>
              <a:t>rakenne</a:t>
            </a:r>
            <a:r>
              <a:rPr lang="en-US" dirty="0"/>
              <a:t>:</a:t>
            </a:r>
          </a:p>
        </p:txBody>
      </p:sp>
      <p:sp>
        <p:nvSpPr>
          <p:cNvPr id="3" name="Content Placeholder 2">
            <a:extLst>
              <a:ext uri="{FF2B5EF4-FFF2-40B4-BE49-F238E27FC236}">
                <a16:creationId xmlns:a16="http://schemas.microsoft.com/office/drawing/2014/main" id="{9019524E-8C75-11FD-CA0C-324E774A72A7}"/>
              </a:ext>
            </a:extLst>
          </p:cNvPr>
          <p:cNvSpPr>
            <a:spLocks noGrp="1"/>
          </p:cNvSpPr>
          <p:nvPr>
            <p:ph sz="quarter" idx="1"/>
          </p:nvPr>
        </p:nvSpPr>
        <p:spPr/>
        <p:txBody>
          <a:bodyPr/>
          <a:lstStyle/>
          <a:p>
            <a:r>
              <a:rPr lang="fi-FI" dirty="0"/>
              <a:t>Nosta</a:t>
            </a:r>
            <a:r>
              <a:rPr lang="fi-FI" u="sng" dirty="0"/>
              <a:t> ideavirkkeeseen</a:t>
            </a:r>
            <a:r>
              <a:rPr lang="fi-FI" dirty="0"/>
              <a:t> jokin yhtäläisyys tai ero!</a:t>
            </a:r>
            <a:endParaRPr lang="en-US" dirty="0"/>
          </a:p>
          <a:p>
            <a:r>
              <a:rPr lang="fi-FI" dirty="0"/>
              <a:t>Rakenne voi olla esim.</a:t>
            </a:r>
          </a:p>
          <a:p>
            <a:pPr marL="547370" lvl="1">
              <a:buClr>
                <a:srgbClr val="9FB8CD"/>
              </a:buClr>
              <a:buFont typeface="Courier New,monospace" pitchFamily="18" charset="2"/>
              <a:buChar char="o"/>
            </a:pPr>
            <a:r>
              <a:rPr lang="fi-FI" dirty="0"/>
              <a:t>Aloitus</a:t>
            </a:r>
          </a:p>
          <a:p>
            <a:pPr marL="547370" lvl="1">
              <a:buClr>
                <a:srgbClr val="9FB8CD"/>
              </a:buClr>
              <a:buFont typeface="Courier New,monospace" pitchFamily="18" charset="2"/>
              <a:buChar char="o"/>
            </a:pPr>
            <a:r>
              <a:rPr lang="fi-FI" dirty="0"/>
              <a:t>Samaa 1</a:t>
            </a:r>
          </a:p>
          <a:p>
            <a:pPr marL="547370" lvl="1">
              <a:buClr>
                <a:srgbClr val="9FB8CD"/>
              </a:buClr>
              <a:buFont typeface="Courier New,monospace" pitchFamily="18" charset="2"/>
              <a:buChar char="o"/>
            </a:pPr>
            <a:r>
              <a:rPr lang="fi-FI" dirty="0"/>
              <a:t>Samaa 2</a:t>
            </a:r>
          </a:p>
          <a:p>
            <a:pPr marL="547370" lvl="1">
              <a:buClr>
                <a:srgbClr val="9FB8CD"/>
              </a:buClr>
              <a:buFont typeface="Courier New,monospace" pitchFamily="18" charset="2"/>
              <a:buChar char="o"/>
            </a:pPr>
            <a:r>
              <a:rPr lang="fi-FI" dirty="0"/>
              <a:t>Eroa 1 </a:t>
            </a:r>
          </a:p>
          <a:p>
            <a:pPr marL="547370" lvl="1">
              <a:buClr>
                <a:srgbClr val="9FB8CD"/>
              </a:buClr>
              <a:buFont typeface="Courier New,monospace" pitchFamily="18" charset="2"/>
              <a:buChar char="o"/>
            </a:pPr>
            <a:r>
              <a:rPr lang="fi-FI" dirty="0"/>
              <a:t>Eroa 2</a:t>
            </a:r>
          </a:p>
          <a:p>
            <a:pPr marL="547370" lvl="1">
              <a:buClr>
                <a:srgbClr val="9FB8CD"/>
              </a:buClr>
              <a:buFont typeface="Courier New,monospace" pitchFamily="18" charset="2"/>
              <a:buChar char="o"/>
            </a:pPr>
            <a:r>
              <a:rPr lang="fi-FI" dirty="0"/>
              <a:t>Yhteenveto </a:t>
            </a:r>
          </a:p>
          <a:p>
            <a:endParaRPr lang="en-US" dirty="0"/>
          </a:p>
        </p:txBody>
      </p:sp>
    </p:spTree>
    <p:extLst>
      <p:ext uri="{BB962C8B-B14F-4D97-AF65-F5344CB8AC3E}">
        <p14:creationId xmlns:p14="http://schemas.microsoft.com/office/powerpoint/2010/main" val="3054775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A5B668E-D71B-4979-A8BF-08D9CEC0E9A3}"/>
              </a:ext>
            </a:extLst>
          </p:cNvPr>
          <p:cNvSpPr>
            <a:spLocks noGrp="1"/>
          </p:cNvSpPr>
          <p:nvPr>
            <p:ph type="title"/>
          </p:nvPr>
        </p:nvSpPr>
        <p:spPr/>
        <p:txBody>
          <a:bodyPr/>
          <a:lstStyle/>
          <a:p>
            <a:r>
              <a:rPr lang="fi-FI" dirty="0"/>
              <a:t>Mitä käsitteitä eritellessä käytetään?</a:t>
            </a:r>
          </a:p>
        </p:txBody>
      </p:sp>
      <p:sp>
        <p:nvSpPr>
          <p:cNvPr id="3" name="Sisällön paikkamerkki 2">
            <a:extLst>
              <a:ext uri="{FF2B5EF4-FFF2-40B4-BE49-F238E27FC236}">
                <a16:creationId xmlns:a16="http://schemas.microsoft.com/office/drawing/2014/main" id="{CE2EDFF8-9E38-4D0F-8F1E-1DA2103BFE30}"/>
              </a:ext>
            </a:extLst>
          </p:cNvPr>
          <p:cNvSpPr>
            <a:spLocks noGrp="1"/>
          </p:cNvSpPr>
          <p:nvPr>
            <p:ph sz="quarter" idx="1"/>
          </p:nvPr>
        </p:nvSpPr>
        <p:spPr/>
        <p:txBody>
          <a:bodyPr/>
          <a:lstStyle/>
          <a:p>
            <a:pPr marL="0" indent="0">
              <a:buNone/>
            </a:pPr>
            <a:r>
              <a:rPr lang="fi-FI" dirty="0">
                <a:ea typeface="+mn-lt"/>
                <a:cs typeface="+mn-lt"/>
              </a:rPr>
              <a:t>Riippuu </a:t>
            </a:r>
            <a:r>
              <a:rPr lang="fi-FI" b="1" dirty="0">
                <a:ea typeface="+mn-lt"/>
                <a:cs typeface="+mn-lt"/>
              </a:rPr>
              <a:t>tehtävänannosta!</a:t>
            </a:r>
          </a:p>
          <a:p>
            <a:r>
              <a:rPr lang="fi-FI" dirty="0">
                <a:ea typeface="+mn-lt"/>
                <a:cs typeface="+mn-lt"/>
              </a:rPr>
              <a:t>Houkuttelukeinot, runon keinot -&gt; käsitteistö tarjolla suoraan</a:t>
            </a:r>
            <a:endParaRPr lang="en-US" dirty="0">
              <a:ea typeface="+mn-lt"/>
              <a:cs typeface="+mn-lt"/>
            </a:endParaRPr>
          </a:p>
          <a:p>
            <a:r>
              <a:rPr lang="fi-FI" dirty="0">
                <a:ea typeface="+mn-lt"/>
                <a:cs typeface="+mn-lt"/>
              </a:rPr>
              <a:t>Kuva sodasta, kuva Kouvolasta, kuva rakkaudesta -&gt; käsitteistö määräytyy </a:t>
            </a:r>
            <a:r>
              <a:rPr lang="fi-FI" b="1" dirty="0">
                <a:ea typeface="+mn-lt"/>
                <a:cs typeface="+mn-lt"/>
              </a:rPr>
              <a:t>pohjatekstin tekstilajista</a:t>
            </a:r>
            <a:endParaRPr lang="fi-FI" dirty="0">
              <a:ea typeface="+mn-lt"/>
              <a:cs typeface="+mn-lt"/>
            </a:endParaRPr>
          </a:p>
          <a:p>
            <a:endParaRPr lang="fi-FI" b="1" dirty="0">
              <a:ea typeface="+mn-lt"/>
              <a:cs typeface="+mn-lt"/>
            </a:endParaRPr>
          </a:p>
          <a:p>
            <a:r>
              <a:rPr lang="fi-FI" b="1" dirty="0">
                <a:ea typeface="+mn-lt"/>
                <a:cs typeface="+mn-lt"/>
              </a:rPr>
              <a:t>HUOM! </a:t>
            </a:r>
            <a:r>
              <a:rPr lang="fi-FI" dirty="0">
                <a:ea typeface="+mn-lt"/>
                <a:cs typeface="+mn-lt"/>
              </a:rPr>
              <a:t>Vertailtavat tekstit voivat olla eri lajia!</a:t>
            </a:r>
            <a:br>
              <a:rPr lang="fi-FI" b="1" dirty="0">
                <a:ea typeface="+mn-lt"/>
                <a:cs typeface="+mn-lt"/>
              </a:rPr>
            </a:br>
            <a:endParaRPr lang="fi-FI">
              <a:ea typeface="+mn-lt"/>
              <a:cs typeface="+mn-lt"/>
            </a:endParaRPr>
          </a:p>
        </p:txBody>
      </p:sp>
    </p:spTree>
    <p:extLst>
      <p:ext uri="{BB962C8B-B14F-4D97-AF65-F5344CB8AC3E}">
        <p14:creationId xmlns:p14="http://schemas.microsoft.com/office/powerpoint/2010/main" val="18207498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tsikko 1"/>
          <p:cNvSpPr>
            <a:spLocks noGrp="1"/>
          </p:cNvSpPr>
          <p:nvPr>
            <p:ph type="title"/>
          </p:nvPr>
        </p:nvSpPr>
        <p:spPr>
          <a:xfrm>
            <a:off x="457200" y="152400"/>
            <a:ext cx="8229600" cy="990600"/>
          </a:xfrm>
        </p:spPr>
        <p:txBody>
          <a:bodyPr wrap="square" anchor="b">
            <a:normAutofit/>
          </a:bodyPr>
          <a:lstStyle/>
          <a:p>
            <a:pPr eaLnBrk="1" hangingPunct="1"/>
            <a:r>
              <a:rPr lang="fi-FI" dirty="0"/>
              <a:t>Miten vertaileva teksti rakennetaan?</a:t>
            </a:r>
          </a:p>
        </p:txBody>
      </p:sp>
      <p:graphicFrame>
        <p:nvGraphicFramePr>
          <p:cNvPr id="15365" name="Sisällön paikkamerkki 2">
            <a:extLst>
              <a:ext uri="{FF2B5EF4-FFF2-40B4-BE49-F238E27FC236}">
                <a16:creationId xmlns:a16="http://schemas.microsoft.com/office/drawing/2014/main" id="{7354FA81-2DCA-44F7-A6E3-25D780254752}"/>
              </a:ext>
            </a:extLst>
          </p:cNvPr>
          <p:cNvGraphicFramePr>
            <a:graphicFrameLocks noGrp="1"/>
          </p:cNvGraphicFramePr>
          <p:nvPr>
            <p:ph sz="quarter" idx="1"/>
            <p:extLst>
              <p:ext uri="{D42A27DB-BD31-4B8C-83A1-F6EECF244321}">
                <p14:modId xmlns:p14="http://schemas.microsoft.com/office/powerpoint/2010/main" val="683319148"/>
              </p:ext>
            </p:extLst>
          </p:nvPr>
        </p:nvGraphicFramePr>
        <p:xfrm>
          <a:off x="566058" y="759580"/>
          <a:ext cx="8229600" cy="49377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Otsikko 1"/>
          <p:cNvSpPr>
            <a:spLocks noGrp="1"/>
          </p:cNvSpPr>
          <p:nvPr>
            <p:ph type="title"/>
          </p:nvPr>
        </p:nvSpPr>
        <p:spPr/>
        <p:txBody>
          <a:bodyPr/>
          <a:lstStyle/>
          <a:p>
            <a:pPr eaLnBrk="1" hangingPunct="1"/>
            <a:r>
              <a:rPr lang="fi-FI" dirty="0"/>
              <a:t>Esimerkkejä vertailevasta kielestä</a:t>
            </a:r>
          </a:p>
        </p:txBody>
      </p:sp>
      <p:sp>
        <p:nvSpPr>
          <p:cNvPr id="13315" name="Sisällön paikkamerkki 2"/>
          <p:cNvSpPr>
            <a:spLocks noGrp="1"/>
          </p:cNvSpPr>
          <p:nvPr>
            <p:ph sz="quarter" idx="1"/>
          </p:nvPr>
        </p:nvSpPr>
        <p:spPr>
          <a:xfrm>
            <a:off x="457200" y="1219200"/>
            <a:ext cx="8229600" cy="4937125"/>
          </a:xfrm>
        </p:spPr>
        <p:txBody>
          <a:bodyPr/>
          <a:lstStyle/>
          <a:p>
            <a:pPr eaLnBrk="1" hangingPunct="1">
              <a:buClr>
                <a:srgbClr val="727CA3"/>
              </a:buClr>
            </a:pPr>
            <a:r>
              <a:rPr lang="fi-FI" i="1" dirty="0"/>
              <a:t>Sekä runo että räppi</a:t>
            </a:r>
            <a:r>
              <a:rPr lang="fi-FI" dirty="0"/>
              <a:t> </a:t>
            </a:r>
            <a:r>
              <a:rPr lang="fi-FI" b="1" dirty="0"/>
              <a:t>kuvaavat ikääntymisen asiana, joka saa aikaan vaikeita tunteita. </a:t>
            </a:r>
            <a:r>
              <a:rPr lang="fi-FI" dirty="0"/>
              <a:t>Runossa se näkyy muun muassa metaforassa ”…” Räpissä on suorasa</a:t>
            </a:r>
            <a:r>
              <a:rPr lang="fi-FI" b="1" dirty="0"/>
              <a:t>naisempi</a:t>
            </a:r>
            <a:r>
              <a:rPr lang="fi-FI" dirty="0"/>
              <a:t> tyyli, </a:t>
            </a:r>
            <a:r>
              <a:rPr lang="fi-FI" b="1" dirty="0"/>
              <a:t>mutta</a:t>
            </a:r>
            <a:r>
              <a:rPr lang="fi-FI" dirty="0"/>
              <a:t> puhuja selittää samoin kuin runon puhuja, eli…..</a:t>
            </a:r>
            <a:endParaRPr lang="fi-FI"/>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Otsikko 1"/>
          <p:cNvSpPr>
            <a:spLocks noGrp="1"/>
          </p:cNvSpPr>
          <p:nvPr>
            <p:ph type="title"/>
          </p:nvPr>
        </p:nvSpPr>
        <p:spPr/>
        <p:txBody>
          <a:bodyPr/>
          <a:lstStyle/>
          <a:p>
            <a:pPr eaLnBrk="1" hangingPunct="1"/>
            <a:r>
              <a:rPr lang="fi-FI" dirty="0"/>
              <a:t>Esimerkkejä vertailevasta kielestä</a:t>
            </a:r>
          </a:p>
        </p:txBody>
      </p:sp>
      <p:sp>
        <p:nvSpPr>
          <p:cNvPr id="14339" name="Sisällön paikkamerkki 2"/>
          <p:cNvSpPr>
            <a:spLocks noGrp="1"/>
          </p:cNvSpPr>
          <p:nvPr>
            <p:ph sz="quarter" idx="1"/>
          </p:nvPr>
        </p:nvSpPr>
        <p:spPr>
          <a:xfrm>
            <a:off x="457200" y="1219200"/>
            <a:ext cx="8229600" cy="4937125"/>
          </a:xfrm>
        </p:spPr>
        <p:txBody>
          <a:bodyPr/>
          <a:lstStyle/>
          <a:p>
            <a:pPr marL="0" indent="0" eaLnBrk="1" hangingPunct="1">
              <a:buClr>
                <a:srgbClr val="727CA3"/>
              </a:buClr>
              <a:buNone/>
            </a:pPr>
            <a:r>
              <a:rPr lang="fi-FI" dirty="0">
                <a:solidFill>
                  <a:srgbClr val="464653"/>
                </a:solidFill>
              </a:rPr>
              <a:t>Molemmat tekstit kuvaavat ulkonäön muutoksia vanhetessa. Runon puhujalle asia on selvästi vaikea, sillä…. Räpin puhuja </a:t>
            </a:r>
            <a:r>
              <a:rPr lang="fi-FI" b="1" dirty="0">
                <a:solidFill>
                  <a:srgbClr val="464653"/>
                </a:solidFill>
              </a:rPr>
              <a:t>puolestaan</a:t>
            </a:r>
            <a:r>
              <a:rPr lang="fi-FI" dirty="0">
                <a:solidFill>
                  <a:srgbClr val="464653"/>
                </a:solidFill>
              </a:rPr>
              <a:t> on huolettomampi, ja toteaa vain: ”…” Yhteistä kuitenkin on, että ulkonäön muutoksia kuvaillaan tarkoin adjektiivein kuten x, x ja x, ja ne ovat puhujille tärkeitä.</a:t>
            </a:r>
          </a:p>
          <a:p>
            <a:pPr eaLnBrk="1" hangingPunct="1"/>
            <a:endParaRPr lang="fi-FI"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6688E73-49B9-4052-A836-D248C825D7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57249"/>
            <a:ext cx="9141714"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Otsikko 1">
            <a:extLst>
              <a:ext uri="{FF2B5EF4-FFF2-40B4-BE49-F238E27FC236}">
                <a16:creationId xmlns:a16="http://schemas.microsoft.com/office/drawing/2014/main" id="{2CE366BF-8401-F100-210D-DD48F2764700}"/>
              </a:ext>
            </a:extLst>
          </p:cNvPr>
          <p:cNvSpPr>
            <a:spLocks noGrp="1"/>
          </p:cNvSpPr>
          <p:nvPr>
            <p:ph type="title"/>
          </p:nvPr>
        </p:nvSpPr>
        <p:spPr>
          <a:xfrm>
            <a:off x="628650" y="1275142"/>
            <a:ext cx="3866447" cy="4178924"/>
          </a:xfrm>
        </p:spPr>
        <p:txBody>
          <a:bodyPr>
            <a:normAutofit/>
          </a:bodyPr>
          <a:lstStyle/>
          <a:p>
            <a:r>
              <a:rPr lang="fi-FI" dirty="0">
                <a:cs typeface="Calibri Light"/>
              </a:rPr>
              <a:t>LUKUTAIDON VASTAUKSEN AINEKSET</a:t>
            </a:r>
            <a:endParaRPr lang="fi-FI" dirty="0"/>
          </a:p>
        </p:txBody>
      </p:sp>
      <p:sp>
        <p:nvSpPr>
          <p:cNvPr id="3" name="Sisällön paikkamerkki 2">
            <a:extLst>
              <a:ext uri="{FF2B5EF4-FFF2-40B4-BE49-F238E27FC236}">
                <a16:creationId xmlns:a16="http://schemas.microsoft.com/office/drawing/2014/main" id="{901EE627-79C9-1C3B-1642-8896497678B5}"/>
              </a:ext>
            </a:extLst>
          </p:cNvPr>
          <p:cNvSpPr>
            <a:spLocks noGrp="1"/>
          </p:cNvSpPr>
          <p:nvPr>
            <p:ph idx="1"/>
          </p:nvPr>
        </p:nvSpPr>
        <p:spPr>
          <a:xfrm>
            <a:off x="4646531" y="1275142"/>
            <a:ext cx="3868818" cy="4178924"/>
          </a:xfrm>
        </p:spPr>
        <p:txBody>
          <a:bodyPr vert="horz" lIns="68580" tIns="34290" rIns="68580" bIns="34290" rtlCol="0" anchor="t">
            <a:normAutofit/>
          </a:bodyPr>
          <a:lstStyle/>
          <a:p>
            <a:r>
              <a:rPr lang="fi-FI" sz="2700" dirty="0">
                <a:cs typeface="Calibri"/>
              </a:rPr>
              <a:t>TEKSTIHAVAINNOT </a:t>
            </a:r>
          </a:p>
          <a:p>
            <a:r>
              <a:rPr lang="fi-FI" sz="2700" dirty="0">
                <a:cs typeface="Calibri"/>
              </a:rPr>
              <a:t>PÄÄTELMÄT</a:t>
            </a:r>
          </a:p>
          <a:p>
            <a:r>
              <a:rPr lang="fi-FI" sz="2700" dirty="0">
                <a:cs typeface="Calibri"/>
              </a:rPr>
              <a:t>KOKONAISTULKINTA</a:t>
            </a:r>
          </a:p>
        </p:txBody>
      </p:sp>
      <p:sp>
        <p:nvSpPr>
          <p:cNvPr id="4" name="Aurinko 3">
            <a:extLst>
              <a:ext uri="{FF2B5EF4-FFF2-40B4-BE49-F238E27FC236}">
                <a16:creationId xmlns:a16="http://schemas.microsoft.com/office/drawing/2014/main" id="{7CDD2A48-A8BB-2107-EF55-284290451223}"/>
              </a:ext>
            </a:extLst>
          </p:cNvPr>
          <p:cNvSpPr/>
          <p:nvPr/>
        </p:nvSpPr>
        <p:spPr>
          <a:xfrm>
            <a:off x="4671634" y="2604100"/>
            <a:ext cx="3838754" cy="3310385"/>
          </a:xfrm>
          <a:prstGeom prst="sun">
            <a:avLst/>
          </a:prstGeom>
          <a:solidFill>
            <a:schemeClr val="accent4">
              <a:lumMod val="20000"/>
              <a:lumOff val="80000"/>
            </a:schemeClr>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i-FI" sz="1500" dirty="0">
                <a:solidFill>
                  <a:schemeClr val="tx1"/>
                </a:solidFill>
                <a:cs typeface="Calibri"/>
              </a:rPr>
              <a:t>HEP =</a:t>
            </a:r>
          </a:p>
          <a:p>
            <a:pPr algn="ctr"/>
            <a:r>
              <a:rPr lang="fi-FI" sz="1500" dirty="0">
                <a:solidFill>
                  <a:schemeClr val="tx1"/>
                </a:solidFill>
                <a:cs typeface="Calibri"/>
              </a:rPr>
              <a:t>HAVAINTO – ESIMERKKI - PÄÄTELMÄ</a:t>
            </a:r>
          </a:p>
        </p:txBody>
      </p:sp>
    </p:spTree>
    <p:extLst>
      <p:ext uri="{BB962C8B-B14F-4D97-AF65-F5344CB8AC3E}">
        <p14:creationId xmlns:p14="http://schemas.microsoft.com/office/powerpoint/2010/main" val="1729313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57250"/>
            <a:ext cx="9144000" cy="51435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0" name="Oval 9">
            <a:extLst>
              <a:ext uri="{FF2B5EF4-FFF2-40B4-BE49-F238E27FC236}">
                <a16:creationId xmlns:a16="http://schemas.microsoft.com/office/drawing/2014/main" id="{A99050EE-26AF-4253-BD50-F0FCD965A8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0213" y="1288771"/>
            <a:ext cx="4280458" cy="4280458"/>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Otsikko 1">
            <a:extLst>
              <a:ext uri="{FF2B5EF4-FFF2-40B4-BE49-F238E27FC236}">
                <a16:creationId xmlns:a16="http://schemas.microsoft.com/office/drawing/2014/main" id="{0301D3D9-1105-374A-79AF-38B08A782374}"/>
              </a:ext>
            </a:extLst>
          </p:cNvPr>
          <p:cNvSpPr>
            <a:spLocks noGrp="1"/>
          </p:cNvSpPr>
          <p:nvPr>
            <p:ph type="title"/>
          </p:nvPr>
        </p:nvSpPr>
        <p:spPr>
          <a:xfrm>
            <a:off x="628651" y="2168589"/>
            <a:ext cx="3731078" cy="2690840"/>
          </a:xfrm>
        </p:spPr>
        <p:txBody>
          <a:bodyPr>
            <a:normAutofit/>
          </a:bodyPr>
          <a:lstStyle/>
          <a:p>
            <a:pPr algn="ctr"/>
            <a:r>
              <a:rPr lang="fi-FI" sz="3075">
                <a:solidFill>
                  <a:schemeClr val="bg1"/>
                </a:solidFill>
                <a:cs typeface="Calibri Light"/>
              </a:rPr>
              <a:t>KÄSITTEITÄ KOKONAISTULKINNAN AVUKSI</a:t>
            </a:r>
            <a:endParaRPr lang="fi-FI" sz="3075">
              <a:solidFill>
                <a:schemeClr val="bg1"/>
              </a:solidFill>
            </a:endParaRPr>
          </a:p>
        </p:txBody>
      </p:sp>
      <p:grpSp>
        <p:nvGrpSpPr>
          <p:cNvPr id="12" name="Graphic 190">
            <a:extLst>
              <a:ext uri="{FF2B5EF4-FFF2-40B4-BE49-F238E27FC236}">
                <a16:creationId xmlns:a16="http://schemas.microsoft.com/office/drawing/2014/main" id="{00E015F5-1A99-4E40-BC3D-7707802996B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19838" y="1752191"/>
            <a:ext cx="968732" cy="321911"/>
            <a:chOff x="2504802" y="1755501"/>
            <a:chExt cx="1598829" cy="531293"/>
          </a:xfrm>
          <a:solidFill>
            <a:schemeClr val="bg1"/>
          </a:solidFill>
        </p:grpSpPr>
        <p:sp>
          <p:nvSpPr>
            <p:cNvPr id="13" name="Freeform: Shape 12">
              <a:extLst>
                <a:ext uri="{FF2B5EF4-FFF2-40B4-BE49-F238E27FC236}">
                  <a16:creationId xmlns:a16="http://schemas.microsoft.com/office/drawing/2014/main" id="{3FE6F571-2BB7-46DA-A3D9-B32ADDC16A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2113855"/>
              <a:ext cx="1598614" cy="172939"/>
            </a:xfrm>
            <a:custGeom>
              <a:avLst/>
              <a:gdLst>
                <a:gd name="connsiteX0" fmla="*/ 1248648 w 1598614"/>
                <a:gd name="connsiteY0" fmla="*/ 172939 h 172939"/>
                <a:gd name="connsiteX1" fmla="*/ 1123031 w 1598614"/>
                <a:gd name="connsiteY1" fmla="*/ 92708 h 172939"/>
                <a:gd name="connsiteX2" fmla="*/ 1024085 w 1598614"/>
                <a:gd name="connsiteY2" fmla="*/ 29469 h 172939"/>
                <a:gd name="connsiteX3" fmla="*/ 925140 w 1598614"/>
                <a:gd name="connsiteY3" fmla="*/ 92708 h 172939"/>
                <a:gd name="connsiteX4" fmla="*/ 799522 w 1598614"/>
                <a:gd name="connsiteY4" fmla="*/ 172939 h 172939"/>
                <a:gd name="connsiteX5" fmla="*/ 799522 w 1598614"/>
                <a:gd name="connsiteY5" fmla="*/ 172939 h 172939"/>
                <a:gd name="connsiteX6" fmla="*/ 673905 w 1598614"/>
                <a:gd name="connsiteY6" fmla="*/ 92708 h 172939"/>
                <a:gd name="connsiteX7" fmla="*/ 574959 w 1598614"/>
                <a:gd name="connsiteY7" fmla="*/ 29469 h 172939"/>
                <a:gd name="connsiteX8" fmla="*/ 476014 w 1598614"/>
                <a:gd name="connsiteY8" fmla="*/ 92708 h 172939"/>
                <a:gd name="connsiteX9" fmla="*/ 350396 w 1598614"/>
                <a:gd name="connsiteY9" fmla="*/ 172939 h 172939"/>
                <a:gd name="connsiteX10" fmla="*/ 224778 w 1598614"/>
                <a:gd name="connsiteY10" fmla="*/ 92708 h 172939"/>
                <a:gd name="connsiteX11" fmla="*/ 125833 w 1598614"/>
                <a:gd name="connsiteY11" fmla="*/ 29469 h 172939"/>
                <a:gd name="connsiteX12" fmla="*/ 26887 w 1598614"/>
                <a:gd name="connsiteY12" fmla="*/ 92708 h 172939"/>
                <a:gd name="connsiteX13" fmla="*/ 0 w 1598614"/>
                <a:gd name="connsiteY13" fmla="*/ 80232 h 172939"/>
                <a:gd name="connsiteX14" fmla="*/ 125618 w 1598614"/>
                <a:gd name="connsiteY14" fmla="*/ 0 h 172939"/>
                <a:gd name="connsiteX15" fmla="*/ 251235 w 1598614"/>
                <a:gd name="connsiteY15" fmla="*/ 80232 h 172939"/>
                <a:gd name="connsiteX16" fmla="*/ 350181 w 1598614"/>
                <a:gd name="connsiteY16" fmla="*/ 143471 h 172939"/>
                <a:gd name="connsiteX17" fmla="*/ 449126 w 1598614"/>
                <a:gd name="connsiteY17" fmla="*/ 80232 h 172939"/>
                <a:gd name="connsiteX18" fmla="*/ 574744 w 1598614"/>
                <a:gd name="connsiteY18" fmla="*/ 0 h 172939"/>
                <a:gd name="connsiteX19" fmla="*/ 700362 w 1598614"/>
                <a:gd name="connsiteY19" fmla="*/ 80232 h 172939"/>
                <a:gd name="connsiteX20" fmla="*/ 799307 w 1598614"/>
                <a:gd name="connsiteY20" fmla="*/ 143471 h 172939"/>
                <a:gd name="connsiteX21" fmla="*/ 799307 w 1598614"/>
                <a:gd name="connsiteY21" fmla="*/ 143471 h 172939"/>
                <a:gd name="connsiteX22" fmla="*/ 898253 w 1598614"/>
                <a:gd name="connsiteY22" fmla="*/ 80232 h 172939"/>
                <a:gd name="connsiteX23" fmla="*/ 1023870 w 1598614"/>
                <a:gd name="connsiteY23" fmla="*/ 0 h 172939"/>
                <a:gd name="connsiteX24" fmla="*/ 1149488 w 1598614"/>
                <a:gd name="connsiteY24" fmla="*/ 80232 h 172939"/>
                <a:gd name="connsiteX25" fmla="*/ 1248433 w 1598614"/>
                <a:gd name="connsiteY25" fmla="*/ 143471 h 172939"/>
                <a:gd name="connsiteX26" fmla="*/ 1347379 w 1598614"/>
                <a:gd name="connsiteY26" fmla="*/ 80232 h 172939"/>
                <a:gd name="connsiteX27" fmla="*/ 1472997 w 1598614"/>
                <a:gd name="connsiteY27" fmla="*/ 0 h 172939"/>
                <a:gd name="connsiteX28" fmla="*/ 1598614 w 1598614"/>
                <a:gd name="connsiteY28" fmla="*/ 80232 h 172939"/>
                <a:gd name="connsiteX29" fmla="*/ 1571942 w 1598614"/>
                <a:gd name="connsiteY29" fmla="*/ 92708 h 172939"/>
                <a:gd name="connsiteX30" fmla="*/ 1472997 w 1598614"/>
                <a:gd name="connsiteY30" fmla="*/ 29469 h 172939"/>
                <a:gd name="connsiteX31" fmla="*/ 1374051 w 1598614"/>
                <a:gd name="connsiteY31" fmla="*/ 92708 h 172939"/>
                <a:gd name="connsiteX32" fmla="*/ 1248648 w 1598614"/>
                <a:gd name="connsiteY32" fmla="*/ 172939 h 172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614" h="172939">
                  <a:moveTo>
                    <a:pt x="1248648" y="172939"/>
                  </a:moveTo>
                  <a:cubicBezTo>
                    <a:pt x="1194229" y="172939"/>
                    <a:pt x="1146046" y="142180"/>
                    <a:pt x="1123031" y="92708"/>
                  </a:cubicBezTo>
                  <a:cubicBezTo>
                    <a:pt x="1104962" y="53775"/>
                    <a:pt x="1067105" y="29469"/>
                    <a:pt x="1024085" y="29469"/>
                  </a:cubicBezTo>
                  <a:cubicBezTo>
                    <a:pt x="981066" y="29469"/>
                    <a:pt x="943208" y="53775"/>
                    <a:pt x="925140" y="92708"/>
                  </a:cubicBezTo>
                  <a:cubicBezTo>
                    <a:pt x="902124" y="142180"/>
                    <a:pt x="853942" y="172939"/>
                    <a:pt x="799522" y="172939"/>
                  </a:cubicBezTo>
                  <a:cubicBezTo>
                    <a:pt x="799522" y="172939"/>
                    <a:pt x="799522" y="172939"/>
                    <a:pt x="799522" y="172939"/>
                  </a:cubicBezTo>
                  <a:cubicBezTo>
                    <a:pt x="744887" y="172939"/>
                    <a:pt x="696920" y="142180"/>
                    <a:pt x="673905" y="92708"/>
                  </a:cubicBezTo>
                  <a:cubicBezTo>
                    <a:pt x="655836" y="53775"/>
                    <a:pt x="617979" y="29469"/>
                    <a:pt x="574959" y="29469"/>
                  </a:cubicBezTo>
                  <a:cubicBezTo>
                    <a:pt x="531939" y="29469"/>
                    <a:pt x="494082" y="53775"/>
                    <a:pt x="476014" y="92708"/>
                  </a:cubicBezTo>
                  <a:cubicBezTo>
                    <a:pt x="452998" y="142180"/>
                    <a:pt x="405031" y="172939"/>
                    <a:pt x="350396" y="172939"/>
                  </a:cubicBezTo>
                  <a:cubicBezTo>
                    <a:pt x="295976" y="172939"/>
                    <a:pt x="247794" y="142180"/>
                    <a:pt x="224778" y="92708"/>
                  </a:cubicBezTo>
                  <a:cubicBezTo>
                    <a:pt x="206710" y="53775"/>
                    <a:pt x="168853" y="29469"/>
                    <a:pt x="125833" y="29469"/>
                  </a:cubicBezTo>
                  <a:cubicBezTo>
                    <a:pt x="82813" y="29469"/>
                    <a:pt x="44956" y="53775"/>
                    <a:pt x="26887" y="92708"/>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268" y="30759"/>
                    <a:pt x="969235" y="0"/>
                    <a:pt x="1023870" y="0"/>
                  </a:cubicBezTo>
                  <a:cubicBezTo>
                    <a:pt x="1078505" y="0"/>
                    <a:pt x="1126472" y="30759"/>
                    <a:pt x="1149488" y="80232"/>
                  </a:cubicBezTo>
                  <a:cubicBezTo>
                    <a:pt x="1167556" y="119165"/>
                    <a:pt x="1205414" y="143471"/>
                    <a:pt x="1248433" y="143471"/>
                  </a:cubicBezTo>
                  <a:cubicBezTo>
                    <a:pt x="1291453" y="143471"/>
                    <a:pt x="1329311" y="119165"/>
                    <a:pt x="1347379" y="80232"/>
                  </a:cubicBezTo>
                  <a:cubicBezTo>
                    <a:pt x="1370394" y="30759"/>
                    <a:pt x="1418361" y="0"/>
                    <a:pt x="1472997" y="0"/>
                  </a:cubicBezTo>
                  <a:cubicBezTo>
                    <a:pt x="1527632" y="0"/>
                    <a:pt x="1575814" y="30759"/>
                    <a:pt x="1598614" y="80232"/>
                  </a:cubicBezTo>
                  <a:lnTo>
                    <a:pt x="1571942" y="92708"/>
                  </a:lnTo>
                  <a:cubicBezTo>
                    <a:pt x="1553874" y="53775"/>
                    <a:pt x="1515801" y="29469"/>
                    <a:pt x="1472997" y="29469"/>
                  </a:cubicBezTo>
                  <a:cubicBezTo>
                    <a:pt x="1429977" y="29469"/>
                    <a:pt x="1392119" y="53775"/>
                    <a:pt x="1374051" y="92708"/>
                  </a:cubicBezTo>
                  <a:cubicBezTo>
                    <a:pt x="1351251" y="142180"/>
                    <a:pt x="1303069" y="172939"/>
                    <a:pt x="1248648" y="172939"/>
                  </a:cubicBezTo>
                  <a:close/>
                </a:path>
              </a:pathLst>
            </a:custGeom>
            <a:grpFill/>
            <a:ln w="21496" cap="flat">
              <a:noFill/>
              <a:prstDash val="solid"/>
              <a:miter/>
            </a:ln>
          </p:spPr>
          <p:txBody>
            <a:bodyPr rtlCol="0" anchor="ctr"/>
            <a:lstStyle/>
            <a:p>
              <a:endParaRPr lang="en-US" sz="1350"/>
            </a:p>
          </p:txBody>
        </p:sp>
        <p:sp>
          <p:nvSpPr>
            <p:cNvPr id="14" name="Freeform: Shape 13">
              <a:extLst>
                <a:ext uri="{FF2B5EF4-FFF2-40B4-BE49-F238E27FC236}">
                  <a16:creationId xmlns:a16="http://schemas.microsoft.com/office/drawing/2014/main" id="{A905CC16-753C-4B9F-B3E2-C456795AED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1755501"/>
              <a:ext cx="1598829" cy="172724"/>
            </a:xfrm>
            <a:custGeom>
              <a:avLst/>
              <a:gdLst>
                <a:gd name="connsiteX0" fmla="*/ 1248648 w 1598829"/>
                <a:gd name="connsiteY0" fmla="*/ 172724 h 172724"/>
                <a:gd name="connsiteX1" fmla="*/ 1123031 w 1598829"/>
                <a:gd name="connsiteY1" fmla="*/ 92492 h 172724"/>
                <a:gd name="connsiteX2" fmla="*/ 1024085 w 1598829"/>
                <a:gd name="connsiteY2" fmla="*/ 29253 h 172724"/>
                <a:gd name="connsiteX3" fmla="*/ 925140 w 1598829"/>
                <a:gd name="connsiteY3" fmla="*/ 92492 h 172724"/>
                <a:gd name="connsiteX4" fmla="*/ 799522 w 1598829"/>
                <a:gd name="connsiteY4" fmla="*/ 172724 h 172724"/>
                <a:gd name="connsiteX5" fmla="*/ 799522 w 1598829"/>
                <a:gd name="connsiteY5" fmla="*/ 172724 h 172724"/>
                <a:gd name="connsiteX6" fmla="*/ 673905 w 1598829"/>
                <a:gd name="connsiteY6" fmla="*/ 92492 h 172724"/>
                <a:gd name="connsiteX7" fmla="*/ 574959 w 1598829"/>
                <a:gd name="connsiteY7" fmla="*/ 29253 h 172724"/>
                <a:gd name="connsiteX8" fmla="*/ 476014 w 1598829"/>
                <a:gd name="connsiteY8" fmla="*/ 92492 h 172724"/>
                <a:gd name="connsiteX9" fmla="*/ 350396 w 1598829"/>
                <a:gd name="connsiteY9" fmla="*/ 172724 h 172724"/>
                <a:gd name="connsiteX10" fmla="*/ 224778 w 1598829"/>
                <a:gd name="connsiteY10" fmla="*/ 92492 h 172724"/>
                <a:gd name="connsiteX11" fmla="*/ 125833 w 1598829"/>
                <a:gd name="connsiteY11" fmla="*/ 29253 h 172724"/>
                <a:gd name="connsiteX12" fmla="*/ 26887 w 1598829"/>
                <a:gd name="connsiteY12" fmla="*/ 92492 h 172724"/>
                <a:gd name="connsiteX13" fmla="*/ 0 w 1598829"/>
                <a:gd name="connsiteY13" fmla="*/ 80232 h 172724"/>
                <a:gd name="connsiteX14" fmla="*/ 125618 w 1598829"/>
                <a:gd name="connsiteY14" fmla="*/ 0 h 172724"/>
                <a:gd name="connsiteX15" fmla="*/ 251235 w 1598829"/>
                <a:gd name="connsiteY15" fmla="*/ 80232 h 172724"/>
                <a:gd name="connsiteX16" fmla="*/ 350181 w 1598829"/>
                <a:gd name="connsiteY16" fmla="*/ 143471 h 172724"/>
                <a:gd name="connsiteX17" fmla="*/ 449126 w 1598829"/>
                <a:gd name="connsiteY17" fmla="*/ 80232 h 172724"/>
                <a:gd name="connsiteX18" fmla="*/ 574744 w 1598829"/>
                <a:gd name="connsiteY18" fmla="*/ 0 h 172724"/>
                <a:gd name="connsiteX19" fmla="*/ 700362 w 1598829"/>
                <a:gd name="connsiteY19" fmla="*/ 80232 h 172724"/>
                <a:gd name="connsiteX20" fmla="*/ 799307 w 1598829"/>
                <a:gd name="connsiteY20" fmla="*/ 143471 h 172724"/>
                <a:gd name="connsiteX21" fmla="*/ 799307 w 1598829"/>
                <a:gd name="connsiteY21" fmla="*/ 143471 h 172724"/>
                <a:gd name="connsiteX22" fmla="*/ 898253 w 1598829"/>
                <a:gd name="connsiteY22" fmla="*/ 80232 h 172724"/>
                <a:gd name="connsiteX23" fmla="*/ 1024085 w 1598829"/>
                <a:gd name="connsiteY23" fmla="*/ 0 h 172724"/>
                <a:gd name="connsiteX24" fmla="*/ 1149703 w 1598829"/>
                <a:gd name="connsiteY24" fmla="*/ 80232 h 172724"/>
                <a:gd name="connsiteX25" fmla="*/ 1248648 w 1598829"/>
                <a:gd name="connsiteY25" fmla="*/ 143471 h 172724"/>
                <a:gd name="connsiteX26" fmla="*/ 1347594 w 1598829"/>
                <a:gd name="connsiteY26" fmla="*/ 80232 h 172724"/>
                <a:gd name="connsiteX27" fmla="*/ 1473212 w 1598829"/>
                <a:gd name="connsiteY27" fmla="*/ 0 h 172724"/>
                <a:gd name="connsiteX28" fmla="*/ 1598829 w 1598829"/>
                <a:gd name="connsiteY28" fmla="*/ 80232 h 172724"/>
                <a:gd name="connsiteX29" fmla="*/ 1572157 w 1598829"/>
                <a:gd name="connsiteY29" fmla="*/ 92492 h 172724"/>
                <a:gd name="connsiteX30" fmla="*/ 1473212 w 1598829"/>
                <a:gd name="connsiteY30" fmla="*/ 29253 h 172724"/>
                <a:gd name="connsiteX31" fmla="*/ 1374266 w 1598829"/>
                <a:gd name="connsiteY31" fmla="*/ 92492 h 172724"/>
                <a:gd name="connsiteX32" fmla="*/ 1248648 w 1598829"/>
                <a:gd name="connsiteY32" fmla="*/ 172724 h 172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829" h="172724">
                  <a:moveTo>
                    <a:pt x="1248648" y="172724"/>
                  </a:moveTo>
                  <a:cubicBezTo>
                    <a:pt x="1194229" y="172724"/>
                    <a:pt x="1146046" y="141965"/>
                    <a:pt x="1123031" y="92492"/>
                  </a:cubicBezTo>
                  <a:cubicBezTo>
                    <a:pt x="1104962" y="53560"/>
                    <a:pt x="1067105" y="29253"/>
                    <a:pt x="1024085" y="29253"/>
                  </a:cubicBezTo>
                  <a:cubicBezTo>
                    <a:pt x="981066" y="29253"/>
                    <a:pt x="943208" y="53560"/>
                    <a:pt x="925140" y="92492"/>
                  </a:cubicBezTo>
                  <a:cubicBezTo>
                    <a:pt x="902124" y="141965"/>
                    <a:pt x="853942" y="172724"/>
                    <a:pt x="799522" y="172724"/>
                  </a:cubicBezTo>
                  <a:cubicBezTo>
                    <a:pt x="799522" y="172724"/>
                    <a:pt x="799522" y="172724"/>
                    <a:pt x="799522" y="172724"/>
                  </a:cubicBezTo>
                  <a:cubicBezTo>
                    <a:pt x="744887" y="172724"/>
                    <a:pt x="696920" y="141965"/>
                    <a:pt x="673905" y="92492"/>
                  </a:cubicBezTo>
                  <a:cubicBezTo>
                    <a:pt x="655836" y="53560"/>
                    <a:pt x="617979" y="29253"/>
                    <a:pt x="574959" y="29253"/>
                  </a:cubicBezTo>
                  <a:cubicBezTo>
                    <a:pt x="531939" y="29253"/>
                    <a:pt x="494082" y="53560"/>
                    <a:pt x="476014" y="92492"/>
                  </a:cubicBezTo>
                  <a:cubicBezTo>
                    <a:pt x="452998" y="141965"/>
                    <a:pt x="405031" y="172724"/>
                    <a:pt x="350396" y="172724"/>
                  </a:cubicBezTo>
                  <a:cubicBezTo>
                    <a:pt x="295976" y="172724"/>
                    <a:pt x="247794" y="141965"/>
                    <a:pt x="224778" y="92492"/>
                  </a:cubicBezTo>
                  <a:cubicBezTo>
                    <a:pt x="206710" y="53560"/>
                    <a:pt x="168853" y="29253"/>
                    <a:pt x="125833" y="29253"/>
                  </a:cubicBezTo>
                  <a:cubicBezTo>
                    <a:pt x="82813" y="29253"/>
                    <a:pt x="44956" y="53560"/>
                    <a:pt x="26887" y="92492"/>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483" y="30759"/>
                    <a:pt x="969450" y="0"/>
                    <a:pt x="1024085" y="0"/>
                  </a:cubicBezTo>
                  <a:cubicBezTo>
                    <a:pt x="1078720" y="0"/>
                    <a:pt x="1126688" y="30759"/>
                    <a:pt x="1149703" y="80232"/>
                  </a:cubicBezTo>
                  <a:cubicBezTo>
                    <a:pt x="1167771" y="119165"/>
                    <a:pt x="1205629" y="143471"/>
                    <a:pt x="1248648" y="143471"/>
                  </a:cubicBezTo>
                  <a:cubicBezTo>
                    <a:pt x="1291668" y="143471"/>
                    <a:pt x="1329526" y="119165"/>
                    <a:pt x="1347594" y="80232"/>
                  </a:cubicBezTo>
                  <a:cubicBezTo>
                    <a:pt x="1370610" y="30759"/>
                    <a:pt x="1418792" y="0"/>
                    <a:pt x="1473212" y="0"/>
                  </a:cubicBezTo>
                  <a:cubicBezTo>
                    <a:pt x="1527847" y="0"/>
                    <a:pt x="1576029" y="30759"/>
                    <a:pt x="1598829" y="80232"/>
                  </a:cubicBezTo>
                  <a:lnTo>
                    <a:pt x="1572157" y="92492"/>
                  </a:lnTo>
                  <a:cubicBezTo>
                    <a:pt x="1554089" y="53560"/>
                    <a:pt x="1516016" y="29253"/>
                    <a:pt x="1473212" y="29253"/>
                  </a:cubicBezTo>
                  <a:cubicBezTo>
                    <a:pt x="1430192" y="29253"/>
                    <a:pt x="1392335" y="53560"/>
                    <a:pt x="1374266" y="92492"/>
                  </a:cubicBezTo>
                  <a:cubicBezTo>
                    <a:pt x="1351251" y="141965"/>
                    <a:pt x="1303069" y="172724"/>
                    <a:pt x="1248648" y="172724"/>
                  </a:cubicBezTo>
                  <a:close/>
                </a:path>
              </a:pathLst>
            </a:custGeom>
            <a:grpFill/>
            <a:ln w="21496" cap="flat">
              <a:noFill/>
              <a:prstDash val="solid"/>
              <a:miter/>
            </a:ln>
          </p:spPr>
          <p:txBody>
            <a:bodyPr rtlCol="0" anchor="ctr"/>
            <a:lstStyle/>
            <a:p>
              <a:endParaRPr lang="en-US" sz="1350"/>
            </a:p>
          </p:txBody>
        </p:sp>
      </p:grpSp>
      <p:sp>
        <p:nvSpPr>
          <p:cNvPr id="16" name="Graphic 212">
            <a:extLst>
              <a:ext uri="{FF2B5EF4-FFF2-40B4-BE49-F238E27FC236}">
                <a16:creationId xmlns:a16="http://schemas.microsoft.com/office/drawing/2014/main" id="{D0C78466-EB6E-45A0-99A6-A00789ACD9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98295" y="1173441"/>
            <a:ext cx="968601" cy="968601"/>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18" name="Graphic 212">
            <a:extLst>
              <a:ext uri="{FF2B5EF4-FFF2-40B4-BE49-F238E27FC236}">
                <a16:creationId xmlns:a16="http://schemas.microsoft.com/office/drawing/2014/main" id="{E99F76E4-5DFD-4DBE-B042-66FBCD118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98295" y="1173441"/>
            <a:ext cx="968601" cy="968601"/>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grpSp>
        <p:nvGrpSpPr>
          <p:cNvPr id="20" name="Graphic 4">
            <a:extLst>
              <a:ext uri="{FF2B5EF4-FFF2-40B4-BE49-F238E27FC236}">
                <a16:creationId xmlns:a16="http://schemas.microsoft.com/office/drawing/2014/main" id="{5468B3A9-705E-43C3-A742-0619B0D8F2E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510686" y="4418454"/>
            <a:ext cx="997902" cy="997891"/>
            <a:chOff x="5734037" y="3067039"/>
            <a:chExt cx="724483" cy="724489"/>
          </a:xfrm>
          <a:solidFill>
            <a:schemeClr val="bg1"/>
          </a:solidFill>
        </p:grpSpPr>
        <p:sp>
          <p:nvSpPr>
            <p:cNvPr id="21" name="Freeform: Shape 20">
              <a:extLst>
                <a:ext uri="{FF2B5EF4-FFF2-40B4-BE49-F238E27FC236}">
                  <a16:creationId xmlns:a16="http://schemas.microsoft.com/office/drawing/2014/main" id="{29D439AD-5D67-497C-B831-D17FC3E592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067039"/>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sz="1350"/>
            </a:p>
          </p:txBody>
        </p:sp>
        <p:sp>
          <p:nvSpPr>
            <p:cNvPr id="22" name="Freeform: Shape 21">
              <a:extLst>
                <a:ext uri="{FF2B5EF4-FFF2-40B4-BE49-F238E27FC236}">
                  <a16:creationId xmlns:a16="http://schemas.microsoft.com/office/drawing/2014/main" id="{23F54BF2-C71C-45C5-9408-3B5E011B0F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sz="1350"/>
            </a:p>
          </p:txBody>
        </p:sp>
        <p:sp>
          <p:nvSpPr>
            <p:cNvPr id="23" name="Freeform: Shape 22">
              <a:extLst>
                <a:ext uri="{FF2B5EF4-FFF2-40B4-BE49-F238E27FC236}">
                  <a16:creationId xmlns:a16="http://schemas.microsoft.com/office/drawing/2014/main" id="{2BBABE17-DB56-44AB-934B-63C07C79F0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sz="1350"/>
            </a:p>
          </p:txBody>
        </p:sp>
        <p:sp>
          <p:nvSpPr>
            <p:cNvPr id="24" name="Freeform: Shape 23">
              <a:extLst>
                <a:ext uri="{FF2B5EF4-FFF2-40B4-BE49-F238E27FC236}">
                  <a16:creationId xmlns:a16="http://schemas.microsoft.com/office/drawing/2014/main" id="{CB483D20-A128-4076-AF54-88646172B8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sz="1350"/>
            </a:p>
          </p:txBody>
        </p:sp>
        <p:sp>
          <p:nvSpPr>
            <p:cNvPr id="25" name="Freeform: Shape 24">
              <a:extLst>
                <a:ext uri="{FF2B5EF4-FFF2-40B4-BE49-F238E27FC236}">
                  <a16:creationId xmlns:a16="http://schemas.microsoft.com/office/drawing/2014/main" id="{E5EFA818-FDDA-49E9-B11F-E9DC1854A9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sz="1350"/>
            </a:p>
          </p:txBody>
        </p:sp>
        <p:sp>
          <p:nvSpPr>
            <p:cNvPr id="26" name="Freeform: Shape 25">
              <a:extLst>
                <a:ext uri="{FF2B5EF4-FFF2-40B4-BE49-F238E27FC236}">
                  <a16:creationId xmlns:a16="http://schemas.microsoft.com/office/drawing/2014/main" id="{EA1F8728-F8F7-4828-A718-A15E7663EA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sz="1350"/>
            </a:p>
          </p:txBody>
        </p:sp>
        <p:sp>
          <p:nvSpPr>
            <p:cNvPr id="27" name="Freeform: Shape 26">
              <a:extLst>
                <a:ext uri="{FF2B5EF4-FFF2-40B4-BE49-F238E27FC236}">
                  <a16:creationId xmlns:a16="http://schemas.microsoft.com/office/drawing/2014/main" id="{8DA1F73F-AA1D-41D7-BAAB-292FD94A3E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sz="1350"/>
            </a:p>
          </p:txBody>
        </p:sp>
        <p:sp>
          <p:nvSpPr>
            <p:cNvPr id="28" name="Freeform: Shape 27">
              <a:extLst>
                <a:ext uri="{FF2B5EF4-FFF2-40B4-BE49-F238E27FC236}">
                  <a16:creationId xmlns:a16="http://schemas.microsoft.com/office/drawing/2014/main" id="{D9441DEA-C85E-4B9C-A48D-8437854C4C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26284"/>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sz="1350"/>
            </a:p>
          </p:txBody>
        </p:sp>
        <p:sp>
          <p:nvSpPr>
            <p:cNvPr id="29" name="Freeform: Shape 28">
              <a:extLst>
                <a:ext uri="{FF2B5EF4-FFF2-40B4-BE49-F238E27FC236}">
                  <a16:creationId xmlns:a16="http://schemas.microsoft.com/office/drawing/2014/main" id="{15EBAA20-1368-4495-8D7C-820FAD8ECF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2628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30" name="Freeform: Shape 29">
              <a:extLst>
                <a:ext uri="{FF2B5EF4-FFF2-40B4-BE49-F238E27FC236}">
                  <a16:creationId xmlns:a16="http://schemas.microsoft.com/office/drawing/2014/main" id="{0FB92591-626C-4D2B-A3E6-EC8742D67B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31" name="Freeform: Shape 30">
              <a:extLst>
                <a:ext uri="{FF2B5EF4-FFF2-40B4-BE49-F238E27FC236}">
                  <a16:creationId xmlns:a16="http://schemas.microsoft.com/office/drawing/2014/main" id="{D392448D-513F-4528-9D8D-A151982041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32" name="Freeform: Shape 31">
              <a:extLst>
                <a:ext uri="{FF2B5EF4-FFF2-40B4-BE49-F238E27FC236}">
                  <a16:creationId xmlns:a16="http://schemas.microsoft.com/office/drawing/2014/main" id="{61946BAE-1546-4EA4-A108-A799BF5D2C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33" name="Freeform: Shape 32">
              <a:extLst>
                <a:ext uri="{FF2B5EF4-FFF2-40B4-BE49-F238E27FC236}">
                  <a16:creationId xmlns:a16="http://schemas.microsoft.com/office/drawing/2014/main" id="{42A8EC93-6A35-4D37-A8CB-59362BF875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126284"/>
              <a:ext cx="14097" cy="14097"/>
            </a:xfrm>
            <a:custGeom>
              <a:avLst/>
              <a:gdLst>
                <a:gd name="connsiteX0" fmla="*/ 14097 w 14097"/>
                <a:gd name="connsiteY0" fmla="*/ 7049 h 14097"/>
                <a:gd name="connsiteX1" fmla="*/ 7048 w 14097"/>
                <a:gd name="connsiteY1" fmla="*/ 14097 h 14097"/>
                <a:gd name="connsiteX2" fmla="*/ 0 w 14097"/>
                <a:gd name="connsiteY2" fmla="*/ 7049 h 14097"/>
                <a:gd name="connsiteX3" fmla="*/ 7048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sz="1350"/>
            </a:p>
          </p:txBody>
        </p:sp>
        <p:sp>
          <p:nvSpPr>
            <p:cNvPr id="34" name="Freeform: Shape 33">
              <a:extLst>
                <a:ext uri="{FF2B5EF4-FFF2-40B4-BE49-F238E27FC236}">
                  <a16:creationId xmlns:a16="http://schemas.microsoft.com/office/drawing/2014/main" id="{AFC3ECA2-E914-4D83-ABF9-B9FFD96E92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35" name="Freeform: Shape 34">
              <a:extLst>
                <a:ext uri="{FF2B5EF4-FFF2-40B4-BE49-F238E27FC236}">
                  <a16:creationId xmlns:a16="http://schemas.microsoft.com/office/drawing/2014/main" id="{712B1108-9AAC-4F10-A64F-0D6963E518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8543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sz="1350"/>
            </a:p>
          </p:txBody>
        </p:sp>
        <p:sp>
          <p:nvSpPr>
            <p:cNvPr id="36" name="Freeform: Shape 35">
              <a:extLst>
                <a:ext uri="{FF2B5EF4-FFF2-40B4-BE49-F238E27FC236}">
                  <a16:creationId xmlns:a16="http://schemas.microsoft.com/office/drawing/2014/main" id="{284CDA0C-B2AB-4791-83B1-C053C061D6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sz="1350"/>
            </a:p>
          </p:txBody>
        </p:sp>
        <p:sp>
          <p:nvSpPr>
            <p:cNvPr id="37" name="Freeform: Shape 36">
              <a:extLst>
                <a:ext uri="{FF2B5EF4-FFF2-40B4-BE49-F238E27FC236}">
                  <a16:creationId xmlns:a16="http://schemas.microsoft.com/office/drawing/2014/main" id="{F857BF6B-E0CA-49C0-8827-B44CE8B928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8" name="Freeform: Shape 37">
              <a:extLst>
                <a:ext uri="{FF2B5EF4-FFF2-40B4-BE49-F238E27FC236}">
                  <a16:creationId xmlns:a16="http://schemas.microsoft.com/office/drawing/2014/main" id="{6D7B06A7-ADDF-4F27-B11F-08422FC180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9" name="Freeform: Shape 38">
              <a:extLst>
                <a:ext uri="{FF2B5EF4-FFF2-40B4-BE49-F238E27FC236}">
                  <a16:creationId xmlns:a16="http://schemas.microsoft.com/office/drawing/2014/main" id="{E8B0DA6C-71D7-4FCB-AE4C-035E0ADB50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40" name="Freeform: Shape 39">
              <a:extLst>
                <a:ext uri="{FF2B5EF4-FFF2-40B4-BE49-F238E27FC236}">
                  <a16:creationId xmlns:a16="http://schemas.microsoft.com/office/drawing/2014/main" id="{EB078173-ADFB-480D-91A4-4D71C01098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sz="1350"/>
            </a:p>
          </p:txBody>
        </p:sp>
        <p:sp>
          <p:nvSpPr>
            <p:cNvPr id="41" name="Freeform: Shape 40">
              <a:extLst>
                <a:ext uri="{FF2B5EF4-FFF2-40B4-BE49-F238E27FC236}">
                  <a16:creationId xmlns:a16="http://schemas.microsoft.com/office/drawing/2014/main" id="{AAA4027A-C97B-4C9A-B04C-EBE2112200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42" name="Freeform: Shape 41">
              <a:extLst>
                <a:ext uri="{FF2B5EF4-FFF2-40B4-BE49-F238E27FC236}">
                  <a16:creationId xmlns:a16="http://schemas.microsoft.com/office/drawing/2014/main" id="{C06DA92D-C6D0-4C7D-98CF-D9576912E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24467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sz="1350"/>
            </a:p>
          </p:txBody>
        </p:sp>
        <p:sp>
          <p:nvSpPr>
            <p:cNvPr id="43" name="Freeform: Shape 42">
              <a:extLst>
                <a:ext uri="{FF2B5EF4-FFF2-40B4-BE49-F238E27FC236}">
                  <a16:creationId xmlns:a16="http://schemas.microsoft.com/office/drawing/2014/main" id="{D6601653-3941-4C9B-BD39-62EECE23AE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244677"/>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44" name="Freeform: Shape 43">
              <a:extLst>
                <a:ext uri="{FF2B5EF4-FFF2-40B4-BE49-F238E27FC236}">
                  <a16:creationId xmlns:a16="http://schemas.microsoft.com/office/drawing/2014/main" id="{2BC4A394-4FFE-4BFE-9A59-2B624E0711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45" name="Freeform: Shape 44">
              <a:extLst>
                <a:ext uri="{FF2B5EF4-FFF2-40B4-BE49-F238E27FC236}">
                  <a16:creationId xmlns:a16="http://schemas.microsoft.com/office/drawing/2014/main" id="{EB4EABA5-FDCF-4F6F-8FF1-6FDFF50580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46" name="Freeform: Shape 45">
              <a:extLst>
                <a:ext uri="{FF2B5EF4-FFF2-40B4-BE49-F238E27FC236}">
                  <a16:creationId xmlns:a16="http://schemas.microsoft.com/office/drawing/2014/main" id="{10F3C940-2320-488A-B24C-AB0A4FB539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47" name="Freeform: Shape 46">
              <a:extLst>
                <a:ext uri="{FF2B5EF4-FFF2-40B4-BE49-F238E27FC236}">
                  <a16:creationId xmlns:a16="http://schemas.microsoft.com/office/drawing/2014/main" id="{F525BA82-37D8-47ED-AFF6-AE57124A4E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24467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48" name="Freeform: Shape 47">
              <a:extLst>
                <a:ext uri="{FF2B5EF4-FFF2-40B4-BE49-F238E27FC236}">
                  <a16:creationId xmlns:a16="http://schemas.microsoft.com/office/drawing/2014/main" id="{C2D78955-C80F-4DA3-83AA-D28A5A6FA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49" name="Freeform: Shape 48">
              <a:extLst>
                <a:ext uri="{FF2B5EF4-FFF2-40B4-BE49-F238E27FC236}">
                  <a16:creationId xmlns:a16="http://schemas.microsoft.com/office/drawing/2014/main" id="{BC23DAAC-7C06-4012-8CBB-8E3126B68B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0382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sz="1350"/>
            </a:p>
          </p:txBody>
        </p:sp>
        <p:sp>
          <p:nvSpPr>
            <p:cNvPr id="50" name="Freeform: Shape 49">
              <a:extLst>
                <a:ext uri="{FF2B5EF4-FFF2-40B4-BE49-F238E27FC236}">
                  <a16:creationId xmlns:a16="http://schemas.microsoft.com/office/drawing/2014/main" id="{60D19F80-DC80-49EC-8EDD-7889092C18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51" name="Freeform: Shape 50">
              <a:extLst>
                <a:ext uri="{FF2B5EF4-FFF2-40B4-BE49-F238E27FC236}">
                  <a16:creationId xmlns:a16="http://schemas.microsoft.com/office/drawing/2014/main" id="{11F50BB3-EA39-4693-BAE1-1101EF0A41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52" name="Freeform: Shape 51">
              <a:extLst>
                <a:ext uri="{FF2B5EF4-FFF2-40B4-BE49-F238E27FC236}">
                  <a16:creationId xmlns:a16="http://schemas.microsoft.com/office/drawing/2014/main" id="{00EFD45B-69A8-47F6-A5BF-779F7EB49F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53" name="Freeform: Shape 52">
              <a:extLst>
                <a:ext uri="{FF2B5EF4-FFF2-40B4-BE49-F238E27FC236}">
                  <a16:creationId xmlns:a16="http://schemas.microsoft.com/office/drawing/2014/main" id="{9E53C464-7272-4EBC-830B-CB29A96988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54" name="Freeform: Shape 53">
              <a:extLst>
                <a:ext uri="{FF2B5EF4-FFF2-40B4-BE49-F238E27FC236}">
                  <a16:creationId xmlns:a16="http://schemas.microsoft.com/office/drawing/2014/main" id="{B6BF10CE-C2AD-487A-9402-8D5C746ECF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0382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55" name="Freeform: Shape 54">
              <a:extLst>
                <a:ext uri="{FF2B5EF4-FFF2-40B4-BE49-F238E27FC236}">
                  <a16:creationId xmlns:a16="http://schemas.microsoft.com/office/drawing/2014/main" id="{1064C7FE-F8EB-47EF-97FA-348A520599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56" name="Freeform: Shape 55">
              <a:extLst>
                <a:ext uri="{FF2B5EF4-FFF2-40B4-BE49-F238E27FC236}">
                  <a16:creationId xmlns:a16="http://schemas.microsoft.com/office/drawing/2014/main" id="{A991C553-06A1-4F26-BBBC-80F7E11E7A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63074"/>
              <a:ext cx="14192" cy="14097"/>
            </a:xfrm>
            <a:custGeom>
              <a:avLst/>
              <a:gdLst>
                <a:gd name="connsiteX0" fmla="*/ 14192 w 14192"/>
                <a:gd name="connsiteY0" fmla="*/ 7048 h 14097"/>
                <a:gd name="connsiteX1" fmla="*/ 7144 w 14192"/>
                <a:gd name="connsiteY1" fmla="*/ 14097 h 14097"/>
                <a:gd name="connsiteX2" fmla="*/ 0 w 14192"/>
                <a:gd name="connsiteY2" fmla="*/ 7048 h 14097"/>
                <a:gd name="connsiteX3" fmla="*/ 7049 w 14192"/>
                <a:gd name="connsiteY3" fmla="*/ 0 h 14097"/>
                <a:gd name="connsiteX4" fmla="*/ 14192 w 14192"/>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sz="1350"/>
            </a:p>
          </p:txBody>
        </p:sp>
        <p:sp>
          <p:nvSpPr>
            <p:cNvPr id="57" name="Freeform: Shape 56">
              <a:extLst>
                <a:ext uri="{FF2B5EF4-FFF2-40B4-BE49-F238E27FC236}">
                  <a16:creationId xmlns:a16="http://schemas.microsoft.com/office/drawing/2014/main" id="{BCE9C081-2191-4C84-956E-F106BB015C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58" name="Freeform: Shape 57">
              <a:extLst>
                <a:ext uri="{FF2B5EF4-FFF2-40B4-BE49-F238E27FC236}">
                  <a16:creationId xmlns:a16="http://schemas.microsoft.com/office/drawing/2014/main" id="{292F6F03-BC34-40C6-8F17-7A169CD72F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59" name="Freeform: Shape 58">
              <a:extLst>
                <a:ext uri="{FF2B5EF4-FFF2-40B4-BE49-F238E27FC236}">
                  <a16:creationId xmlns:a16="http://schemas.microsoft.com/office/drawing/2014/main" id="{A5101B80-7351-4F0F-AB7D-3E40B4D266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60" name="Freeform: Shape 59">
              <a:extLst>
                <a:ext uri="{FF2B5EF4-FFF2-40B4-BE49-F238E27FC236}">
                  <a16:creationId xmlns:a16="http://schemas.microsoft.com/office/drawing/2014/main" id="{0570EE1D-95AC-4660-8E96-7C8A36FEB6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61" name="Freeform: Shape 60">
              <a:extLst>
                <a:ext uri="{FF2B5EF4-FFF2-40B4-BE49-F238E27FC236}">
                  <a16:creationId xmlns:a16="http://schemas.microsoft.com/office/drawing/2014/main" id="{385D9A56-2D15-4E0A-B981-E168F09064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63074"/>
              <a:ext cx="14097" cy="14097"/>
            </a:xfrm>
            <a:custGeom>
              <a:avLst/>
              <a:gdLst>
                <a:gd name="connsiteX0" fmla="*/ 14097 w 14097"/>
                <a:gd name="connsiteY0" fmla="*/ 7048 h 14097"/>
                <a:gd name="connsiteX1" fmla="*/ 7048 w 14097"/>
                <a:gd name="connsiteY1" fmla="*/ 14097 h 14097"/>
                <a:gd name="connsiteX2" fmla="*/ 0 w 14097"/>
                <a:gd name="connsiteY2" fmla="*/ 7048 h 14097"/>
                <a:gd name="connsiteX3" fmla="*/ 7048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62" name="Freeform: Shape 61">
              <a:extLst>
                <a:ext uri="{FF2B5EF4-FFF2-40B4-BE49-F238E27FC236}">
                  <a16:creationId xmlns:a16="http://schemas.microsoft.com/office/drawing/2014/main" id="{28D0BA2F-9273-4EAA-AD17-C4EFE11403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63" name="Freeform: Shape 62">
              <a:extLst>
                <a:ext uri="{FF2B5EF4-FFF2-40B4-BE49-F238E27FC236}">
                  <a16:creationId xmlns:a16="http://schemas.microsoft.com/office/drawing/2014/main" id="{512CC54E-7976-4DC9-984C-45C2A23A72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2222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sz="1350"/>
            </a:p>
          </p:txBody>
        </p:sp>
        <p:sp>
          <p:nvSpPr>
            <p:cNvPr id="64" name="Freeform: Shape 63">
              <a:extLst>
                <a:ext uri="{FF2B5EF4-FFF2-40B4-BE49-F238E27FC236}">
                  <a16:creationId xmlns:a16="http://schemas.microsoft.com/office/drawing/2014/main" id="{C8A3FC72-9FF9-41F6-97E0-45A0FEE946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65" name="Freeform: Shape 64">
              <a:extLst>
                <a:ext uri="{FF2B5EF4-FFF2-40B4-BE49-F238E27FC236}">
                  <a16:creationId xmlns:a16="http://schemas.microsoft.com/office/drawing/2014/main" id="{48918C16-C9B6-40D5-93A0-DB547B644A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66" name="Freeform: Shape 65">
              <a:extLst>
                <a:ext uri="{FF2B5EF4-FFF2-40B4-BE49-F238E27FC236}">
                  <a16:creationId xmlns:a16="http://schemas.microsoft.com/office/drawing/2014/main" id="{A05612C6-4858-4854-A3D3-90CF1E1C75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67" name="Freeform: Shape 66">
              <a:extLst>
                <a:ext uri="{FF2B5EF4-FFF2-40B4-BE49-F238E27FC236}">
                  <a16:creationId xmlns:a16="http://schemas.microsoft.com/office/drawing/2014/main" id="{A8E88D77-C726-4008-849C-DA7361F885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68" name="Freeform: Shape 67">
              <a:extLst>
                <a:ext uri="{FF2B5EF4-FFF2-40B4-BE49-F238E27FC236}">
                  <a16:creationId xmlns:a16="http://schemas.microsoft.com/office/drawing/2014/main" id="{24CFE7CA-C955-4365-90C3-6272CB9A3C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42222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69" name="Freeform: Shape 68">
              <a:extLst>
                <a:ext uri="{FF2B5EF4-FFF2-40B4-BE49-F238E27FC236}">
                  <a16:creationId xmlns:a16="http://schemas.microsoft.com/office/drawing/2014/main" id="{38B43FC8-B81C-490A-A346-4C6235DA8A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70" name="Freeform: Shape 69">
              <a:extLst>
                <a:ext uri="{FF2B5EF4-FFF2-40B4-BE49-F238E27FC236}">
                  <a16:creationId xmlns:a16="http://schemas.microsoft.com/office/drawing/2014/main" id="{214D0221-0C97-4C71-B535-7506956EF8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6953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9" y="14097"/>
                  </a:cubicBezTo>
                  <a:cubicBezTo>
                    <a:pt x="3143" y="14097"/>
                    <a:pt x="0" y="10954"/>
                    <a:pt x="0" y="7049"/>
                  </a:cubicBezTo>
                  <a:cubicBezTo>
                    <a:pt x="0" y="3143"/>
                    <a:pt x="3048" y="0"/>
                    <a:pt x="6953" y="0"/>
                  </a:cubicBezTo>
                  <a:cubicBezTo>
                    <a:pt x="10954" y="0"/>
                    <a:pt x="14097" y="3143"/>
                    <a:pt x="14097" y="7049"/>
                  </a:cubicBezTo>
                  <a:close/>
                </a:path>
              </a:pathLst>
            </a:custGeom>
            <a:grpFill/>
            <a:ln w="9525" cap="flat">
              <a:noFill/>
              <a:prstDash val="solid"/>
              <a:miter/>
            </a:ln>
          </p:spPr>
          <p:txBody>
            <a:bodyPr rtlCol="0" anchor="ctr"/>
            <a:lstStyle/>
            <a:p>
              <a:endParaRPr lang="en-US" sz="1350"/>
            </a:p>
          </p:txBody>
        </p:sp>
        <p:sp>
          <p:nvSpPr>
            <p:cNvPr id="71" name="Freeform: Shape 70">
              <a:extLst>
                <a:ext uri="{FF2B5EF4-FFF2-40B4-BE49-F238E27FC236}">
                  <a16:creationId xmlns:a16="http://schemas.microsoft.com/office/drawing/2014/main" id="{ED0C44EA-BD25-49A3-9EB8-9D8DED7C19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sz="1350"/>
            </a:p>
          </p:txBody>
        </p:sp>
        <p:sp>
          <p:nvSpPr>
            <p:cNvPr id="72" name="Freeform: Shape 71">
              <a:extLst>
                <a:ext uri="{FF2B5EF4-FFF2-40B4-BE49-F238E27FC236}">
                  <a16:creationId xmlns:a16="http://schemas.microsoft.com/office/drawing/2014/main" id="{A3C9CCF2-15CC-4F7D-87F5-7FFEBAC9C2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067039"/>
              <a:ext cx="14096" cy="14097"/>
            </a:xfrm>
            <a:custGeom>
              <a:avLst/>
              <a:gdLst>
                <a:gd name="connsiteX0" fmla="*/ 14097 w 14096"/>
                <a:gd name="connsiteY0" fmla="*/ 7049 h 14097"/>
                <a:gd name="connsiteX1" fmla="*/ 7049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9" y="14097"/>
                  </a:cubicBezTo>
                  <a:cubicBezTo>
                    <a:pt x="3143" y="14097"/>
                    <a:pt x="0" y="10954"/>
                    <a:pt x="0" y="7049"/>
                  </a:cubicBezTo>
                  <a:cubicBezTo>
                    <a:pt x="0" y="3143"/>
                    <a:pt x="3048" y="0"/>
                    <a:pt x="6953" y="0"/>
                  </a:cubicBezTo>
                  <a:cubicBezTo>
                    <a:pt x="10859" y="0"/>
                    <a:pt x="14097" y="3143"/>
                    <a:pt x="14097" y="7049"/>
                  </a:cubicBezTo>
                  <a:close/>
                </a:path>
              </a:pathLst>
            </a:custGeom>
            <a:grpFill/>
            <a:ln w="9525" cap="flat">
              <a:noFill/>
              <a:prstDash val="solid"/>
              <a:miter/>
            </a:ln>
          </p:spPr>
          <p:txBody>
            <a:bodyPr rtlCol="0" anchor="ctr"/>
            <a:lstStyle/>
            <a:p>
              <a:endParaRPr lang="en-US" sz="1350"/>
            </a:p>
          </p:txBody>
        </p:sp>
        <p:sp>
          <p:nvSpPr>
            <p:cNvPr id="73" name="Freeform: Shape 72">
              <a:extLst>
                <a:ext uri="{FF2B5EF4-FFF2-40B4-BE49-F238E27FC236}">
                  <a16:creationId xmlns:a16="http://schemas.microsoft.com/office/drawing/2014/main" id="{8AA321D8-1D2C-472C-A2DB-EBB74498DD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sz="1350"/>
            </a:p>
          </p:txBody>
        </p:sp>
        <p:sp>
          <p:nvSpPr>
            <p:cNvPr id="74" name="Freeform: Shape 73">
              <a:extLst>
                <a:ext uri="{FF2B5EF4-FFF2-40B4-BE49-F238E27FC236}">
                  <a16:creationId xmlns:a16="http://schemas.microsoft.com/office/drawing/2014/main" id="{724680C1-4BB5-45DB-A558-82514418CF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048" y="0"/>
                    <a:pt x="6953" y="0"/>
                  </a:cubicBezTo>
                  <a:cubicBezTo>
                    <a:pt x="10858" y="0"/>
                    <a:pt x="14097" y="3143"/>
                    <a:pt x="14097" y="7049"/>
                  </a:cubicBezTo>
                  <a:close/>
                </a:path>
              </a:pathLst>
            </a:custGeom>
            <a:grpFill/>
            <a:ln w="9525" cap="flat">
              <a:noFill/>
              <a:prstDash val="solid"/>
              <a:miter/>
            </a:ln>
          </p:spPr>
          <p:txBody>
            <a:bodyPr rtlCol="0" anchor="ctr"/>
            <a:lstStyle/>
            <a:p>
              <a:endParaRPr lang="en-US" sz="1350"/>
            </a:p>
          </p:txBody>
        </p:sp>
        <p:sp>
          <p:nvSpPr>
            <p:cNvPr id="75" name="Freeform: Shape 74">
              <a:extLst>
                <a:ext uri="{FF2B5EF4-FFF2-40B4-BE49-F238E27FC236}">
                  <a16:creationId xmlns:a16="http://schemas.microsoft.com/office/drawing/2014/main" id="{C94F4CEF-82DD-4CFB-8EE3-4AB115F6A0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sz="1350"/>
            </a:p>
          </p:txBody>
        </p:sp>
        <p:sp>
          <p:nvSpPr>
            <p:cNvPr id="76" name="Freeform: Shape 75">
              <a:extLst>
                <a:ext uri="{FF2B5EF4-FFF2-40B4-BE49-F238E27FC236}">
                  <a16:creationId xmlns:a16="http://schemas.microsoft.com/office/drawing/2014/main" id="{4F186C9C-C620-4426-A674-E40F808F66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26281"/>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77" name="Freeform: Shape 76">
              <a:extLst>
                <a:ext uri="{FF2B5EF4-FFF2-40B4-BE49-F238E27FC236}">
                  <a16:creationId xmlns:a16="http://schemas.microsoft.com/office/drawing/2014/main" id="{8929942C-BA3F-40EF-94DD-4A5C22C5B7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78" name="Freeform: Shape 77">
              <a:extLst>
                <a:ext uri="{FF2B5EF4-FFF2-40B4-BE49-F238E27FC236}">
                  <a16:creationId xmlns:a16="http://schemas.microsoft.com/office/drawing/2014/main" id="{D234974B-3555-465B-95A7-1C63CE7386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26281"/>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sz="1350"/>
            </a:p>
          </p:txBody>
        </p:sp>
        <p:sp>
          <p:nvSpPr>
            <p:cNvPr id="79" name="Freeform: Shape 78">
              <a:extLst>
                <a:ext uri="{FF2B5EF4-FFF2-40B4-BE49-F238E27FC236}">
                  <a16:creationId xmlns:a16="http://schemas.microsoft.com/office/drawing/2014/main" id="{0E38F9FD-48AC-4C3E-9E75-D1C0B555E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80" name="Freeform: Shape 79">
              <a:extLst>
                <a:ext uri="{FF2B5EF4-FFF2-40B4-BE49-F238E27FC236}">
                  <a16:creationId xmlns:a16="http://schemas.microsoft.com/office/drawing/2014/main" id="{3AA72E26-5C3D-4231-9042-E00AE43E80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sz="1350"/>
            </a:p>
          </p:txBody>
        </p:sp>
        <p:sp>
          <p:nvSpPr>
            <p:cNvPr id="81" name="Freeform: Shape 80">
              <a:extLst>
                <a:ext uri="{FF2B5EF4-FFF2-40B4-BE49-F238E27FC236}">
                  <a16:creationId xmlns:a16="http://schemas.microsoft.com/office/drawing/2014/main" id="{6684433D-3C9E-4C19-A801-D51CF3064F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2628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sz="1350"/>
            </a:p>
          </p:txBody>
        </p:sp>
        <p:sp>
          <p:nvSpPr>
            <p:cNvPr id="82" name="Freeform: Shape 81">
              <a:extLst>
                <a:ext uri="{FF2B5EF4-FFF2-40B4-BE49-F238E27FC236}">
                  <a16:creationId xmlns:a16="http://schemas.microsoft.com/office/drawing/2014/main" id="{DADB0C3D-A021-4F40-93B3-76B61334FD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85433"/>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83" name="Freeform: Shape 82">
              <a:extLst>
                <a:ext uri="{FF2B5EF4-FFF2-40B4-BE49-F238E27FC236}">
                  <a16:creationId xmlns:a16="http://schemas.microsoft.com/office/drawing/2014/main" id="{41781C18-F408-401D-8A86-99FFBB9895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84" name="Freeform: Shape 83">
              <a:extLst>
                <a:ext uri="{FF2B5EF4-FFF2-40B4-BE49-F238E27FC236}">
                  <a16:creationId xmlns:a16="http://schemas.microsoft.com/office/drawing/2014/main" id="{9D958D9F-E4B0-48B1-ADA4-3053AFB5D9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85433"/>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sz="1350"/>
            </a:p>
          </p:txBody>
        </p:sp>
        <p:sp>
          <p:nvSpPr>
            <p:cNvPr id="85" name="Freeform: Shape 84">
              <a:extLst>
                <a:ext uri="{FF2B5EF4-FFF2-40B4-BE49-F238E27FC236}">
                  <a16:creationId xmlns:a16="http://schemas.microsoft.com/office/drawing/2014/main" id="{43EFCD46-F0FB-499C-81B9-3508FE5C8C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86" name="Freeform: Shape 85">
              <a:extLst>
                <a:ext uri="{FF2B5EF4-FFF2-40B4-BE49-F238E27FC236}">
                  <a16:creationId xmlns:a16="http://schemas.microsoft.com/office/drawing/2014/main" id="{2B6A130F-CB85-4BDA-8DDF-8DAAB2F7D0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sz="1350"/>
            </a:p>
          </p:txBody>
        </p:sp>
        <p:sp>
          <p:nvSpPr>
            <p:cNvPr id="87" name="Freeform: Shape 86">
              <a:extLst>
                <a:ext uri="{FF2B5EF4-FFF2-40B4-BE49-F238E27FC236}">
                  <a16:creationId xmlns:a16="http://schemas.microsoft.com/office/drawing/2014/main" id="{9359DA40-CA94-4B1F-9BE6-C800BEEC77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85432"/>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sz="1350"/>
            </a:p>
          </p:txBody>
        </p:sp>
        <p:sp>
          <p:nvSpPr>
            <p:cNvPr id="88" name="Freeform: Shape 87">
              <a:extLst>
                <a:ext uri="{FF2B5EF4-FFF2-40B4-BE49-F238E27FC236}">
                  <a16:creationId xmlns:a16="http://schemas.microsoft.com/office/drawing/2014/main" id="{73304FCD-8DAD-4BC8-A16E-84DDCA07FF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244676"/>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89" name="Freeform: Shape 88">
              <a:extLst>
                <a:ext uri="{FF2B5EF4-FFF2-40B4-BE49-F238E27FC236}">
                  <a16:creationId xmlns:a16="http://schemas.microsoft.com/office/drawing/2014/main" id="{BCB4864C-8F67-4BE7-89CC-664EA25EC5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90" name="Freeform: Shape 89">
              <a:extLst>
                <a:ext uri="{FF2B5EF4-FFF2-40B4-BE49-F238E27FC236}">
                  <a16:creationId xmlns:a16="http://schemas.microsoft.com/office/drawing/2014/main" id="{845F543D-67FC-4640-A2A1-69DA6D0528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244676"/>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sz="1350"/>
            </a:p>
          </p:txBody>
        </p:sp>
        <p:sp>
          <p:nvSpPr>
            <p:cNvPr id="91" name="Freeform: Shape 90">
              <a:extLst>
                <a:ext uri="{FF2B5EF4-FFF2-40B4-BE49-F238E27FC236}">
                  <a16:creationId xmlns:a16="http://schemas.microsoft.com/office/drawing/2014/main" id="{DBDB2A9C-60E5-4F7E-BA2B-4DD1595FB9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92" name="Freeform: Shape 91">
              <a:extLst>
                <a:ext uri="{FF2B5EF4-FFF2-40B4-BE49-F238E27FC236}">
                  <a16:creationId xmlns:a16="http://schemas.microsoft.com/office/drawing/2014/main" id="{72B10DA2-D88E-4952-BDB5-102E61B4B2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sz="1350"/>
            </a:p>
          </p:txBody>
        </p:sp>
        <p:sp>
          <p:nvSpPr>
            <p:cNvPr id="93" name="Freeform: Shape 92">
              <a:extLst>
                <a:ext uri="{FF2B5EF4-FFF2-40B4-BE49-F238E27FC236}">
                  <a16:creationId xmlns:a16="http://schemas.microsoft.com/office/drawing/2014/main" id="{AC5F5BED-3698-4F52-9977-D8CA2DC031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24467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94" name="Freeform: Shape 93">
              <a:extLst>
                <a:ext uri="{FF2B5EF4-FFF2-40B4-BE49-F238E27FC236}">
                  <a16:creationId xmlns:a16="http://schemas.microsoft.com/office/drawing/2014/main" id="{E19CCEBC-AD20-45B2-A751-42B40BB31C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95" name="Freeform: Shape 94">
              <a:extLst>
                <a:ext uri="{FF2B5EF4-FFF2-40B4-BE49-F238E27FC236}">
                  <a16:creationId xmlns:a16="http://schemas.microsoft.com/office/drawing/2014/main" id="{3A978AD9-9A35-4B89-B3BC-61E54AD9EB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96" name="Freeform: Shape 95">
              <a:extLst>
                <a:ext uri="{FF2B5EF4-FFF2-40B4-BE49-F238E27FC236}">
                  <a16:creationId xmlns:a16="http://schemas.microsoft.com/office/drawing/2014/main" id="{77D8C808-AFC9-42DD-B253-0048903791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03829"/>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sz="1350"/>
            </a:p>
          </p:txBody>
        </p:sp>
        <p:sp>
          <p:nvSpPr>
            <p:cNvPr id="97" name="Freeform: Shape 96">
              <a:extLst>
                <a:ext uri="{FF2B5EF4-FFF2-40B4-BE49-F238E27FC236}">
                  <a16:creationId xmlns:a16="http://schemas.microsoft.com/office/drawing/2014/main" id="{EECD0BF1-7C64-407E-8306-4C447B1D32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98" name="Freeform: Shape 97">
              <a:extLst>
                <a:ext uri="{FF2B5EF4-FFF2-40B4-BE49-F238E27FC236}">
                  <a16:creationId xmlns:a16="http://schemas.microsoft.com/office/drawing/2014/main" id="{953B0F94-AC35-4CB2-878D-1DC7D68BE9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sz="1350"/>
            </a:p>
          </p:txBody>
        </p:sp>
        <p:sp>
          <p:nvSpPr>
            <p:cNvPr id="99" name="Freeform: Shape 98">
              <a:extLst>
                <a:ext uri="{FF2B5EF4-FFF2-40B4-BE49-F238E27FC236}">
                  <a16:creationId xmlns:a16="http://schemas.microsoft.com/office/drawing/2014/main" id="{08EA50C2-BB5F-4368-AA91-67B207C1AB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00" name="Freeform: Shape 99">
              <a:extLst>
                <a:ext uri="{FF2B5EF4-FFF2-40B4-BE49-F238E27FC236}">
                  <a16:creationId xmlns:a16="http://schemas.microsoft.com/office/drawing/2014/main" id="{DE45A7FE-0A45-45F6-8417-EBDA5A12D8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101" name="Freeform: Shape 100">
              <a:extLst>
                <a:ext uri="{FF2B5EF4-FFF2-40B4-BE49-F238E27FC236}">
                  <a16:creationId xmlns:a16="http://schemas.microsoft.com/office/drawing/2014/main" id="{DA8B8DC8-F88C-432E-A8C2-8D13FE874F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102" name="Freeform: Shape 101">
              <a:extLst>
                <a:ext uri="{FF2B5EF4-FFF2-40B4-BE49-F238E27FC236}">
                  <a16:creationId xmlns:a16="http://schemas.microsoft.com/office/drawing/2014/main" id="{D02C5430-233D-49F7-B852-181D2B2F61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63072"/>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sz="1350"/>
            </a:p>
          </p:txBody>
        </p:sp>
        <p:sp>
          <p:nvSpPr>
            <p:cNvPr id="103" name="Freeform: Shape 102">
              <a:extLst>
                <a:ext uri="{FF2B5EF4-FFF2-40B4-BE49-F238E27FC236}">
                  <a16:creationId xmlns:a16="http://schemas.microsoft.com/office/drawing/2014/main" id="{76DB286F-9E15-441C-8697-57007B76C1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104" name="Freeform: Shape 103">
              <a:extLst>
                <a:ext uri="{FF2B5EF4-FFF2-40B4-BE49-F238E27FC236}">
                  <a16:creationId xmlns:a16="http://schemas.microsoft.com/office/drawing/2014/main" id="{534DC0EE-15B7-44AE-A7DC-8B5E22688A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sz="1350"/>
            </a:p>
          </p:txBody>
        </p:sp>
        <p:sp>
          <p:nvSpPr>
            <p:cNvPr id="105" name="Freeform: Shape 104">
              <a:extLst>
                <a:ext uri="{FF2B5EF4-FFF2-40B4-BE49-F238E27FC236}">
                  <a16:creationId xmlns:a16="http://schemas.microsoft.com/office/drawing/2014/main" id="{4FBE9900-F640-4248-9C4C-EDBE5E00AF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63074"/>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06" name="Freeform: Shape 105">
              <a:extLst>
                <a:ext uri="{FF2B5EF4-FFF2-40B4-BE49-F238E27FC236}">
                  <a16:creationId xmlns:a16="http://schemas.microsoft.com/office/drawing/2014/main" id="{37FF04AF-F86B-49F8-AAB5-DA696591A1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07" name="Freeform: Shape 106">
              <a:extLst>
                <a:ext uri="{FF2B5EF4-FFF2-40B4-BE49-F238E27FC236}">
                  <a16:creationId xmlns:a16="http://schemas.microsoft.com/office/drawing/2014/main" id="{710DCFEA-4572-47A3-A6BE-7B21F5758C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08" name="Freeform: Shape 107">
              <a:extLst>
                <a:ext uri="{FF2B5EF4-FFF2-40B4-BE49-F238E27FC236}">
                  <a16:creationId xmlns:a16="http://schemas.microsoft.com/office/drawing/2014/main" id="{BA42ED8E-CCC8-478F-9EF4-625B633071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422225"/>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sz="1350"/>
            </a:p>
          </p:txBody>
        </p:sp>
        <p:sp>
          <p:nvSpPr>
            <p:cNvPr id="109" name="Freeform: Shape 108">
              <a:extLst>
                <a:ext uri="{FF2B5EF4-FFF2-40B4-BE49-F238E27FC236}">
                  <a16:creationId xmlns:a16="http://schemas.microsoft.com/office/drawing/2014/main" id="{146DF8F4-DF09-4E6C-887F-C9269E56A5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10" name="Freeform: Shape 109">
              <a:extLst>
                <a:ext uri="{FF2B5EF4-FFF2-40B4-BE49-F238E27FC236}">
                  <a16:creationId xmlns:a16="http://schemas.microsoft.com/office/drawing/2014/main" id="{7FF3916E-5C82-4956-A88B-81BFAC91B8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sz="1350"/>
            </a:p>
          </p:txBody>
        </p:sp>
        <p:sp>
          <p:nvSpPr>
            <p:cNvPr id="111" name="Freeform: Shape 110">
              <a:extLst>
                <a:ext uri="{FF2B5EF4-FFF2-40B4-BE49-F238E27FC236}">
                  <a16:creationId xmlns:a16="http://schemas.microsoft.com/office/drawing/2014/main" id="{7E5CF7AE-ED45-4AB5-9AEB-56FC964BFA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4222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12" name="Freeform: Shape 111">
              <a:extLst>
                <a:ext uri="{FF2B5EF4-FFF2-40B4-BE49-F238E27FC236}">
                  <a16:creationId xmlns:a16="http://schemas.microsoft.com/office/drawing/2014/main" id="{7CFB132C-BEB1-4897-B1A4-97422811F6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81374"/>
              <a:ext cx="14192" cy="14096"/>
            </a:xfrm>
            <a:custGeom>
              <a:avLst/>
              <a:gdLst>
                <a:gd name="connsiteX0" fmla="*/ 14192 w 14192"/>
                <a:gd name="connsiteY0" fmla="*/ 7049 h 14096"/>
                <a:gd name="connsiteX1" fmla="*/ 7144 w 14192"/>
                <a:gd name="connsiteY1" fmla="*/ 14097 h 14096"/>
                <a:gd name="connsiteX2" fmla="*/ 0 w 14192"/>
                <a:gd name="connsiteY2" fmla="*/ 7049 h 14096"/>
                <a:gd name="connsiteX3" fmla="*/ 7049 w 14192"/>
                <a:gd name="connsiteY3" fmla="*/ 0 h 14096"/>
                <a:gd name="connsiteX4" fmla="*/ 14192 w 14192"/>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9"/>
                  </a:moveTo>
                  <a:cubicBezTo>
                    <a:pt x="14192" y="10954"/>
                    <a:pt x="11049" y="14097"/>
                    <a:pt x="7144" y="14097"/>
                  </a:cubicBezTo>
                  <a:cubicBezTo>
                    <a:pt x="3239" y="14097"/>
                    <a:pt x="0" y="11049"/>
                    <a:pt x="0" y="7049"/>
                  </a:cubicBezTo>
                  <a:cubicBezTo>
                    <a:pt x="0" y="3048"/>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sz="1350"/>
            </a:p>
          </p:txBody>
        </p:sp>
        <p:sp>
          <p:nvSpPr>
            <p:cNvPr id="113" name="Freeform: Shape 112">
              <a:extLst>
                <a:ext uri="{FF2B5EF4-FFF2-40B4-BE49-F238E27FC236}">
                  <a16:creationId xmlns:a16="http://schemas.microsoft.com/office/drawing/2014/main" id="{4EE49F21-E336-41BC-8256-85A9AB597F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sz="1350"/>
            </a:p>
          </p:txBody>
        </p:sp>
        <p:sp>
          <p:nvSpPr>
            <p:cNvPr id="114" name="Freeform: Shape 113">
              <a:extLst>
                <a:ext uri="{FF2B5EF4-FFF2-40B4-BE49-F238E27FC236}">
                  <a16:creationId xmlns:a16="http://schemas.microsoft.com/office/drawing/2014/main" id="{C62510EE-BDCD-4393-9AD7-2D0C9A722D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sz="1350"/>
            </a:p>
          </p:txBody>
        </p:sp>
        <p:sp>
          <p:nvSpPr>
            <p:cNvPr id="115" name="Freeform: Shape 114">
              <a:extLst>
                <a:ext uri="{FF2B5EF4-FFF2-40B4-BE49-F238E27FC236}">
                  <a16:creationId xmlns:a16="http://schemas.microsoft.com/office/drawing/2014/main" id="{2420F94B-4F00-4C6C-97E3-BA5B5E6871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sz="1350"/>
            </a:p>
          </p:txBody>
        </p:sp>
        <p:sp>
          <p:nvSpPr>
            <p:cNvPr id="116" name="Freeform: Shape 115">
              <a:extLst>
                <a:ext uri="{FF2B5EF4-FFF2-40B4-BE49-F238E27FC236}">
                  <a16:creationId xmlns:a16="http://schemas.microsoft.com/office/drawing/2014/main" id="{E712560A-A110-4132-85D5-21BBBFA8C8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sz="1350"/>
            </a:p>
          </p:txBody>
        </p:sp>
        <p:sp>
          <p:nvSpPr>
            <p:cNvPr id="117" name="Freeform: Shape 116">
              <a:extLst>
                <a:ext uri="{FF2B5EF4-FFF2-40B4-BE49-F238E27FC236}">
                  <a16:creationId xmlns:a16="http://schemas.microsoft.com/office/drawing/2014/main" id="{D1E3102B-23D5-43AE-A67D-583AAA52BA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sz="1350"/>
            </a:p>
          </p:txBody>
        </p:sp>
        <p:sp>
          <p:nvSpPr>
            <p:cNvPr id="118" name="Freeform: Shape 117">
              <a:extLst>
                <a:ext uri="{FF2B5EF4-FFF2-40B4-BE49-F238E27FC236}">
                  <a16:creationId xmlns:a16="http://schemas.microsoft.com/office/drawing/2014/main" id="{9D5ABE4E-EB80-423C-BBCE-9C1B77D9B0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sz="1350"/>
            </a:p>
          </p:txBody>
        </p:sp>
        <p:sp>
          <p:nvSpPr>
            <p:cNvPr id="119" name="Freeform: Shape 118">
              <a:extLst>
                <a:ext uri="{FF2B5EF4-FFF2-40B4-BE49-F238E27FC236}">
                  <a16:creationId xmlns:a16="http://schemas.microsoft.com/office/drawing/2014/main" id="{BEB8CCC5-38F5-4892-A00B-14B645BBDF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4062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sz="1350"/>
            </a:p>
          </p:txBody>
        </p:sp>
        <p:sp>
          <p:nvSpPr>
            <p:cNvPr id="120" name="Freeform: Shape 119">
              <a:extLst>
                <a:ext uri="{FF2B5EF4-FFF2-40B4-BE49-F238E27FC236}">
                  <a16:creationId xmlns:a16="http://schemas.microsoft.com/office/drawing/2014/main" id="{8860175F-F7D5-4464-AD61-5B435528FE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sz="1350"/>
            </a:p>
          </p:txBody>
        </p:sp>
        <p:sp>
          <p:nvSpPr>
            <p:cNvPr id="121" name="Freeform: Shape 120">
              <a:extLst>
                <a:ext uri="{FF2B5EF4-FFF2-40B4-BE49-F238E27FC236}">
                  <a16:creationId xmlns:a16="http://schemas.microsoft.com/office/drawing/2014/main" id="{E28C20B0-98AA-4A5B-8CE1-236A3F6CAA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22" name="Freeform: Shape 121">
              <a:extLst>
                <a:ext uri="{FF2B5EF4-FFF2-40B4-BE49-F238E27FC236}">
                  <a16:creationId xmlns:a16="http://schemas.microsoft.com/office/drawing/2014/main" id="{8A56719F-13F0-4B75-8C04-DAACD8FD86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23" name="Freeform: Shape 122">
              <a:extLst>
                <a:ext uri="{FF2B5EF4-FFF2-40B4-BE49-F238E27FC236}">
                  <a16:creationId xmlns:a16="http://schemas.microsoft.com/office/drawing/2014/main" id="{B30555DA-285C-4859-83DE-B16FF6DB13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24" name="Freeform: Shape 123">
              <a:extLst>
                <a:ext uri="{FF2B5EF4-FFF2-40B4-BE49-F238E27FC236}">
                  <a16:creationId xmlns:a16="http://schemas.microsoft.com/office/drawing/2014/main" id="{67AF00E9-C8D6-41C4-9703-5468F51639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sz="1350"/>
            </a:p>
          </p:txBody>
        </p:sp>
        <p:sp>
          <p:nvSpPr>
            <p:cNvPr id="125" name="Freeform: Shape 124">
              <a:extLst>
                <a:ext uri="{FF2B5EF4-FFF2-40B4-BE49-F238E27FC236}">
                  <a16:creationId xmlns:a16="http://schemas.microsoft.com/office/drawing/2014/main" id="{D07F88BD-A2E8-4F25-BB43-9372C6C9F3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26" name="Freeform: Shape 125">
              <a:extLst>
                <a:ext uri="{FF2B5EF4-FFF2-40B4-BE49-F238E27FC236}">
                  <a16:creationId xmlns:a16="http://schemas.microsoft.com/office/drawing/2014/main" id="{DFAE35DA-8283-4F4B-8C00-FF8EFE39B3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9977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sz="1350"/>
            </a:p>
          </p:txBody>
        </p:sp>
        <p:sp>
          <p:nvSpPr>
            <p:cNvPr id="127" name="Freeform: Shape 126">
              <a:extLst>
                <a:ext uri="{FF2B5EF4-FFF2-40B4-BE49-F238E27FC236}">
                  <a16:creationId xmlns:a16="http://schemas.microsoft.com/office/drawing/2014/main" id="{4340DEBE-A255-48E2-B7B2-AE881651CE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9977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28" name="Freeform: Shape 127">
              <a:extLst>
                <a:ext uri="{FF2B5EF4-FFF2-40B4-BE49-F238E27FC236}">
                  <a16:creationId xmlns:a16="http://schemas.microsoft.com/office/drawing/2014/main" id="{FE968FB9-507A-4F2E-B346-15995081B1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29" name="Freeform: Shape 128">
              <a:extLst>
                <a:ext uri="{FF2B5EF4-FFF2-40B4-BE49-F238E27FC236}">
                  <a16:creationId xmlns:a16="http://schemas.microsoft.com/office/drawing/2014/main" id="{4DA99BD8-9C2B-46BF-AA27-ED405540D1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30" name="Freeform: Shape 129">
              <a:extLst>
                <a:ext uri="{FF2B5EF4-FFF2-40B4-BE49-F238E27FC236}">
                  <a16:creationId xmlns:a16="http://schemas.microsoft.com/office/drawing/2014/main" id="{50C84F67-D2C2-48DF-8537-DF99C6024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31" name="Freeform: Shape 130">
              <a:extLst>
                <a:ext uri="{FF2B5EF4-FFF2-40B4-BE49-F238E27FC236}">
                  <a16:creationId xmlns:a16="http://schemas.microsoft.com/office/drawing/2014/main" id="{F5CAEB9A-26A6-4FBF-916B-19FC9B0BFC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599770"/>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32" name="Freeform: Shape 131">
              <a:extLst>
                <a:ext uri="{FF2B5EF4-FFF2-40B4-BE49-F238E27FC236}">
                  <a16:creationId xmlns:a16="http://schemas.microsoft.com/office/drawing/2014/main" id="{E4DEDE1B-4819-4E4B-849E-330D7DF56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33" name="Freeform: Shape 132">
              <a:extLst>
                <a:ext uri="{FF2B5EF4-FFF2-40B4-BE49-F238E27FC236}">
                  <a16:creationId xmlns:a16="http://schemas.microsoft.com/office/drawing/2014/main" id="{C441B73E-F19C-4313-8F46-F600603B36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7" y="365901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sz="1350"/>
            </a:p>
          </p:txBody>
        </p:sp>
        <p:sp>
          <p:nvSpPr>
            <p:cNvPr id="134" name="Freeform: Shape 133">
              <a:extLst>
                <a:ext uri="{FF2B5EF4-FFF2-40B4-BE49-F238E27FC236}">
                  <a16:creationId xmlns:a16="http://schemas.microsoft.com/office/drawing/2014/main" id="{014FE805-EF51-4859-A6DF-CF75F9A0F5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2" y="3659014"/>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35" name="Freeform: Shape 134">
              <a:extLst>
                <a:ext uri="{FF2B5EF4-FFF2-40B4-BE49-F238E27FC236}">
                  <a16:creationId xmlns:a16="http://schemas.microsoft.com/office/drawing/2014/main" id="{624CF2A5-BD9E-4570-8560-063BC70F26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2"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36" name="Freeform: Shape 135">
              <a:extLst>
                <a:ext uri="{FF2B5EF4-FFF2-40B4-BE49-F238E27FC236}">
                  <a16:creationId xmlns:a16="http://schemas.microsoft.com/office/drawing/2014/main" id="{6BEC415C-7946-43B2-9AC8-348B6B5CD0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37" name="Freeform: Shape 136">
              <a:extLst>
                <a:ext uri="{FF2B5EF4-FFF2-40B4-BE49-F238E27FC236}">
                  <a16:creationId xmlns:a16="http://schemas.microsoft.com/office/drawing/2014/main" id="{1B615AD5-3365-43D4-8E16-377A2A2F97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38" name="Freeform: Shape 137">
              <a:extLst>
                <a:ext uri="{FF2B5EF4-FFF2-40B4-BE49-F238E27FC236}">
                  <a16:creationId xmlns:a16="http://schemas.microsoft.com/office/drawing/2014/main" id="{9D184DFD-DD33-491E-90FF-6E4ECA2668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659014"/>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39" name="Freeform: Shape 138">
              <a:extLst>
                <a:ext uri="{FF2B5EF4-FFF2-40B4-BE49-F238E27FC236}">
                  <a16:creationId xmlns:a16="http://schemas.microsoft.com/office/drawing/2014/main" id="{31B62FE1-0262-4B09-ABEA-8AA010137D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40" name="Freeform: Shape 139">
              <a:extLst>
                <a:ext uri="{FF2B5EF4-FFF2-40B4-BE49-F238E27FC236}">
                  <a16:creationId xmlns:a16="http://schemas.microsoft.com/office/drawing/2014/main" id="{20C539C6-FAA9-4EBE-93D9-1F946E1449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9" y="371816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sz="1350"/>
            </a:p>
          </p:txBody>
        </p:sp>
        <p:sp>
          <p:nvSpPr>
            <p:cNvPr id="141" name="Freeform: Shape 140">
              <a:extLst>
                <a:ext uri="{FF2B5EF4-FFF2-40B4-BE49-F238E27FC236}">
                  <a16:creationId xmlns:a16="http://schemas.microsoft.com/office/drawing/2014/main" id="{8C6EF3FF-09E5-4099-A49B-CA364A6E83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4" y="371816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42" name="Freeform: Shape 141">
              <a:extLst>
                <a:ext uri="{FF2B5EF4-FFF2-40B4-BE49-F238E27FC236}">
                  <a16:creationId xmlns:a16="http://schemas.microsoft.com/office/drawing/2014/main" id="{B3C5E06F-8F1E-4771-AAE4-B34B1D6A3D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4"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43" name="Freeform: Shape 142">
              <a:extLst>
                <a:ext uri="{FF2B5EF4-FFF2-40B4-BE49-F238E27FC236}">
                  <a16:creationId xmlns:a16="http://schemas.microsoft.com/office/drawing/2014/main" id="{538D5AE9-76CC-4AE4-B026-656EDCB01B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44" name="Freeform: Shape 143">
              <a:extLst>
                <a:ext uri="{FF2B5EF4-FFF2-40B4-BE49-F238E27FC236}">
                  <a16:creationId xmlns:a16="http://schemas.microsoft.com/office/drawing/2014/main" id="{30F1A9B9-52AB-4527-BD4A-1802F7C960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45" name="Freeform: Shape 144">
              <a:extLst>
                <a:ext uri="{FF2B5EF4-FFF2-40B4-BE49-F238E27FC236}">
                  <a16:creationId xmlns:a16="http://schemas.microsoft.com/office/drawing/2014/main" id="{46A57D78-C020-4EEF-971D-0C8802889A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71816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46" name="Freeform: Shape 145">
              <a:extLst>
                <a:ext uri="{FF2B5EF4-FFF2-40B4-BE49-F238E27FC236}">
                  <a16:creationId xmlns:a16="http://schemas.microsoft.com/office/drawing/2014/main" id="{7666D7A3-5ABF-4EDE-A0C5-F2099B2D86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5"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47" name="Freeform: Shape 146">
              <a:extLst>
                <a:ext uri="{FF2B5EF4-FFF2-40B4-BE49-F238E27FC236}">
                  <a16:creationId xmlns:a16="http://schemas.microsoft.com/office/drawing/2014/main" id="{13BC460A-E0FF-4658-A2FD-A3AF4D51DF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40" y="377741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sz="1350"/>
            </a:p>
          </p:txBody>
        </p:sp>
        <p:sp>
          <p:nvSpPr>
            <p:cNvPr id="148" name="Freeform: Shape 147">
              <a:extLst>
                <a:ext uri="{FF2B5EF4-FFF2-40B4-BE49-F238E27FC236}">
                  <a16:creationId xmlns:a16="http://schemas.microsoft.com/office/drawing/2014/main" id="{26467CC2-3AB3-4D37-8323-385B7399F7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5"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sz="1350"/>
            </a:p>
          </p:txBody>
        </p:sp>
        <p:sp>
          <p:nvSpPr>
            <p:cNvPr id="149" name="Freeform: Shape 148">
              <a:extLst>
                <a:ext uri="{FF2B5EF4-FFF2-40B4-BE49-F238E27FC236}">
                  <a16:creationId xmlns:a16="http://schemas.microsoft.com/office/drawing/2014/main" id="{563A1F58-33CE-4EDF-B902-3F43F69DA2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6"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150" name="Freeform: Shape 149">
              <a:extLst>
                <a:ext uri="{FF2B5EF4-FFF2-40B4-BE49-F238E27FC236}">
                  <a16:creationId xmlns:a16="http://schemas.microsoft.com/office/drawing/2014/main" id="{DDCFAB2F-7E88-4A57-999A-2506A1FE7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83"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151" name="Freeform: Shape 150">
              <a:extLst>
                <a:ext uri="{FF2B5EF4-FFF2-40B4-BE49-F238E27FC236}">
                  <a16:creationId xmlns:a16="http://schemas.microsoft.com/office/drawing/2014/main" id="{571BEB66-3787-441F-BB54-80C05C6F13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35"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152" name="Freeform: Shape 151">
              <a:extLst>
                <a:ext uri="{FF2B5EF4-FFF2-40B4-BE49-F238E27FC236}">
                  <a16:creationId xmlns:a16="http://schemas.microsoft.com/office/drawing/2014/main" id="{641DC095-611E-4979-8664-6C0EB878FC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82"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sz="1350"/>
            </a:p>
          </p:txBody>
        </p:sp>
        <p:sp>
          <p:nvSpPr>
            <p:cNvPr id="153" name="Freeform: Shape 152">
              <a:extLst>
                <a:ext uri="{FF2B5EF4-FFF2-40B4-BE49-F238E27FC236}">
                  <a16:creationId xmlns:a16="http://schemas.microsoft.com/office/drawing/2014/main" id="{210B9ECF-D859-4919-A9D6-3208548F00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31"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154" name="Freeform: Shape 153">
              <a:extLst>
                <a:ext uri="{FF2B5EF4-FFF2-40B4-BE49-F238E27FC236}">
                  <a16:creationId xmlns:a16="http://schemas.microsoft.com/office/drawing/2014/main" id="{4FBC31D4-7E98-452C-8A87-822DE0432C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481374"/>
              <a:ext cx="14097" cy="14096"/>
            </a:xfrm>
            <a:custGeom>
              <a:avLst/>
              <a:gdLst>
                <a:gd name="connsiteX0" fmla="*/ 14097 w 14097"/>
                <a:gd name="connsiteY0" fmla="*/ 7049 h 14096"/>
                <a:gd name="connsiteX1" fmla="*/ 7049 w 14097"/>
                <a:gd name="connsiteY1" fmla="*/ 14097 h 14096"/>
                <a:gd name="connsiteX2" fmla="*/ 0 w 14097"/>
                <a:gd name="connsiteY2" fmla="*/ 7049 h 14096"/>
                <a:gd name="connsiteX3" fmla="*/ 7049 w 14097"/>
                <a:gd name="connsiteY3" fmla="*/ 0 h 14096"/>
                <a:gd name="connsiteX4" fmla="*/ 14097 w 14097"/>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9"/>
                  </a:moveTo>
                  <a:cubicBezTo>
                    <a:pt x="14097" y="10954"/>
                    <a:pt x="10954" y="14097"/>
                    <a:pt x="7049" y="14097"/>
                  </a:cubicBezTo>
                  <a:cubicBezTo>
                    <a:pt x="3143" y="14097"/>
                    <a:pt x="0" y="10954"/>
                    <a:pt x="0" y="7049"/>
                  </a:cubicBezTo>
                  <a:cubicBezTo>
                    <a:pt x="0" y="3143"/>
                    <a:pt x="3143" y="0"/>
                    <a:pt x="7049" y="0"/>
                  </a:cubicBezTo>
                  <a:cubicBezTo>
                    <a:pt x="10954" y="0"/>
                    <a:pt x="14097" y="3143"/>
                    <a:pt x="14097" y="7049"/>
                  </a:cubicBezTo>
                  <a:close/>
                </a:path>
              </a:pathLst>
            </a:custGeom>
            <a:grpFill/>
            <a:ln w="9525" cap="flat">
              <a:noFill/>
              <a:prstDash val="solid"/>
              <a:miter/>
            </a:ln>
          </p:spPr>
          <p:txBody>
            <a:bodyPr rtlCol="0" anchor="ctr"/>
            <a:lstStyle/>
            <a:p>
              <a:endParaRPr lang="en-US" sz="1350"/>
            </a:p>
          </p:txBody>
        </p:sp>
        <p:sp>
          <p:nvSpPr>
            <p:cNvPr id="155" name="Freeform: Shape 154">
              <a:extLst>
                <a:ext uri="{FF2B5EF4-FFF2-40B4-BE49-F238E27FC236}">
                  <a16:creationId xmlns:a16="http://schemas.microsoft.com/office/drawing/2014/main" id="{E302346C-F328-435B-87ED-447C6F8542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sz="1350"/>
            </a:p>
          </p:txBody>
        </p:sp>
        <p:sp>
          <p:nvSpPr>
            <p:cNvPr id="156" name="Freeform: Shape 155">
              <a:extLst>
                <a:ext uri="{FF2B5EF4-FFF2-40B4-BE49-F238E27FC236}">
                  <a16:creationId xmlns:a16="http://schemas.microsoft.com/office/drawing/2014/main" id="{B94F507E-9E94-432E-AE8A-A6CB2C5D05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481374"/>
              <a:ext cx="14096" cy="14096"/>
            </a:xfrm>
            <a:custGeom>
              <a:avLst/>
              <a:gdLst>
                <a:gd name="connsiteX0" fmla="*/ 14097 w 14096"/>
                <a:gd name="connsiteY0" fmla="*/ 7049 h 14096"/>
                <a:gd name="connsiteX1" fmla="*/ 7049 w 14096"/>
                <a:gd name="connsiteY1" fmla="*/ 14097 h 14096"/>
                <a:gd name="connsiteX2" fmla="*/ 0 w 14096"/>
                <a:gd name="connsiteY2" fmla="*/ 7049 h 14096"/>
                <a:gd name="connsiteX3" fmla="*/ 7049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9" y="14097"/>
                  </a:cubicBezTo>
                  <a:cubicBezTo>
                    <a:pt x="3143" y="14097"/>
                    <a:pt x="0" y="10954"/>
                    <a:pt x="0" y="7049"/>
                  </a:cubicBezTo>
                  <a:cubicBezTo>
                    <a:pt x="0" y="3143"/>
                    <a:pt x="3143" y="0"/>
                    <a:pt x="7049" y="0"/>
                  </a:cubicBezTo>
                  <a:cubicBezTo>
                    <a:pt x="10859" y="0"/>
                    <a:pt x="14097" y="3143"/>
                    <a:pt x="14097" y="7049"/>
                  </a:cubicBezTo>
                  <a:close/>
                </a:path>
              </a:pathLst>
            </a:custGeom>
            <a:grpFill/>
            <a:ln w="9525" cap="flat">
              <a:noFill/>
              <a:prstDash val="solid"/>
              <a:miter/>
            </a:ln>
          </p:spPr>
          <p:txBody>
            <a:bodyPr rtlCol="0" anchor="ctr"/>
            <a:lstStyle/>
            <a:p>
              <a:endParaRPr lang="en-US" sz="1350"/>
            </a:p>
          </p:txBody>
        </p:sp>
        <p:sp>
          <p:nvSpPr>
            <p:cNvPr id="157" name="Freeform: Shape 156">
              <a:extLst>
                <a:ext uri="{FF2B5EF4-FFF2-40B4-BE49-F238E27FC236}">
                  <a16:creationId xmlns:a16="http://schemas.microsoft.com/office/drawing/2014/main" id="{1FFAC4F0-FD7F-4943-B60E-E276F8B23F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sz="1350"/>
            </a:p>
          </p:txBody>
        </p:sp>
        <p:sp>
          <p:nvSpPr>
            <p:cNvPr id="158" name="Freeform: Shape 157">
              <a:extLst>
                <a:ext uri="{FF2B5EF4-FFF2-40B4-BE49-F238E27FC236}">
                  <a16:creationId xmlns:a16="http://schemas.microsoft.com/office/drawing/2014/main" id="{A8A5D871-92FD-43C3-BF94-0B524FA7D3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858" y="0"/>
                    <a:pt x="14097" y="3143"/>
                    <a:pt x="14097" y="7049"/>
                  </a:cubicBezTo>
                  <a:close/>
                </a:path>
              </a:pathLst>
            </a:custGeom>
            <a:grpFill/>
            <a:ln w="9525" cap="flat">
              <a:noFill/>
              <a:prstDash val="solid"/>
              <a:miter/>
            </a:ln>
          </p:spPr>
          <p:txBody>
            <a:bodyPr rtlCol="0" anchor="ctr"/>
            <a:lstStyle/>
            <a:p>
              <a:endParaRPr lang="en-US" sz="1350"/>
            </a:p>
          </p:txBody>
        </p:sp>
        <p:sp>
          <p:nvSpPr>
            <p:cNvPr id="159" name="Freeform: Shape 158">
              <a:extLst>
                <a:ext uri="{FF2B5EF4-FFF2-40B4-BE49-F238E27FC236}">
                  <a16:creationId xmlns:a16="http://schemas.microsoft.com/office/drawing/2014/main" id="{6A79A241-1665-453E-ADD4-18892D4F85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48137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sz="1350"/>
            </a:p>
          </p:txBody>
        </p:sp>
        <p:sp>
          <p:nvSpPr>
            <p:cNvPr id="160" name="Freeform: Shape 159">
              <a:extLst>
                <a:ext uri="{FF2B5EF4-FFF2-40B4-BE49-F238E27FC236}">
                  <a16:creationId xmlns:a16="http://schemas.microsoft.com/office/drawing/2014/main" id="{81EABE18-4189-4E07-93C9-9B76673E3E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40622"/>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61" name="Freeform: Shape 160">
              <a:extLst>
                <a:ext uri="{FF2B5EF4-FFF2-40B4-BE49-F238E27FC236}">
                  <a16:creationId xmlns:a16="http://schemas.microsoft.com/office/drawing/2014/main" id="{B658A0EE-6F09-4EF7-B5E7-F23A556BDA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4062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62" name="Freeform: Shape 161">
              <a:extLst>
                <a:ext uri="{FF2B5EF4-FFF2-40B4-BE49-F238E27FC236}">
                  <a16:creationId xmlns:a16="http://schemas.microsoft.com/office/drawing/2014/main" id="{15EB019C-C95B-4DE3-BD17-DC20F8007A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406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sz="1350"/>
            </a:p>
          </p:txBody>
        </p:sp>
        <p:sp>
          <p:nvSpPr>
            <p:cNvPr id="163" name="Freeform: Shape 162">
              <a:extLst>
                <a:ext uri="{FF2B5EF4-FFF2-40B4-BE49-F238E27FC236}">
                  <a16:creationId xmlns:a16="http://schemas.microsoft.com/office/drawing/2014/main" id="{2948B3ED-79C1-47C8-B712-0BFB5536C3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4062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64" name="Freeform: Shape 163">
              <a:extLst>
                <a:ext uri="{FF2B5EF4-FFF2-40B4-BE49-F238E27FC236}">
                  <a16:creationId xmlns:a16="http://schemas.microsoft.com/office/drawing/2014/main" id="{13387DB9-900B-422D-90F7-C5C7EB5D59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4063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sz="1350"/>
            </a:p>
          </p:txBody>
        </p:sp>
        <p:sp>
          <p:nvSpPr>
            <p:cNvPr id="165" name="Freeform: Shape 164">
              <a:extLst>
                <a:ext uri="{FF2B5EF4-FFF2-40B4-BE49-F238E27FC236}">
                  <a16:creationId xmlns:a16="http://schemas.microsoft.com/office/drawing/2014/main" id="{48FDCCF3-E6D6-4CD0-9D47-02FE785C7A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40631"/>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sz="1350"/>
            </a:p>
          </p:txBody>
        </p:sp>
        <p:sp>
          <p:nvSpPr>
            <p:cNvPr id="166" name="Freeform: Shape 165">
              <a:extLst>
                <a:ext uri="{FF2B5EF4-FFF2-40B4-BE49-F238E27FC236}">
                  <a16:creationId xmlns:a16="http://schemas.microsoft.com/office/drawing/2014/main" id="{BC14E8F6-33F6-47CE-9A24-EA71D71496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99781"/>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67" name="Freeform: Shape 166">
              <a:extLst>
                <a:ext uri="{FF2B5EF4-FFF2-40B4-BE49-F238E27FC236}">
                  <a16:creationId xmlns:a16="http://schemas.microsoft.com/office/drawing/2014/main" id="{F78CC38F-63FC-4552-B17B-8D79D3C8F8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68" name="Freeform: Shape 167">
              <a:extLst>
                <a:ext uri="{FF2B5EF4-FFF2-40B4-BE49-F238E27FC236}">
                  <a16:creationId xmlns:a16="http://schemas.microsoft.com/office/drawing/2014/main" id="{89042823-A002-49CE-B03D-ED1291DC13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99781"/>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sz="1350"/>
            </a:p>
          </p:txBody>
        </p:sp>
        <p:sp>
          <p:nvSpPr>
            <p:cNvPr id="169" name="Freeform: Shape 168">
              <a:extLst>
                <a:ext uri="{FF2B5EF4-FFF2-40B4-BE49-F238E27FC236}">
                  <a16:creationId xmlns:a16="http://schemas.microsoft.com/office/drawing/2014/main" id="{96EFC6CE-198B-489B-B1EE-72CE842628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70" name="Freeform: Shape 169">
              <a:extLst>
                <a:ext uri="{FF2B5EF4-FFF2-40B4-BE49-F238E27FC236}">
                  <a16:creationId xmlns:a16="http://schemas.microsoft.com/office/drawing/2014/main" id="{49FEA23D-54D9-45D7-9325-1E2F638C9C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9978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sz="1350"/>
            </a:p>
          </p:txBody>
        </p:sp>
        <p:sp>
          <p:nvSpPr>
            <p:cNvPr id="171" name="Freeform: Shape 170">
              <a:extLst>
                <a:ext uri="{FF2B5EF4-FFF2-40B4-BE49-F238E27FC236}">
                  <a16:creationId xmlns:a16="http://schemas.microsoft.com/office/drawing/2014/main" id="{2DB04EE3-370F-49CE-BCFE-C2999C3CF2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9978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72" name="Freeform: Shape 171">
              <a:extLst>
                <a:ext uri="{FF2B5EF4-FFF2-40B4-BE49-F238E27FC236}">
                  <a16:creationId xmlns:a16="http://schemas.microsoft.com/office/drawing/2014/main" id="{8BCBCC34-797D-41A8-8AD1-7E03E1BBFF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659026"/>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73" name="Freeform: Shape 172">
              <a:extLst>
                <a:ext uri="{FF2B5EF4-FFF2-40B4-BE49-F238E27FC236}">
                  <a16:creationId xmlns:a16="http://schemas.microsoft.com/office/drawing/2014/main" id="{AFF5C1F8-0EDE-4835-89E6-1FCB2EA395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74" name="Freeform: Shape 173">
              <a:extLst>
                <a:ext uri="{FF2B5EF4-FFF2-40B4-BE49-F238E27FC236}">
                  <a16:creationId xmlns:a16="http://schemas.microsoft.com/office/drawing/2014/main" id="{6171D504-6300-457C-AFCC-064DBB3FCC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6590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sz="1350"/>
            </a:p>
          </p:txBody>
        </p:sp>
        <p:sp>
          <p:nvSpPr>
            <p:cNvPr id="175" name="Freeform: Shape 174">
              <a:extLst>
                <a:ext uri="{FF2B5EF4-FFF2-40B4-BE49-F238E27FC236}">
                  <a16:creationId xmlns:a16="http://schemas.microsoft.com/office/drawing/2014/main" id="{62ACE739-C8C4-4495-B04C-C3AFC44811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76" name="Freeform: Shape 175">
              <a:extLst>
                <a:ext uri="{FF2B5EF4-FFF2-40B4-BE49-F238E27FC236}">
                  <a16:creationId xmlns:a16="http://schemas.microsoft.com/office/drawing/2014/main" id="{3F4771CD-CDCA-4FFE-8EF5-E42D1781E7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sz="1350"/>
            </a:p>
          </p:txBody>
        </p:sp>
        <p:sp>
          <p:nvSpPr>
            <p:cNvPr id="177" name="Freeform: Shape 176">
              <a:extLst>
                <a:ext uri="{FF2B5EF4-FFF2-40B4-BE49-F238E27FC236}">
                  <a16:creationId xmlns:a16="http://schemas.microsoft.com/office/drawing/2014/main" id="{A10C0BFE-A8F9-4E21-9DFD-37A4D26C62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78" name="Freeform: Shape 177">
              <a:extLst>
                <a:ext uri="{FF2B5EF4-FFF2-40B4-BE49-F238E27FC236}">
                  <a16:creationId xmlns:a16="http://schemas.microsoft.com/office/drawing/2014/main" id="{4D8D4EF9-4EF7-4538-A4AE-439F9335EA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718177"/>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79" name="Freeform: Shape 178">
              <a:extLst>
                <a:ext uri="{FF2B5EF4-FFF2-40B4-BE49-F238E27FC236}">
                  <a16:creationId xmlns:a16="http://schemas.microsoft.com/office/drawing/2014/main" id="{7E0500AB-5662-43B9-95C2-2EC80CC54F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80" name="Freeform: Shape 179">
              <a:extLst>
                <a:ext uri="{FF2B5EF4-FFF2-40B4-BE49-F238E27FC236}">
                  <a16:creationId xmlns:a16="http://schemas.microsoft.com/office/drawing/2014/main" id="{984021AD-A6A2-4CDA-A953-72FBA7598B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718177"/>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sz="1350"/>
            </a:p>
          </p:txBody>
        </p:sp>
        <p:sp>
          <p:nvSpPr>
            <p:cNvPr id="181" name="Freeform: Shape 180">
              <a:extLst>
                <a:ext uri="{FF2B5EF4-FFF2-40B4-BE49-F238E27FC236}">
                  <a16:creationId xmlns:a16="http://schemas.microsoft.com/office/drawing/2014/main" id="{FD1FBF47-CAC8-4385-9DC7-C9BB6167EA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82" name="Freeform: Shape 181">
              <a:extLst>
                <a:ext uri="{FF2B5EF4-FFF2-40B4-BE49-F238E27FC236}">
                  <a16:creationId xmlns:a16="http://schemas.microsoft.com/office/drawing/2014/main" id="{FBAEE482-005F-4288-8D66-09EA246C45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71817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sz="1350"/>
            </a:p>
          </p:txBody>
        </p:sp>
        <p:sp>
          <p:nvSpPr>
            <p:cNvPr id="183" name="Freeform: Shape 182">
              <a:extLst>
                <a:ext uri="{FF2B5EF4-FFF2-40B4-BE49-F238E27FC236}">
                  <a16:creationId xmlns:a16="http://schemas.microsoft.com/office/drawing/2014/main" id="{2C5DCF49-33DE-4AFF-818E-42F59F280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71817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184" name="Freeform: Shape 183">
              <a:extLst>
                <a:ext uri="{FF2B5EF4-FFF2-40B4-BE49-F238E27FC236}">
                  <a16:creationId xmlns:a16="http://schemas.microsoft.com/office/drawing/2014/main" id="{866903F3-208B-46D5-925B-254DC74291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2" y="3777419"/>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185" name="Freeform: Shape 184">
              <a:extLst>
                <a:ext uri="{FF2B5EF4-FFF2-40B4-BE49-F238E27FC236}">
                  <a16:creationId xmlns:a16="http://schemas.microsoft.com/office/drawing/2014/main" id="{2550D219-E342-4A38-BB89-575C1EE7AA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2" y="377741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186" name="Freeform: Shape 185">
              <a:extLst>
                <a:ext uri="{FF2B5EF4-FFF2-40B4-BE49-F238E27FC236}">
                  <a16:creationId xmlns:a16="http://schemas.microsoft.com/office/drawing/2014/main" id="{5B5485FC-95D0-4660-9594-2C9BD3B776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8" y="3777419"/>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sz="1350"/>
            </a:p>
          </p:txBody>
        </p:sp>
        <p:sp>
          <p:nvSpPr>
            <p:cNvPr id="187" name="Freeform: Shape 186">
              <a:extLst>
                <a:ext uri="{FF2B5EF4-FFF2-40B4-BE49-F238E27FC236}">
                  <a16:creationId xmlns:a16="http://schemas.microsoft.com/office/drawing/2014/main" id="{2EA358DA-C7E8-4DF8-B7D6-CC58295655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4" y="3777383"/>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188" name="Freeform: Shape 187">
              <a:extLst>
                <a:ext uri="{FF2B5EF4-FFF2-40B4-BE49-F238E27FC236}">
                  <a16:creationId xmlns:a16="http://schemas.microsoft.com/office/drawing/2014/main" id="{7990E8BB-4369-4845-8436-A6F3FE1D1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87" y="37774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sz="1350"/>
            </a:p>
          </p:txBody>
        </p:sp>
        <p:sp>
          <p:nvSpPr>
            <p:cNvPr id="189" name="Freeform: Shape 188">
              <a:extLst>
                <a:ext uri="{FF2B5EF4-FFF2-40B4-BE49-F238E27FC236}">
                  <a16:creationId xmlns:a16="http://schemas.microsoft.com/office/drawing/2014/main" id="{D6C050C5-1951-434B-A7FE-D271E73F82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4" y="37774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sz="1350" dirty="0"/>
            </a:p>
          </p:txBody>
        </p:sp>
      </p:grpSp>
      <p:grpSp>
        <p:nvGrpSpPr>
          <p:cNvPr id="191" name="Graphic 4">
            <a:extLst>
              <a:ext uri="{FF2B5EF4-FFF2-40B4-BE49-F238E27FC236}">
                <a16:creationId xmlns:a16="http://schemas.microsoft.com/office/drawing/2014/main" id="{773717CC-ECEE-4ABF-BA61-C59F468017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510686" y="4418454"/>
            <a:ext cx="997902" cy="997891"/>
            <a:chOff x="5734037" y="3067039"/>
            <a:chExt cx="724483" cy="724489"/>
          </a:xfrm>
          <a:solidFill>
            <a:schemeClr val="bg1">
              <a:alpha val="60000"/>
            </a:schemeClr>
          </a:solidFill>
        </p:grpSpPr>
        <p:sp>
          <p:nvSpPr>
            <p:cNvPr id="192" name="Freeform: Shape 191">
              <a:extLst>
                <a:ext uri="{FF2B5EF4-FFF2-40B4-BE49-F238E27FC236}">
                  <a16:creationId xmlns:a16="http://schemas.microsoft.com/office/drawing/2014/main" id="{9A4FAE41-62DF-4B8E-BD66-8EC206E0E3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067039"/>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sz="1350"/>
            </a:p>
          </p:txBody>
        </p:sp>
        <p:sp>
          <p:nvSpPr>
            <p:cNvPr id="193" name="Freeform: Shape 192">
              <a:extLst>
                <a:ext uri="{FF2B5EF4-FFF2-40B4-BE49-F238E27FC236}">
                  <a16:creationId xmlns:a16="http://schemas.microsoft.com/office/drawing/2014/main" id="{564C7F1F-5546-40DC-A16B-C9A3E45777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sz="1350"/>
            </a:p>
          </p:txBody>
        </p:sp>
        <p:sp>
          <p:nvSpPr>
            <p:cNvPr id="194" name="Freeform: Shape 193">
              <a:extLst>
                <a:ext uri="{FF2B5EF4-FFF2-40B4-BE49-F238E27FC236}">
                  <a16:creationId xmlns:a16="http://schemas.microsoft.com/office/drawing/2014/main" id="{45583216-FC24-4B75-9703-DBEC401FF8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sz="1350"/>
            </a:p>
          </p:txBody>
        </p:sp>
        <p:sp>
          <p:nvSpPr>
            <p:cNvPr id="195" name="Freeform: Shape 194">
              <a:extLst>
                <a:ext uri="{FF2B5EF4-FFF2-40B4-BE49-F238E27FC236}">
                  <a16:creationId xmlns:a16="http://schemas.microsoft.com/office/drawing/2014/main" id="{2FD0A70D-2E7E-4048-8145-0F45EDBBCE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sz="1350"/>
            </a:p>
          </p:txBody>
        </p:sp>
        <p:sp>
          <p:nvSpPr>
            <p:cNvPr id="196" name="Freeform: Shape 195">
              <a:extLst>
                <a:ext uri="{FF2B5EF4-FFF2-40B4-BE49-F238E27FC236}">
                  <a16:creationId xmlns:a16="http://schemas.microsoft.com/office/drawing/2014/main" id="{B703C78E-D176-4455-B7B5-2DB4F418DB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sz="1350"/>
            </a:p>
          </p:txBody>
        </p:sp>
        <p:sp>
          <p:nvSpPr>
            <p:cNvPr id="197" name="Freeform: Shape 196">
              <a:extLst>
                <a:ext uri="{FF2B5EF4-FFF2-40B4-BE49-F238E27FC236}">
                  <a16:creationId xmlns:a16="http://schemas.microsoft.com/office/drawing/2014/main" id="{AD23B98E-D1FB-4BD9-BA4A-060BC8266E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sz="1350"/>
            </a:p>
          </p:txBody>
        </p:sp>
        <p:sp>
          <p:nvSpPr>
            <p:cNvPr id="198" name="Freeform: Shape 197">
              <a:extLst>
                <a:ext uri="{FF2B5EF4-FFF2-40B4-BE49-F238E27FC236}">
                  <a16:creationId xmlns:a16="http://schemas.microsoft.com/office/drawing/2014/main" id="{C1541992-EEDB-4D6B-BDA9-B66E58A17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sz="1350"/>
            </a:p>
          </p:txBody>
        </p:sp>
        <p:sp>
          <p:nvSpPr>
            <p:cNvPr id="199" name="Freeform: Shape 198">
              <a:extLst>
                <a:ext uri="{FF2B5EF4-FFF2-40B4-BE49-F238E27FC236}">
                  <a16:creationId xmlns:a16="http://schemas.microsoft.com/office/drawing/2014/main" id="{08072B3B-B852-4186-ACFE-F614251324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26284"/>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sz="1350"/>
            </a:p>
          </p:txBody>
        </p:sp>
        <p:sp>
          <p:nvSpPr>
            <p:cNvPr id="200" name="Freeform: Shape 199">
              <a:extLst>
                <a:ext uri="{FF2B5EF4-FFF2-40B4-BE49-F238E27FC236}">
                  <a16:creationId xmlns:a16="http://schemas.microsoft.com/office/drawing/2014/main" id="{7B5DD2CA-BCBA-4F3E-B472-840067686A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2628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201" name="Freeform: Shape 200">
              <a:extLst>
                <a:ext uri="{FF2B5EF4-FFF2-40B4-BE49-F238E27FC236}">
                  <a16:creationId xmlns:a16="http://schemas.microsoft.com/office/drawing/2014/main" id="{C7335DFE-05E4-4D45-B035-1D85E7648E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202" name="Freeform: Shape 201">
              <a:extLst>
                <a:ext uri="{FF2B5EF4-FFF2-40B4-BE49-F238E27FC236}">
                  <a16:creationId xmlns:a16="http://schemas.microsoft.com/office/drawing/2014/main" id="{ADCF9375-A092-491A-960D-A4DBB376C3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203" name="Freeform: Shape 202">
              <a:extLst>
                <a:ext uri="{FF2B5EF4-FFF2-40B4-BE49-F238E27FC236}">
                  <a16:creationId xmlns:a16="http://schemas.microsoft.com/office/drawing/2014/main" id="{95341599-7E99-490F-9AF8-07EAE5C8DB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204" name="Freeform: Shape 203">
              <a:extLst>
                <a:ext uri="{FF2B5EF4-FFF2-40B4-BE49-F238E27FC236}">
                  <a16:creationId xmlns:a16="http://schemas.microsoft.com/office/drawing/2014/main" id="{E1C55EB0-818A-46E6-8D53-5503100290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126284"/>
              <a:ext cx="14097" cy="14097"/>
            </a:xfrm>
            <a:custGeom>
              <a:avLst/>
              <a:gdLst>
                <a:gd name="connsiteX0" fmla="*/ 14097 w 14097"/>
                <a:gd name="connsiteY0" fmla="*/ 7049 h 14097"/>
                <a:gd name="connsiteX1" fmla="*/ 7048 w 14097"/>
                <a:gd name="connsiteY1" fmla="*/ 14097 h 14097"/>
                <a:gd name="connsiteX2" fmla="*/ 0 w 14097"/>
                <a:gd name="connsiteY2" fmla="*/ 7049 h 14097"/>
                <a:gd name="connsiteX3" fmla="*/ 7048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sz="1350"/>
            </a:p>
          </p:txBody>
        </p:sp>
        <p:sp>
          <p:nvSpPr>
            <p:cNvPr id="205" name="Freeform: Shape 204">
              <a:extLst>
                <a:ext uri="{FF2B5EF4-FFF2-40B4-BE49-F238E27FC236}">
                  <a16:creationId xmlns:a16="http://schemas.microsoft.com/office/drawing/2014/main" id="{319B036C-5BD8-4F3B-8935-96D50F410D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206" name="Freeform: Shape 205">
              <a:extLst>
                <a:ext uri="{FF2B5EF4-FFF2-40B4-BE49-F238E27FC236}">
                  <a16:creationId xmlns:a16="http://schemas.microsoft.com/office/drawing/2014/main" id="{A8445880-106C-4DC8-A250-D132F0D6F3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8543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sz="1350"/>
            </a:p>
          </p:txBody>
        </p:sp>
        <p:sp>
          <p:nvSpPr>
            <p:cNvPr id="207" name="Freeform: Shape 206">
              <a:extLst>
                <a:ext uri="{FF2B5EF4-FFF2-40B4-BE49-F238E27FC236}">
                  <a16:creationId xmlns:a16="http://schemas.microsoft.com/office/drawing/2014/main" id="{952AA1DD-5DBE-43CD-9B85-63C7626929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sz="1350"/>
            </a:p>
          </p:txBody>
        </p:sp>
        <p:sp>
          <p:nvSpPr>
            <p:cNvPr id="208" name="Freeform: Shape 207">
              <a:extLst>
                <a:ext uri="{FF2B5EF4-FFF2-40B4-BE49-F238E27FC236}">
                  <a16:creationId xmlns:a16="http://schemas.microsoft.com/office/drawing/2014/main" id="{2A412466-ED73-4944-83CE-224B1769C2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09" name="Freeform: Shape 208">
              <a:extLst>
                <a:ext uri="{FF2B5EF4-FFF2-40B4-BE49-F238E27FC236}">
                  <a16:creationId xmlns:a16="http://schemas.microsoft.com/office/drawing/2014/main" id="{807E195A-10DB-494C-A547-E1D0C6F616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10" name="Freeform: Shape 209">
              <a:extLst>
                <a:ext uri="{FF2B5EF4-FFF2-40B4-BE49-F238E27FC236}">
                  <a16:creationId xmlns:a16="http://schemas.microsoft.com/office/drawing/2014/main" id="{4CD4AECE-734D-4B90-984F-B2ABFA2B6F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11" name="Freeform: Shape 210">
              <a:extLst>
                <a:ext uri="{FF2B5EF4-FFF2-40B4-BE49-F238E27FC236}">
                  <a16:creationId xmlns:a16="http://schemas.microsoft.com/office/drawing/2014/main" id="{2927072E-8001-4AD1-A4C4-2EDBA3BF87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sz="1350"/>
            </a:p>
          </p:txBody>
        </p:sp>
        <p:sp>
          <p:nvSpPr>
            <p:cNvPr id="212" name="Freeform: Shape 211">
              <a:extLst>
                <a:ext uri="{FF2B5EF4-FFF2-40B4-BE49-F238E27FC236}">
                  <a16:creationId xmlns:a16="http://schemas.microsoft.com/office/drawing/2014/main" id="{499D6F50-E593-46A3-81D8-73389276B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13" name="Freeform: Shape 212">
              <a:extLst>
                <a:ext uri="{FF2B5EF4-FFF2-40B4-BE49-F238E27FC236}">
                  <a16:creationId xmlns:a16="http://schemas.microsoft.com/office/drawing/2014/main" id="{7A96E600-84B4-452B-AE40-295FC5807E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24467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sz="1350"/>
            </a:p>
          </p:txBody>
        </p:sp>
        <p:sp>
          <p:nvSpPr>
            <p:cNvPr id="214" name="Freeform: Shape 213">
              <a:extLst>
                <a:ext uri="{FF2B5EF4-FFF2-40B4-BE49-F238E27FC236}">
                  <a16:creationId xmlns:a16="http://schemas.microsoft.com/office/drawing/2014/main" id="{CBBA17AC-C1AB-4BFC-A051-457275D1D6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244677"/>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215" name="Freeform: Shape 214">
              <a:extLst>
                <a:ext uri="{FF2B5EF4-FFF2-40B4-BE49-F238E27FC236}">
                  <a16:creationId xmlns:a16="http://schemas.microsoft.com/office/drawing/2014/main" id="{488E850C-90D5-4D0F-A57D-7809327EF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216" name="Freeform: Shape 215">
              <a:extLst>
                <a:ext uri="{FF2B5EF4-FFF2-40B4-BE49-F238E27FC236}">
                  <a16:creationId xmlns:a16="http://schemas.microsoft.com/office/drawing/2014/main" id="{9F98D808-AB13-4D8D-B4C5-9D32153462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217" name="Freeform: Shape 216">
              <a:extLst>
                <a:ext uri="{FF2B5EF4-FFF2-40B4-BE49-F238E27FC236}">
                  <a16:creationId xmlns:a16="http://schemas.microsoft.com/office/drawing/2014/main" id="{95AFFBC0-FF37-4117-86FA-21ABDA17AB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218" name="Freeform: Shape 217">
              <a:extLst>
                <a:ext uri="{FF2B5EF4-FFF2-40B4-BE49-F238E27FC236}">
                  <a16:creationId xmlns:a16="http://schemas.microsoft.com/office/drawing/2014/main" id="{ED0AC42A-17B0-4154-968C-CAE2A04C28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24467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19" name="Freeform: Shape 218">
              <a:extLst>
                <a:ext uri="{FF2B5EF4-FFF2-40B4-BE49-F238E27FC236}">
                  <a16:creationId xmlns:a16="http://schemas.microsoft.com/office/drawing/2014/main" id="{4A7A31A0-8490-4B9D-B9CC-7FF28053EB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220" name="Freeform: Shape 219">
              <a:extLst>
                <a:ext uri="{FF2B5EF4-FFF2-40B4-BE49-F238E27FC236}">
                  <a16:creationId xmlns:a16="http://schemas.microsoft.com/office/drawing/2014/main" id="{8188899C-6A74-43D8-B36C-F86B278C89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0382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sz="1350"/>
            </a:p>
          </p:txBody>
        </p:sp>
        <p:sp>
          <p:nvSpPr>
            <p:cNvPr id="221" name="Freeform: Shape 220">
              <a:extLst>
                <a:ext uri="{FF2B5EF4-FFF2-40B4-BE49-F238E27FC236}">
                  <a16:creationId xmlns:a16="http://schemas.microsoft.com/office/drawing/2014/main" id="{1537EAA6-95B6-4674-A7B9-40F9AB7F59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22" name="Freeform: Shape 221">
              <a:extLst>
                <a:ext uri="{FF2B5EF4-FFF2-40B4-BE49-F238E27FC236}">
                  <a16:creationId xmlns:a16="http://schemas.microsoft.com/office/drawing/2014/main" id="{F4B29507-C08F-4764-B703-0EB33A0FAC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23" name="Freeform: Shape 222">
              <a:extLst>
                <a:ext uri="{FF2B5EF4-FFF2-40B4-BE49-F238E27FC236}">
                  <a16:creationId xmlns:a16="http://schemas.microsoft.com/office/drawing/2014/main" id="{4200E500-6A99-47FC-A30F-FA4C85DA8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24" name="Freeform: Shape 223">
              <a:extLst>
                <a:ext uri="{FF2B5EF4-FFF2-40B4-BE49-F238E27FC236}">
                  <a16:creationId xmlns:a16="http://schemas.microsoft.com/office/drawing/2014/main" id="{9558677C-76AD-451F-AEEE-C5FEE4179C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25" name="Freeform: Shape 224">
              <a:extLst>
                <a:ext uri="{FF2B5EF4-FFF2-40B4-BE49-F238E27FC236}">
                  <a16:creationId xmlns:a16="http://schemas.microsoft.com/office/drawing/2014/main" id="{79E472E5-A81A-44E7-AEBA-C3A593497B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0382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26" name="Freeform: Shape 225">
              <a:extLst>
                <a:ext uri="{FF2B5EF4-FFF2-40B4-BE49-F238E27FC236}">
                  <a16:creationId xmlns:a16="http://schemas.microsoft.com/office/drawing/2014/main" id="{5CD54F54-9E41-4635-A533-6CC6515E13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27" name="Freeform: Shape 226">
              <a:extLst>
                <a:ext uri="{FF2B5EF4-FFF2-40B4-BE49-F238E27FC236}">
                  <a16:creationId xmlns:a16="http://schemas.microsoft.com/office/drawing/2014/main" id="{B22D6F46-74C0-49D9-8CD8-BC125E973D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63074"/>
              <a:ext cx="14192" cy="14097"/>
            </a:xfrm>
            <a:custGeom>
              <a:avLst/>
              <a:gdLst>
                <a:gd name="connsiteX0" fmla="*/ 14192 w 14192"/>
                <a:gd name="connsiteY0" fmla="*/ 7048 h 14097"/>
                <a:gd name="connsiteX1" fmla="*/ 7144 w 14192"/>
                <a:gd name="connsiteY1" fmla="*/ 14097 h 14097"/>
                <a:gd name="connsiteX2" fmla="*/ 0 w 14192"/>
                <a:gd name="connsiteY2" fmla="*/ 7048 h 14097"/>
                <a:gd name="connsiteX3" fmla="*/ 7049 w 14192"/>
                <a:gd name="connsiteY3" fmla="*/ 0 h 14097"/>
                <a:gd name="connsiteX4" fmla="*/ 14192 w 14192"/>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sz="1350"/>
            </a:p>
          </p:txBody>
        </p:sp>
        <p:sp>
          <p:nvSpPr>
            <p:cNvPr id="228" name="Freeform: Shape 227">
              <a:extLst>
                <a:ext uri="{FF2B5EF4-FFF2-40B4-BE49-F238E27FC236}">
                  <a16:creationId xmlns:a16="http://schemas.microsoft.com/office/drawing/2014/main" id="{C6FAA6EC-EDF6-4522-ACD8-8D4F7FF872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229" name="Freeform: Shape 228">
              <a:extLst>
                <a:ext uri="{FF2B5EF4-FFF2-40B4-BE49-F238E27FC236}">
                  <a16:creationId xmlns:a16="http://schemas.microsoft.com/office/drawing/2014/main" id="{5F8364DC-ED1A-482D-A418-7941B199CB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230" name="Freeform: Shape 229">
              <a:extLst>
                <a:ext uri="{FF2B5EF4-FFF2-40B4-BE49-F238E27FC236}">
                  <a16:creationId xmlns:a16="http://schemas.microsoft.com/office/drawing/2014/main" id="{1896D361-70A8-4528-940B-F306550F88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231" name="Freeform: Shape 230">
              <a:extLst>
                <a:ext uri="{FF2B5EF4-FFF2-40B4-BE49-F238E27FC236}">
                  <a16:creationId xmlns:a16="http://schemas.microsoft.com/office/drawing/2014/main" id="{4D1CB00A-0CE1-4E25-ADCE-9562845F54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232" name="Freeform: Shape 231">
              <a:extLst>
                <a:ext uri="{FF2B5EF4-FFF2-40B4-BE49-F238E27FC236}">
                  <a16:creationId xmlns:a16="http://schemas.microsoft.com/office/drawing/2014/main" id="{E1B6761E-B7C6-4218-B95F-F6DEC0066D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63074"/>
              <a:ext cx="14097" cy="14097"/>
            </a:xfrm>
            <a:custGeom>
              <a:avLst/>
              <a:gdLst>
                <a:gd name="connsiteX0" fmla="*/ 14097 w 14097"/>
                <a:gd name="connsiteY0" fmla="*/ 7048 h 14097"/>
                <a:gd name="connsiteX1" fmla="*/ 7048 w 14097"/>
                <a:gd name="connsiteY1" fmla="*/ 14097 h 14097"/>
                <a:gd name="connsiteX2" fmla="*/ 0 w 14097"/>
                <a:gd name="connsiteY2" fmla="*/ 7048 h 14097"/>
                <a:gd name="connsiteX3" fmla="*/ 7048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33" name="Freeform: Shape 232">
              <a:extLst>
                <a:ext uri="{FF2B5EF4-FFF2-40B4-BE49-F238E27FC236}">
                  <a16:creationId xmlns:a16="http://schemas.microsoft.com/office/drawing/2014/main" id="{CA081177-DAC3-4667-91A1-4CC885D4A1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234" name="Freeform: Shape 233">
              <a:extLst>
                <a:ext uri="{FF2B5EF4-FFF2-40B4-BE49-F238E27FC236}">
                  <a16:creationId xmlns:a16="http://schemas.microsoft.com/office/drawing/2014/main" id="{435007DC-BB8D-43BA-9598-AE79AA262E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2222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sz="1350"/>
            </a:p>
          </p:txBody>
        </p:sp>
        <p:sp>
          <p:nvSpPr>
            <p:cNvPr id="235" name="Freeform: Shape 234">
              <a:extLst>
                <a:ext uri="{FF2B5EF4-FFF2-40B4-BE49-F238E27FC236}">
                  <a16:creationId xmlns:a16="http://schemas.microsoft.com/office/drawing/2014/main" id="{46628B8A-02EC-44EF-B52C-5EBAFBCF9C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36" name="Freeform: Shape 235">
              <a:extLst>
                <a:ext uri="{FF2B5EF4-FFF2-40B4-BE49-F238E27FC236}">
                  <a16:creationId xmlns:a16="http://schemas.microsoft.com/office/drawing/2014/main" id="{2DACEC99-8F4C-495C-8EAA-670A3A02ED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37" name="Freeform: Shape 236">
              <a:extLst>
                <a:ext uri="{FF2B5EF4-FFF2-40B4-BE49-F238E27FC236}">
                  <a16:creationId xmlns:a16="http://schemas.microsoft.com/office/drawing/2014/main" id="{C8EFEAD4-1425-4357-9D8A-F326DABC6E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38" name="Freeform: Shape 237">
              <a:extLst>
                <a:ext uri="{FF2B5EF4-FFF2-40B4-BE49-F238E27FC236}">
                  <a16:creationId xmlns:a16="http://schemas.microsoft.com/office/drawing/2014/main" id="{FDA70E94-A082-47D4-B4F8-142AEF1DC3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39" name="Freeform: Shape 238">
              <a:extLst>
                <a:ext uri="{FF2B5EF4-FFF2-40B4-BE49-F238E27FC236}">
                  <a16:creationId xmlns:a16="http://schemas.microsoft.com/office/drawing/2014/main" id="{10E96E8A-1EEA-4F1D-8CFE-12DC9B9E7A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42222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40" name="Freeform: Shape 239">
              <a:extLst>
                <a:ext uri="{FF2B5EF4-FFF2-40B4-BE49-F238E27FC236}">
                  <a16:creationId xmlns:a16="http://schemas.microsoft.com/office/drawing/2014/main" id="{B12D7CC4-A548-4FF7-A6B2-9151CFA9E3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41" name="Freeform: Shape 240">
              <a:extLst>
                <a:ext uri="{FF2B5EF4-FFF2-40B4-BE49-F238E27FC236}">
                  <a16:creationId xmlns:a16="http://schemas.microsoft.com/office/drawing/2014/main" id="{CB3F1C68-B597-4669-87F8-C80124ABE0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6953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9" y="14097"/>
                  </a:cubicBezTo>
                  <a:cubicBezTo>
                    <a:pt x="3143" y="14097"/>
                    <a:pt x="0" y="10954"/>
                    <a:pt x="0" y="7049"/>
                  </a:cubicBezTo>
                  <a:cubicBezTo>
                    <a:pt x="0" y="3143"/>
                    <a:pt x="3048" y="0"/>
                    <a:pt x="6953" y="0"/>
                  </a:cubicBezTo>
                  <a:cubicBezTo>
                    <a:pt x="10954" y="0"/>
                    <a:pt x="14097" y="3143"/>
                    <a:pt x="14097" y="7049"/>
                  </a:cubicBezTo>
                  <a:close/>
                </a:path>
              </a:pathLst>
            </a:custGeom>
            <a:grpFill/>
            <a:ln w="9525" cap="flat">
              <a:noFill/>
              <a:prstDash val="solid"/>
              <a:miter/>
            </a:ln>
          </p:spPr>
          <p:txBody>
            <a:bodyPr rtlCol="0" anchor="ctr"/>
            <a:lstStyle/>
            <a:p>
              <a:endParaRPr lang="en-US" sz="1350"/>
            </a:p>
          </p:txBody>
        </p:sp>
        <p:sp>
          <p:nvSpPr>
            <p:cNvPr id="242" name="Freeform: Shape 241">
              <a:extLst>
                <a:ext uri="{FF2B5EF4-FFF2-40B4-BE49-F238E27FC236}">
                  <a16:creationId xmlns:a16="http://schemas.microsoft.com/office/drawing/2014/main" id="{A57037D2-0958-4F34-815F-C8CA7F86AE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sz="1350"/>
            </a:p>
          </p:txBody>
        </p:sp>
        <p:sp>
          <p:nvSpPr>
            <p:cNvPr id="243" name="Freeform: Shape 242">
              <a:extLst>
                <a:ext uri="{FF2B5EF4-FFF2-40B4-BE49-F238E27FC236}">
                  <a16:creationId xmlns:a16="http://schemas.microsoft.com/office/drawing/2014/main" id="{30AF3969-3F11-4157-B4B9-33B1314623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067039"/>
              <a:ext cx="14096" cy="14097"/>
            </a:xfrm>
            <a:custGeom>
              <a:avLst/>
              <a:gdLst>
                <a:gd name="connsiteX0" fmla="*/ 14097 w 14096"/>
                <a:gd name="connsiteY0" fmla="*/ 7049 h 14097"/>
                <a:gd name="connsiteX1" fmla="*/ 7049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9" y="14097"/>
                  </a:cubicBezTo>
                  <a:cubicBezTo>
                    <a:pt x="3143" y="14097"/>
                    <a:pt x="0" y="10954"/>
                    <a:pt x="0" y="7049"/>
                  </a:cubicBezTo>
                  <a:cubicBezTo>
                    <a:pt x="0" y="3143"/>
                    <a:pt x="3048" y="0"/>
                    <a:pt x="6953" y="0"/>
                  </a:cubicBezTo>
                  <a:cubicBezTo>
                    <a:pt x="10859" y="0"/>
                    <a:pt x="14097" y="3143"/>
                    <a:pt x="14097" y="7049"/>
                  </a:cubicBezTo>
                  <a:close/>
                </a:path>
              </a:pathLst>
            </a:custGeom>
            <a:grpFill/>
            <a:ln w="9525" cap="flat">
              <a:noFill/>
              <a:prstDash val="solid"/>
              <a:miter/>
            </a:ln>
          </p:spPr>
          <p:txBody>
            <a:bodyPr rtlCol="0" anchor="ctr"/>
            <a:lstStyle/>
            <a:p>
              <a:endParaRPr lang="en-US" sz="1350"/>
            </a:p>
          </p:txBody>
        </p:sp>
        <p:sp>
          <p:nvSpPr>
            <p:cNvPr id="244" name="Freeform: Shape 243">
              <a:extLst>
                <a:ext uri="{FF2B5EF4-FFF2-40B4-BE49-F238E27FC236}">
                  <a16:creationId xmlns:a16="http://schemas.microsoft.com/office/drawing/2014/main" id="{51D613E3-18F5-4426-ADEB-DEC123E16B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sz="1350"/>
            </a:p>
          </p:txBody>
        </p:sp>
        <p:sp>
          <p:nvSpPr>
            <p:cNvPr id="245" name="Freeform: Shape 244">
              <a:extLst>
                <a:ext uri="{FF2B5EF4-FFF2-40B4-BE49-F238E27FC236}">
                  <a16:creationId xmlns:a16="http://schemas.microsoft.com/office/drawing/2014/main" id="{1DC25548-A3A9-4018-A29B-6972D353F9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048" y="0"/>
                    <a:pt x="6953" y="0"/>
                  </a:cubicBezTo>
                  <a:cubicBezTo>
                    <a:pt x="10858" y="0"/>
                    <a:pt x="14097" y="3143"/>
                    <a:pt x="14097" y="7049"/>
                  </a:cubicBezTo>
                  <a:close/>
                </a:path>
              </a:pathLst>
            </a:custGeom>
            <a:grpFill/>
            <a:ln w="9525" cap="flat">
              <a:noFill/>
              <a:prstDash val="solid"/>
              <a:miter/>
            </a:ln>
          </p:spPr>
          <p:txBody>
            <a:bodyPr rtlCol="0" anchor="ctr"/>
            <a:lstStyle/>
            <a:p>
              <a:endParaRPr lang="en-US" sz="1350"/>
            </a:p>
          </p:txBody>
        </p:sp>
        <p:sp>
          <p:nvSpPr>
            <p:cNvPr id="246" name="Freeform: Shape 245">
              <a:extLst>
                <a:ext uri="{FF2B5EF4-FFF2-40B4-BE49-F238E27FC236}">
                  <a16:creationId xmlns:a16="http://schemas.microsoft.com/office/drawing/2014/main" id="{7EDE6372-94D2-435D-BD43-A20072D807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sz="1350"/>
            </a:p>
          </p:txBody>
        </p:sp>
        <p:sp>
          <p:nvSpPr>
            <p:cNvPr id="247" name="Freeform: Shape 246">
              <a:extLst>
                <a:ext uri="{FF2B5EF4-FFF2-40B4-BE49-F238E27FC236}">
                  <a16:creationId xmlns:a16="http://schemas.microsoft.com/office/drawing/2014/main" id="{729575A6-77E2-4199-8F0A-27C89330A0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26281"/>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248" name="Freeform: Shape 247">
              <a:extLst>
                <a:ext uri="{FF2B5EF4-FFF2-40B4-BE49-F238E27FC236}">
                  <a16:creationId xmlns:a16="http://schemas.microsoft.com/office/drawing/2014/main" id="{12EB506D-59AD-4011-80F8-36A2BDB954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249" name="Freeform: Shape 248">
              <a:extLst>
                <a:ext uri="{FF2B5EF4-FFF2-40B4-BE49-F238E27FC236}">
                  <a16:creationId xmlns:a16="http://schemas.microsoft.com/office/drawing/2014/main" id="{92FD46FA-14EB-46A2-B4A3-ECD1F49BAC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26281"/>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sz="1350"/>
            </a:p>
          </p:txBody>
        </p:sp>
        <p:sp>
          <p:nvSpPr>
            <p:cNvPr id="250" name="Freeform: Shape 249">
              <a:extLst>
                <a:ext uri="{FF2B5EF4-FFF2-40B4-BE49-F238E27FC236}">
                  <a16:creationId xmlns:a16="http://schemas.microsoft.com/office/drawing/2014/main" id="{1CD84E07-49A9-40E3-B34C-91C156C9C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251" name="Freeform: Shape 250">
              <a:extLst>
                <a:ext uri="{FF2B5EF4-FFF2-40B4-BE49-F238E27FC236}">
                  <a16:creationId xmlns:a16="http://schemas.microsoft.com/office/drawing/2014/main" id="{F3090306-C384-44A0-8C38-77397133BA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sz="1350"/>
            </a:p>
          </p:txBody>
        </p:sp>
        <p:sp>
          <p:nvSpPr>
            <p:cNvPr id="252" name="Freeform: Shape 251">
              <a:extLst>
                <a:ext uri="{FF2B5EF4-FFF2-40B4-BE49-F238E27FC236}">
                  <a16:creationId xmlns:a16="http://schemas.microsoft.com/office/drawing/2014/main" id="{3515E97E-31A4-4273-AB55-8EAD74CB9E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2628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sz="1350"/>
            </a:p>
          </p:txBody>
        </p:sp>
        <p:sp>
          <p:nvSpPr>
            <p:cNvPr id="253" name="Freeform: Shape 252">
              <a:extLst>
                <a:ext uri="{FF2B5EF4-FFF2-40B4-BE49-F238E27FC236}">
                  <a16:creationId xmlns:a16="http://schemas.microsoft.com/office/drawing/2014/main" id="{792F63CA-0494-43E2-A0AA-37C35C8326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85433"/>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54" name="Freeform: Shape 253">
              <a:extLst>
                <a:ext uri="{FF2B5EF4-FFF2-40B4-BE49-F238E27FC236}">
                  <a16:creationId xmlns:a16="http://schemas.microsoft.com/office/drawing/2014/main" id="{5389A040-E4CC-4CE7-8B9F-40ECA9ACE1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55" name="Freeform: Shape 254">
              <a:extLst>
                <a:ext uri="{FF2B5EF4-FFF2-40B4-BE49-F238E27FC236}">
                  <a16:creationId xmlns:a16="http://schemas.microsoft.com/office/drawing/2014/main" id="{1BA51B23-705C-49BE-B606-8A9B623E0A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85433"/>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sz="1350"/>
            </a:p>
          </p:txBody>
        </p:sp>
        <p:sp>
          <p:nvSpPr>
            <p:cNvPr id="256" name="Freeform: Shape 255">
              <a:extLst>
                <a:ext uri="{FF2B5EF4-FFF2-40B4-BE49-F238E27FC236}">
                  <a16:creationId xmlns:a16="http://schemas.microsoft.com/office/drawing/2014/main" id="{B16EF17A-F451-4B5B-9052-33A9116E9D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57" name="Freeform: Shape 256">
              <a:extLst>
                <a:ext uri="{FF2B5EF4-FFF2-40B4-BE49-F238E27FC236}">
                  <a16:creationId xmlns:a16="http://schemas.microsoft.com/office/drawing/2014/main" id="{1B20B7D1-27D7-4E1A-A317-E9E7A105A9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sz="1350"/>
            </a:p>
          </p:txBody>
        </p:sp>
        <p:sp>
          <p:nvSpPr>
            <p:cNvPr id="258" name="Freeform: Shape 257">
              <a:extLst>
                <a:ext uri="{FF2B5EF4-FFF2-40B4-BE49-F238E27FC236}">
                  <a16:creationId xmlns:a16="http://schemas.microsoft.com/office/drawing/2014/main" id="{1E3FADAF-FD1D-45B2-A40D-EBDD536E75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85432"/>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sz="1350"/>
            </a:p>
          </p:txBody>
        </p:sp>
        <p:sp>
          <p:nvSpPr>
            <p:cNvPr id="259" name="Freeform: Shape 258">
              <a:extLst>
                <a:ext uri="{FF2B5EF4-FFF2-40B4-BE49-F238E27FC236}">
                  <a16:creationId xmlns:a16="http://schemas.microsoft.com/office/drawing/2014/main" id="{301257BA-BCE2-4479-A04F-A9DBFAF928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244676"/>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260" name="Freeform: Shape 259">
              <a:extLst>
                <a:ext uri="{FF2B5EF4-FFF2-40B4-BE49-F238E27FC236}">
                  <a16:creationId xmlns:a16="http://schemas.microsoft.com/office/drawing/2014/main" id="{619D0ABC-04D9-405A-A52F-5EEC01762A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261" name="Freeform: Shape 260">
              <a:extLst>
                <a:ext uri="{FF2B5EF4-FFF2-40B4-BE49-F238E27FC236}">
                  <a16:creationId xmlns:a16="http://schemas.microsoft.com/office/drawing/2014/main" id="{123AE5C7-608A-47A7-B7A1-55662B70BF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244676"/>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sz="1350"/>
            </a:p>
          </p:txBody>
        </p:sp>
        <p:sp>
          <p:nvSpPr>
            <p:cNvPr id="262" name="Freeform: Shape 261">
              <a:extLst>
                <a:ext uri="{FF2B5EF4-FFF2-40B4-BE49-F238E27FC236}">
                  <a16:creationId xmlns:a16="http://schemas.microsoft.com/office/drawing/2014/main" id="{957BDA1A-3081-45EB-A31E-3F98EC6DC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263" name="Freeform: Shape 262">
              <a:extLst>
                <a:ext uri="{FF2B5EF4-FFF2-40B4-BE49-F238E27FC236}">
                  <a16:creationId xmlns:a16="http://schemas.microsoft.com/office/drawing/2014/main" id="{683DDA50-C794-4DC5-8297-CFDEB8DCB4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sz="1350"/>
            </a:p>
          </p:txBody>
        </p:sp>
        <p:sp>
          <p:nvSpPr>
            <p:cNvPr id="264" name="Freeform: Shape 263">
              <a:extLst>
                <a:ext uri="{FF2B5EF4-FFF2-40B4-BE49-F238E27FC236}">
                  <a16:creationId xmlns:a16="http://schemas.microsoft.com/office/drawing/2014/main" id="{FA42024A-A832-4635-9CE6-B968232CE8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24467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65" name="Freeform: Shape 264">
              <a:extLst>
                <a:ext uri="{FF2B5EF4-FFF2-40B4-BE49-F238E27FC236}">
                  <a16:creationId xmlns:a16="http://schemas.microsoft.com/office/drawing/2014/main" id="{564D00AA-3E68-4F56-80A0-08D5DFFB61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66" name="Freeform: Shape 265">
              <a:extLst>
                <a:ext uri="{FF2B5EF4-FFF2-40B4-BE49-F238E27FC236}">
                  <a16:creationId xmlns:a16="http://schemas.microsoft.com/office/drawing/2014/main" id="{D988A711-E3E8-4172-AFE1-60E93FF10A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67" name="Freeform: Shape 266">
              <a:extLst>
                <a:ext uri="{FF2B5EF4-FFF2-40B4-BE49-F238E27FC236}">
                  <a16:creationId xmlns:a16="http://schemas.microsoft.com/office/drawing/2014/main" id="{7A89FF34-EE34-461C-A3EF-73AC3801B9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03829"/>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sz="1350"/>
            </a:p>
          </p:txBody>
        </p:sp>
        <p:sp>
          <p:nvSpPr>
            <p:cNvPr id="268" name="Freeform: Shape 267">
              <a:extLst>
                <a:ext uri="{FF2B5EF4-FFF2-40B4-BE49-F238E27FC236}">
                  <a16:creationId xmlns:a16="http://schemas.microsoft.com/office/drawing/2014/main" id="{80D55E43-BE59-444D-B32B-9C0306A126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69" name="Freeform: Shape 268">
              <a:extLst>
                <a:ext uri="{FF2B5EF4-FFF2-40B4-BE49-F238E27FC236}">
                  <a16:creationId xmlns:a16="http://schemas.microsoft.com/office/drawing/2014/main" id="{639C823F-B16B-4DF7-BA6E-0D832AAB27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sz="1350"/>
            </a:p>
          </p:txBody>
        </p:sp>
        <p:sp>
          <p:nvSpPr>
            <p:cNvPr id="270" name="Freeform: Shape 269">
              <a:extLst>
                <a:ext uri="{FF2B5EF4-FFF2-40B4-BE49-F238E27FC236}">
                  <a16:creationId xmlns:a16="http://schemas.microsoft.com/office/drawing/2014/main" id="{2E623C08-172F-41EA-90CB-59ED0D583B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71" name="Freeform: Shape 270">
              <a:extLst>
                <a:ext uri="{FF2B5EF4-FFF2-40B4-BE49-F238E27FC236}">
                  <a16:creationId xmlns:a16="http://schemas.microsoft.com/office/drawing/2014/main" id="{94C0577F-0FF9-47D5-8C6D-FC7B4CC318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272" name="Freeform: Shape 271">
              <a:extLst>
                <a:ext uri="{FF2B5EF4-FFF2-40B4-BE49-F238E27FC236}">
                  <a16:creationId xmlns:a16="http://schemas.microsoft.com/office/drawing/2014/main" id="{30C80E9D-7909-4C52-ACAD-80FF874F99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273" name="Freeform: Shape 272">
              <a:extLst>
                <a:ext uri="{FF2B5EF4-FFF2-40B4-BE49-F238E27FC236}">
                  <a16:creationId xmlns:a16="http://schemas.microsoft.com/office/drawing/2014/main" id="{2B9598CE-4E74-4A54-BAB8-59379D2114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63072"/>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sz="1350"/>
            </a:p>
          </p:txBody>
        </p:sp>
        <p:sp>
          <p:nvSpPr>
            <p:cNvPr id="274" name="Freeform: Shape 273">
              <a:extLst>
                <a:ext uri="{FF2B5EF4-FFF2-40B4-BE49-F238E27FC236}">
                  <a16:creationId xmlns:a16="http://schemas.microsoft.com/office/drawing/2014/main" id="{E7188EAA-47E1-4B73-8682-C74A0421BE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275" name="Freeform: Shape 274">
              <a:extLst>
                <a:ext uri="{FF2B5EF4-FFF2-40B4-BE49-F238E27FC236}">
                  <a16:creationId xmlns:a16="http://schemas.microsoft.com/office/drawing/2014/main" id="{36900E8B-61F2-411F-B29F-A9CDC6E811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sz="1350"/>
            </a:p>
          </p:txBody>
        </p:sp>
        <p:sp>
          <p:nvSpPr>
            <p:cNvPr id="276" name="Freeform: Shape 275">
              <a:extLst>
                <a:ext uri="{FF2B5EF4-FFF2-40B4-BE49-F238E27FC236}">
                  <a16:creationId xmlns:a16="http://schemas.microsoft.com/office/drawing/2014/main" id="{0A25598A-334A-487D-9604-4753EAE81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63074"/>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77" name="Freeform: Shape 276">
              <a:extLst>
                <a:ext uri="{FF2B5EF4-FFF2-40B4-BE49-F238E27FC236}">
                  <a16:creationId xmlns:a16="http://schemas.microsoft.com/office/drawing/2014/main" id="{C8DBE472-045A-491C-AB7C-4153EE2B00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78" name="Freeform: Shape 277">
              <a:extLst>
                <a:ext uri="{FF2B5EF4-FFF2-40B4-BE49-F238E27FC236}">
                  <a16:creationId xmlns:a16="http://schemas.microsoft.com/office/drawing/2014/main" id="{2F6DD374-5D5F-48BB-8135-8F37EE2C23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79" name="Freeform: Shape 278">
              <a:extLst>
                <a:ext uri="{FF2B5EF4-FFF2-40B4-BE49-F238E27FC236}">
                  <a16:creationId xmlns:a16="http://schemas.microsoft.com/office/drawing/2014/main" id="{386B8A5A-00D0-4291-937B-931B3F19CD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422225"/>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sz="1350"/>
            </a:p>
          </p:txBody>
        </p:sp>
        <p:sp>
          <p:nvSpPr>
            <p:cNvPr id="280" name="Freeform: Shape 279">
              <a:extLst>
                <a:ext uri="{FF2B5EF4-FFF2-40B4-BE49-F238E27FC236}">
                  <a16:creationId xmlns:a16="http://schemas.microsoft.com/office/drawing/2014/main" id="{89C10BFA-8067-495D-810E-1F4085F7B4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81" name="Freeform: Shape 280">
              <a:extLst>
                <a:ext uri="{FF2B5EF4-FFF2-40B4-BE49-F238E27FC236}">
                  <a16:creationId xmlns:a16="http://schemas.microsoft.com/office/drawing/2014/main" id="{51F94E69-8294-4AB3-A457-3BD4ACF085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sz="1350"/>
            </a:p>
          </p:txBody>
        </p:sp>
        <p:sp>
          <p:nvSpPr>
            <p:cNvPr id="282" name="Freeform: Shape 281">
              <a:extLst>
                <a:ext uri="{FF2B5EF4-FFF2-40B4-BE49-F238E27FC236}">
                  <a16:creationId xmlns:a16="http://schemas.microsoft.com/office/drawing/2014/main" id="{AD2859C5-45C5-4EE2-8272-0FA7A02353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4222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83" name="Freeform: Shape 282">
              <a:extLst>
                <a:ext uri="{FF2B5EF4-FFF2-40B4-BE49-F238E27FC236}">
                  <a16:creationId xmlns:a16="http://schemas.microsoft.com/office/drawing/2014/main" id="{14AFB321-1B9D-41AF-9686-8C689A3F4B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81374"/>
              <a:ext cx="14192" cy="14096"/>
            </a:xfrm>
            <a:custGeom>
              <a:avLst/>
              <a:gdLst>
                <a:gd name="connsiteX0" fmla="*/ 14192 w 14192"/>
                <a:gd name="connsiteY0" fmla="*/ 7049 h 14096"/>
                <a:gd name="connsiteX1" fmla="*/ 7144 w 14192"/>
                <a:gd name="connsiteY1" fmla="*/ 14097 h 14096"/>
                <a:gd name="connsiteX2" fmla="*/ 0 w 14192"/>
                <a:gd name="connsiteY2" fmla="*/ 7049 h 14096"/>
                <a:gd name="connsiteX3" fmla="*/ 7049 w 14192"/>
                <a:gd name="connsiteY3" fmla="*/ 0 h 14096"/>
                <a:gd name="connsiteX4" fmla="*/ 14192 w 14192"/>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9"/>
                  </a:moveTo>
                  <a:cubicBezTo>
                    <a:pt x="14192" y="10954"/>
                    <a:pt x="11049" y="14097"/>
                    <a:pt x="7144" y="14097"/>
                  </a:cubicBezTo>
                  <a:cubicBezTo>
                    <a:pt x="3239" y="14097"/>
                    <a:pt x="0" y="11049"/>
                    <a:pt x="0" y="7049"/>
                  </a:cubicBezTo>
                  <a:cubicBezTo>
                    <a:pt x="0" y="3048"/>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sz="1350"/>
            </a:p>
          </p:txBody>
        </p:sp>
        <p:sp>
          <p:nvSpPr>
            <p:cNvPr id="284" name="Freeform: Shape 283">
              <a:extLst>
                <a:ext uri="{FF2B5EF4-FFF2-40B4-BE49-F238E27FC236}">
                  <a16:creationId xmlns:a16="http://schemas.microsoft.com/office/drawing/2014/main" id="{5C4403F4-D893-4E4C-8DFE-E79AE6A62A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sz="1350"/>
            </a:p>
          </p:txBody>
        </p:sp>
        <p:sp>
          <p:nvSpPr>
            <p:cNvPr id="285" name="Freeform: Shape 284">
              <a:extLst>
                <a:ext uri="{FF2B5EF4-FFF2-40B4-BE49-F238E27FC236}">
                  <a16:creationId xmlns:a16="http://schemas.microsoft.com/office/drawing/2014/main" id="{BA894316-677B-4B51-AF19-0D3FAF96A7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sz="1350"/>
            </a:p>
          </p:txBody>
        </p:sp>
        <p:sp>
          <p:nvSpPr>
            <p:cNvPr id="286" name="Freeform: Shape 285">
              <a:extLst>
                <a:ext uri="{FF2B5EF4-FFF2-40B4-BE49-F238E27FC236}">
                  <a16:creationId xmlns:a16="http://schemas.microsoft.com/office/drawing/2014/main" id="{07FDE9AD-8F5A-44B0-AC7E-30148150D0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sz="1350"/>
            </a:p>
          </p:txBody>
        </p:sp>
        <p:sp>
          <p:nvSpPr>
            <p:cNvPr id="287" name="Freeform: Shape 286">
              <a:extLst>
                <a:ext uri="{FF2B5EF4-FFF2-40B4-BE49-F238E27FC236}">
                  <a16:creationId xmlns:a16="http://schemas.microsoft.com/office/drawing/2014/main" id="{A4D0E6BA-489D-4EA4-994E-225F7D078B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sz="1350"/>
            </a:p>
          </p:txBody>
        </p:sp>
        <p:sp>
          <p:nvSpPr>
            <p:cNvPr id="288" name="Freeform: Shape 287">
              <a:extLst>
                <a:ext uri="{FF2B5EF4-FFF2-40B4-BE49-F238E27FC236}">
                  <a16:creationId xmlns:a16="http://schemas.microsoft.com/office/drawing/2014/main" id="{7EDFBCCB-EC92-4860-BBDB-2EC6355FEE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sz="1350"/>
            </a:p>
          </p:txBody>
        </p:sp>
        <p:sp>
          <p:nvSpPr>
            <p:cNvPr id="289" name="Freeform: Shape 288">
              <a:extLst>
                <a:ext uri="{FF2B5EF4-FFF2-40B4-BE49-F238E27FC236}">
                  <a16:creationId xmlns:a16="http://schemas.microsoft.com/office/drawing/2014/main" id="{459DBA8E-2EB0-4C51-A161-2C595B89D4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sz="1350"/>
            </a:p>
          </p:txBody>
        </p:sp>
        <p:sp>
          <p:nvSpPr>
            <p:cNvPr id="290" name="Freeform: Shape 289">
              <a:extLst>
                <a:ext uri="{FF2B5EF4-FFF2-40B4-BE49-F238E27FC236}">
                  <a16:creationId xmlns:a16="http://schemas.microsoft.com/office/drawing/2014/main" id="{FB1BA285-9A95-49B7-A098-F38400D92B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4062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sz="1350"/>
            </a:p>
          </p:txBody>
        </p:sp>
        <p:sp>
          <p:nvSpPr>
            <p:cNvPr id="291" name="Freeform: Shape 290">
              <a:extLst>
                <a:ext uri="{FF2B5EF4-FFF2-40B4-BE49-F238E27FC236}">
                  <a16:creationId xmlns:a16="http://schemas.microsoft.com/office/drawing/2014/main" id="{D29C405E-90F5-4AB5-8B5F-3CA2F1815A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sz="1350"/>
            </a:p>
          </p:txBody>
        </p:sp>
        <p:sp>
          <p:nvSpPr>
            <p:cNvPr id="292" name="Freeform: Shape 291">
              <a:extLst>
                <a:ext uri="{FF2B5EF4-FFF2-40B4-BE49-F238E27FC236}">
                  <a16:creationId xmlns:a16="http://schemas.microsoft.com/office/drawing/2014/main" id="{F7214FFD-3321-412F-9CA5-4BC6E874F9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93" name="Freeform: Shape 292">
              <a:extLst>
                <a:ext uri="{FF2B5EF4-FFF2-40B4-BE49-F238E27FC236}">
                  <a16:creationId xmlns:a16="http://schemas.microsoft.com/office/drawing/2014/main" id="{5F16C3D8-64A1-443D-92A7-EA97518A63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94" name="Freeform: Shape 293">
              <a:extLst>
                <a:ext uri="{FF2B5EF4-FFF2-40B4-BE49-F238E27FC236}">
                  <a16:creationId xmlns:a16="http://schemas.microsoft.com/office/drawing/2014/main" id="{7E4EFAB9-436A-4B6B-A16B-8DA3F614A8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95" name="Freeform: Shape 294">
              <a:extLst>
                <a:ext uri="{FF2B5EF4-FFF2-40B4-BE49-F238E27FC236}">
                  <a16:creationId xmlns:a16="http://schemas.microsoft.com/office/drawing/2014/main" id="{037DDFC3-D7A5-443D-8417-D723296DA7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sz="1350"/>
            </a:p>
          </p:txBody>
        </p:sp>
        <p:sp>
          <p:nvSpPr>
            <p:cNvPr id="296" name="Freeform: Shape 295">
              <a:extLst>
                <a:ext uri="{FF2B5EF4-FFF2-40B4-BE49-F238E27FC236}">
                  <a16:creationId xmlns:a16="http://schemas.microsoft.com/office/drawing/2014/main" id="{253AC142-F4B4-47E8-BBEE-F7D0F8547F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97" name="Freeform: Shape 296">
              <a:extLst>
                <a:ext uri="{FF2B5EF4-FFF2-40B4-BE49-F238E27FC236}">
                  <a16:creationId xmlns:a16="http://schemas.microsoft.com/office/drawing/2014/main" id="{890AAA82-94E2-41D0-AE92-9C87195CCB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9977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sz="1350"/>
            </a:p>
          </p:txBody>
        </p:sp>
        <p:sp>
          <p:nvSpPr>
            <p:cNvPr id="298" name="Freeform: Shape 297">
              <a:extLst>
                <a:ext uri="{FF2B5EF4-FFF2-40B4-BE49-F238E27FC236}">
                  <a16:creationId xmlns:a16="http://schemas.microsoft.com/office/drawing/2014/main" id="{FD33B856-EF4E-40FC-BDA0-9E26203D03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9977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299" name="Freeform: Shape 298">
              <a:extLst>
                <a:ext uri="{FF2B5EF4-FFF2-40B4-BE49-F238E27FC236}">
                  <a16:creationId xmlns:a16="http://schemas.microsoft.com/office/drawing/2014/main" id="{24AEBF58-C8A2-4D00-9AFB-B5012AEA36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00" name="Freeform: Shape 299">
              <a:extLst>
                <a:ext uri="{FF2B5EF4-FFF2-40B4-BE49-F238E27FC236}">
                  <a16:creationId xmlns:a16="http://schemas.microsoft.com/office/drawing/2014/main" id="{21270E55-4211-4529-BDC3-29B80BDF5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01" name="Freeform: Shape 300">
              <a:extLst>
                <a:ext uri="{FF2B5EF4-FFF2-40B4-BE49-F238E27FC236}">
                  <a16:creationId xmlns:a16="http://schemas.microsoft.com/office/drawing/2014/main" id="{16DD7E91-EFBB-4DD7-B30F-4A13C20BED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02" name="Freeform: Shape 301">
              <a:extLst>
                <a:ext uri="{FF2B5EF4-FFF2-40B4-BE49-F238E27FC236}">
                  <a16:creationId xmlns:a16="http://schemas.microsoft.com/office/drawing/2014/main" id="{96260F31-66FB-4E2C-801E-701C2B859A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599770"/>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03" name="Freeform: Shape 302">
              <a:extLst>
                <a:ext uri="{FF2B5EF4-FFF2-40B4-BE49-F238E27FC236}">
                  <a16:creationId xmlns:a16="http://schemas.microsoft.com/office/drawing/2014/main" id="{B5FEE1C9-3961-4400-AD3E-B5AD93A474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04" name="Freeform: Shape 303">
              <a:extLst>
                <a:ext uri="{FF2B5EF4-FFF2-40B4-BE49-F238E27FC236}">
                  <a16:creationId xmlns:a16="http://schemas.microsoft.com/office/drawing/2014/main" id="{34E1BE05-269F-4A13-99FE-2A973A0E77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7" y="365901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sz="1350"/>
            </a:p>
          </p:txBody>
        </p:sp>
        <p:sp>
          <p:nvSpPr>
            <p:cNvPr id="305" name="Freeform: Shape 304">
              <a:extLst>
                <a:ext uri="{FF2B5EF4-FFF2-40B4-BE49-F238E27FC236}">
                  <a16:creationId xmlns:a16="http://schemas.microsoft.com/office/drawing/2014/main" id="{2D591FBD-65C6-46C4-AF19-875D652DCF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2" y="3659014"/>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06" name="Freeform: Shape 305">
              <a:extLst>
                <a:ext uri="{FF2B5EF4-FFF2-40B4-BE49-F238E27FC236}">
                  <a16:creationId xmlns:a16="http://schemas.microsoft.com/office/drawing/2014/main" id="{85F7E635-CB45-4346-BBFB-10FF0576AF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2"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07" name="Freeform: Shape 306">
              <a:extLst>
                <a:ext uri="{FF2B5EF4-FFF2-40B4-BE49-F238E27FC236}">
                  <a16:creationId xmlns:a16="http://schemas.microsoft.com/office/drawing/2014/main" id="{3BDAC885-F0B3-4D66-8587-4384652983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08" name="Freeform: Shape 307">
              <a:extLst>
                <a:ext uri="{FF2B5EF4-FFF2-40B4-BE49-F238E27FC236}">
                  <a16:creationId xmlns:a16="http://schemas.microsoft.com/office/drawing/2014/main" id="{3427A7E1-71C9-42CC-9CAF-53642DC4D0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09" name="Freeform: Shape 308">
              <a:extLst>
                <a:ext uri="{FF2B5EF4-FFF2-40B4-BE49-F238E27FC236}">
                  <a16:creationId xmlns:a16="http://schemas.microsoft.com/office/drawing/2014/main" id="{20BF60C4-2E5D-473E-96B6-D22BB8536F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659014"/>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10" name="Freeform: Shape 309">
              <a:extLst>
                <a:ext uri="{FF2B5EF4-FFF2-40B4-BE49-F238E27FC236}">
                  <a16:creationId xmlns:a16="http://schemas.microsoft.com/office/drawing/2014/main" id="{C4703732-1088-4448-ACC0-D8BD901B2C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11" name="Freeform: Shape 310">
              <a:extLst>
                <a:ext uri="{FF2B5EF4-FFF2-40B4-BE49-F238E27FC236}">
                  <a16:creationId xmlns:a16="http://schemas.microsoft.com/office/drawing/2014/main" id="{6777D706-23BF-4962-98D3-D5AE7DF4EC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9" y="371816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sz="1350"/>
            </a:p>
          </p:txBody>
        </p:sp>
        <p:sp>
          <p:nvSpPr>
            <p:cNvPr id="312" name="Freeform: Shape 311">
              <a:extLst>
                <a:ext uri="{FF2B5EF4-FFF2-40B4-BE49-F238E27FC236}">
                  <a16:creationId xmlns:a16="http://schemas.microsoft.com/office/drawing/2014/main" id="{783FF777-4C59-44D0-9441-2B40E0A70E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4" y="371816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13" name="Freeform: Shape 312">
              <a:extLst>
                <a:ext uri="{FF2B5EF4-FFF2-40B4-BE49-F238E27FC236}">
                  <a16:creationId xmlns:a16="http://schemas.microsoft.com/office/drawing/2014/main" id="{2037F33C-65F4-44B6-9CB2-D32D1552C6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4"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14" name="Freeform: Shape 313">
              <a:extLst>
                <a:ext uri="{FF2B5EF4-FFF2-40B4-BE49-F238E27FC236}">
                  <a16:creationId xmlns:a16="http://schemas.microsoft.com/office/drawing/2014/main" id="{E73BA403-F3FD-4D76-A516-5698375D6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15" name="Freeform: Shape 314">
              <a:extLst>
                <a:ext uri="{FF2B5EF4-FFF2-40B4-BE49-F238E27FC236}">
                  <a16:creationId xmlns:a16="http://schemas.microsoft.com/office/drawing/2014/main" id="{0AF0D29B-415A-4327-A4B4-B5DC8F0AC0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16" name="Freeform: Shape 315">
              <a:extLst>
                <a:ext uri="{FF2B5EF4-FFF2-40B4-BE49-F238E27FC236}">
                  <a16:creationId xmlns:a16="http://schemas.microsoft.com/office/drawing/2014/main" id="{374A9388-F55E-4F94-817D-5BFF0B59E7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71816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17" name="Freeform: Shape 316">
              <a:extLst>
                <a:ext uri="{FF2B5EF4-FFF2-40B4-BE49-F238E27FC236}">
                  <a16:creationId xmlns:a16="http://schemas.microsoft.com/office/drawing/2014/main" id="{30C52183-F223-4E0A-B713-C91589CEB8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5"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18" name="Freeform: Shape 317">
              <a:extLst>
                <a:ext uri="{FF2B5EF4-FFF2-40B4-BE49-F238E27FC236}">
                  <a16:creationId xmlns:a16="http://schemas.microsoft.com/office/drawing/2014/main" id="{A6BEE030-DC6B-4CB1-A01B-95CC825525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40" y="377741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sz="1350"/>
            </a:p>
          </p:txBody>
        </p:sp>
        <p:sp>
          <p:nvSpPr>
            <p:cNvPr id="319" name="Freeform: Shape 318">
              <a:extLst>
                <a:ext uri="{FF2B5EF4-FFF2-40B4-BE49-F238E27FC236}">
                  <a16:creationId xmlns:a16="http://schemas.microsoft.com/office/drawing/2014/main" id="{2D41CF67-37BB-443C-85CF-2A05174FD4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5"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sz="1350"/>
            </a:p>
          </p:txBody>
        </p:sp>
        <p:sp>
          <p:nvSpPr>
            <p:cNvPr id="320" name="Freeform: Shape 319">
              <a:extLst>
                <a:ext uri="{FF2B5EF4-FFF2-40B4-BE49-F238E27FC236}">
                  <a16:creationId xmlns:a16="http://schemas.microsoft.com/office/drawing/2014/main" id="{65A449CF-396F-45B8-B268-6824A4E89B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6"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321" name="Freeform: Shape 320">
              <a:extLst>
                <a:ext uri="{FF2B5EF4-FFF2-40B4-BE49-F238E27FC236}">
                  <a16:creationId xmlns:a16="http://schemas.microsoft.com/office/drawing/2014/main" id="{9C20A7EF-7013-4D6C-ADD8-868A931DF2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83"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322" name="Freeform: Shape 321">
              <a:extLst>
                <a:ext uri="{FF2B5EF4-FFF2-40B4-BE49-F238E27FC236}">
                  <a16:creationId xmlns:a16="http://schemas.microsoft.com/office/drawing/2014/main" id="{F787692C-3BA9-4D4D-82F8-E497797AAE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35"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323" name="Freeform: Shape 322">
              <a:extLst>
                <a:ext uri="{FF2B5EF4-FFF2-40B4-BE49-F238E27FC236}">
                  <a16:creationId xmlns:a16="http://schemas.microsoft.com/office/drawing/2014/main" id="{A6D539D6-A55E-40F5-83AC-A773405241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82"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sz="1350"/>
            </a:p>
          </p:txBody>
        </p:sp>
        <p:sp>
          <p:nvSpPr>
            <p:cNvPr id="324" name="Freeform: Shape 323">
              <a:extLst>
                <a:ext uri="{FF2B5EF4-FFF2-40B4-BE49-F238E27FC236}">
                  <a16:creationId xmlns:a16="http://schemas.microsoft.com/office/drawing/2014/main" id="{D4D7922F-CA55-4202-B99F-ED303E7044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31"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325" name="Freeform: Shape 324">
              <a:extLst>
                <a:ext uri="{FF2B5EF4-FFF2-40B4-BE49-F238E27FC236}">
                  <a16:creationId xmlns:a16="http://schemas.microsoft.com/office/drawing/2014/main" id="{4120C846-A602-4B6C-9C07-11D2B0F8A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481374"/>
              <a:ext cx="14097" cy="14096"/>
            </a:xfrm>
            <a:custGeom>
              <a:avLst/>
              <a:gdLst>
                <a:gd name="connsiteX0" fmla="*/ 14097 w 14097"/>
                <a:gd name="connsiteY0" fmla="*/ 7049 h 14096"/>
                <a:gd name="connsiteX1" fmla="*/ 7049 w 14097"/>
                <a:gd name="connsiteY1" fmla="*/ 14097 h 14096"/>
                <a:gd name="connsiteX2" fmla="*/ 0 w 14097"/>
                <a:gd name="connsiteY2" fmla="*/ 7049 h 14096"/>
                <a:gd name="connsiteX3" fmla="*/ 7049 w 14097"/>
                <a:gd name="connsiteY3" fmla="*/ 0 h 14096"/>
                <a:gd name="connsiteX4" fmla="*/ 14097 w 14097"/>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9"/>
                  </a:moveTo>
                  <a:cubicBezTo>
                    <a:pt x="14097" y="10954"/>
                    <a:pt x="10954" y="14097"/>
                    <a:pt x="7049" y="14097"/>
                  </a:cubicBezTo>
                  <a:cubicBezTo>
                    <a:pt x="3143" y="14097"/>
                    <a:pt x="0" y="10954"/>
                    <a:pt x="0" y="7049"/>
                  </a:cubicBezTo>
                  <a:cubicBezTo>
                    <a:pt x="0" y="3143"/>
                    <a:pt x="3143" y="0"/>
                    <a:pt x="7049" y="0"/>
                  </a:cubicBezTo>
                  <a:cubicBezTo>
                    <a:pt x="10954" y="0"/>
                    <a:pt x="14097" y="3143"/>
                    <a:pt x="14097" y="7049"/>
                  </a:cubicBezTo>
                  <a:close/>
                </a:path>
              </a:pathLst>
            </a:custGeom>
            <a:grpFill/>
            <a:ln w="9525" cap="flat">
              <a:noFill/>
              <a:prstDash val="solid"/>
              <a:miter/>
            </a:ln>
          </p:spPr>
          <p:txBody>
            <a:bodyPr rtlCol="0" anchor="ctr"/>
            <a:lstStyle/>
            <a:p>
              <a:endParaRPr lang="en-US" sz="1350"/>
            </a:p>
          </p:txBody>
        </p:sp>
        <p:sp>
          <p:nvSpPr>
            <p:cNvPr id="326" name="Freeform: Shape 325">
              <a:extLst>
                <a:ext uri="{FF2B5EF4-FFF2-40B4-BE49-F238E27FC236}">
                  <a16:creationId xmlns:a16="http://schemas.microsoft.com/office/drawing/2014/main" id="{84B5D527-4684-45F5-84CE-73642492DB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sz="1350"/>
            </a:p>
          </p:txBody>
        </p:sp>
        <p:sp>
          <p:nvSpPr>
            <p:cNvPr id="327" name="Freeform: Shape 326">
              <a:extLst>
                <a:ext uri="{FF2B5EF4-FFF2-40B4-BE49-F238E27FC236}">
                  <a16:creationId xmlns:a16="http://schemas.microsoft.com/office/drawing/2014/main" id="{FF31CF21-8169-4D45-A115-9CF8D37189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481374"/>
              <a:ext cx="14096" cy="14096"/>
            </a:xfrm>
            <a:custGeom>
              <a:avLst/>
              <a:gdLst>
                <a:gd name="connsiteX0" fmla="*/ 14097 w 14096"/>
                <a:gd name="connsiteY0" fmla="*/ 7049 h 14096"/>
                <a:gd name="connsiteX1" fmla="*/ 7049 w 14096"/>
                <a:gd name="connsiteY1" fmla="*/ 14097 h 14096"/>
                <a:gd name="connsiteX2" fmla="*/ 0 w 14096"/>
                <a:gd name="connsiteY2" fmla="*/ 7049 h 14096"/>
                <a:gd name="connsiteX3" fmla="*/ 7049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9" y="14097"/>
                  </a:cubicBezTo>
                  <a:cubicBezTo>
                    <a:pt x="3143" y="14097"/>
                    <a:pt x="0" y="10954"/>
                    <a:pt x="0" y="7049"/>
                  </a:cubicBezTo>
                  <a:cubicBezTo>
                    <a:pt x="0" y="3143"/>
                    <a:pt x="3143" y="0"/>
                    <a:pt x="7049" y="0"/>
                  </a:cubicBezTo>
                  <a:cubicBezTo>
                    <a:pt x="10859" y="0"/>
                    <a:pt x="14097" y="3143"/>
                    <a:pt x="14097" y="7049"/>
                  </a:cubicBezTo>
                  <a:close/>
                </a:path>
              </a:pathLst>
            </a:custGeom>
            <a:grpFill/>
            <a:ln w="9525" cap="flat">
              <a:noFill/>
              <a:prstDash val="solid"/>
              <a:miter/>
            </a:ln>
          </p:spPr>
          <p:txBody>
            <a:bodyPr rtlCol="0" anchor="ctr"/>
            <a:lstStyle/>
            <a:p>
              <a:endParaRPr lang="en-US" sz="1350"/>
            </a:p>
          </p:txBody>
        </p:sp>
        <p:sp>
          <p:nvSpPr>
            <p:cNvPr id="328" name="Freeform: Shape 327">
              <a:extLst>
                <a:ext uri="{FF2B5EF4-FFF2-40B4-BE49-F238E27FC236}">
                  <a16:creationId xmlns:a16="http://schemas.microsoft.com/office/drawing/2014/main" id="{DA8762B9-9CD8-4676-93F5-6C9358A940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sz="1350"/>
            </a:p>
          </p:txBody>
        </p:sp>
        <p:sp>
          <p:nvSpPr>
            <p:cNvPr id="329" name="Freeform: Shape 328">
              <a:extLst>
                <a:ext uri="{FF2B5EF4-FFF2-40B4-BE49-F238E27FC236}">
                  <a16:creationId xmlns:a16="http://schemas.microsoft.com/office/drawing/2014/main" id="{A183E80A-70D1-4F52-A92D-D396648CCB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858" y="0"/>
                    <a:pt x="14097" y="3143"/>
                    <a:pt x="14097" y="7049"/>
                  </a:cubicBezTo>
                  <a:close/>
                </a:path>
              </a:pathLst>
            </a:custGeom>
            <a:grpFill/>
            <a:ln w="9525" cap="flat">
              <a:noFill/>
              <a:prstDash val="solid"/>
              <a:miter/>
            </a:ln>
          </p:spPr>
          <p:txBody>
            <a:bodyPr rtlCol="0" anchor="ctr"/>
            <a:lstStyle/>
            <a:p>
              <a:endParaRPr lang="en-US" sz="1350"/>
            </a:p>
          </p:txBody>
        </p:sp>
        <p:sp>
          <p:nvSpPr>
            <p:cNvPr id="330" name="Freeform: Shape 329">
              <a:extLst>
                <a:ext uri="{FF2B5EF4-FFF2-40B4-BE49-F238E27FC236}">
                  <a16:creationId xmlns:a16="http://schemas.microsoft.com/office/drawing/2014/main" id="{83FBB0F7-E17E-4890-9B66-3625BA1468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48137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sz="1350"/>
            </a:p>
          </p:txBody>
        </p:sp>
        <p:sp>
          <p:nvSpPr>
            <p:cNvPr id="331" name="Freeform: Shape 330">
              <a:extLst>
                <a:ext uri="{FF2B5EF4-FFF2-40B4-BE49-F238E27FC236}">
                  <a16:creationId xmlns:a16="http://schemas.microsoft.com/office/drawing/2014/main" id="{708E7BF1-2D4D-44AB-A5CC-0ED91B8462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40622"/>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32" name="Freeform: Shape 331">
              <a:extLst>
                <a:ext uri="{FF2B5EF4-FFF2-40B4-BE49-F238E27FC236}">
                  <a16:creationId xmlns:a16="http://schemas.microsoft.com/office/drawing/2014/main" id="{4B468C4E-6F63-4172-AE1F-8965744DBC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4062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33" name="Freeform: Shape 332">
              <a:extLst>
                <a:ext uri="{FF2B5EF4-FFF2-40B4-BE49-F238E27FC236}">
                  <a16:creationId xmlns:a16="http://schemas.microsoft.com/office/drawing/2014/main" id="{974C7149-F567-4D55-8F48-511DCF3A81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406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sz="1350"/>
            </a:p>
          </p:txBody>
        </p:sp>
        <p:sp>
          <p:nvSpPr>
            <p:cNvPr id="334" name="Freeform: Shape 333">
              <a:extLst>
                <a:ext uri="{FF2B5EF4-FFF2-40B4-BE49-F238E27FC236}">
                  <a16:creationId xmlns:a16="http://schemas.microsoft.com/office/drawing/2014/main" id="{54A551FA-7E10-4D28-9A10-B9A06C0780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4062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35" name="Freeform: Shape 334">
              <a:extLst>
                <a:ext uri="{FF2B5EF4-FFF2-40B4-BE49-F238E27FC236}">
                  <a16:creationId xmlns:a16="http://schemas.microsoft.com/office/drawing/2014/main" id="{1D04F3C0-CE2C-4B8D-A5BD-0E994FD8D9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4063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sz="1350"/>
            </a:p>
          </p:txBody>
        </p:sp>
        <p:sp>
          <p:nvSpPr>
            <p:cNvPr id="336" name="Freeform: Shape 335">
              <a:extLst>
                <a:ext uri="{FF2B5EF4-FFF2-40B4-BE49-F238E27FC236}">
                  <a16:creationId xmlns:a16="http://schemas.microsoft.com/office/drawing/2014/main" id="{D2EA9230-DD52-48A9-B268-56744EA506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40631"/>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sz="1350"/>
            </a:p>
          </p:txBody>
        </p:sp>
        <p:sp>
          <p:nvSpPr>
            <p:cNvPr id="337" name="Freeform: Shape 336">
              <a:extLst>
                <a:ext uri="{FF2B5EF4-FFF2-40B4-BE49-F238E27FC236}">
                  <a16:creationId xmlns:a16="http://schemas.microsoft.com/office/drawing/2014/main" id="{043A05F5-A8CF-4D01-AF12-95D1ECAE46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99781"/>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38" name="Freeform: Shape 337">
              <a:extLst>
                <a:ext uri="{FF2B5EF4-FFF2-40B4-BE49-F238E27FC236}">
                  <a16:creationId xmlns:a16="http://schemas.microsoft.com/office/drawing/2014/main" id="{1F47C6BC-BD1A-4291-B018-05E5A72E4B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39" name="Freeform: Shape 338">
              <a:extLst>
                <a:ext uri="{FF2B5EF4-FFF2-40B4-BE49-F238E27FC236}">
                  <a16:creationId xmlns:a16="http://schemas.microsoft.com/office/drawing/2014/main" id="{E5B89844-FD17-4048-A3F5-35E390C6EF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99781"/>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sz="1350"/>
            </a:p>
          </p:txBody>
        </p:sp>
        <p:sp>
          <p:nvSpPr>
            <p:cNvPr id="340" name="Freeform: Shape 339">
              <a:extLst>
                <a:ext uri="{FF2B5EF4-FFF2-40B4-BE49-F238E27FC236}">
                  <a16:creationId xmlns:a16="http://schemas.microsoft.com/office/drawing/2014/main" id="{B5593F34-8B0E-4D34-9781-B594E2F5D7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41" name="Freeform: Shape 340">
              <a:extLst>
                <a:ext uri="{FF2B5EF4-FFF2-40B4-BE49-F238E27FC236}">
                  <a16:creationId xmlns:a16="http://schemas.microsoft.com/office/drawing/2014/main" id="{4428E4BB-2263-4D19-8254-C9B54B8565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9978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sz="1350"/>
            </a:p>
          </p:txBody>
        </p:sp>
        <p:sp>
          <p:nvSpPr>
            <p:cNvPr id="342" name="Freeform: Shape 341">
              <a:extLst>
                <a:ext uri="{FF2B5EF4-FFF2-40B4-BE49-F238E27FC236}">
                  <a16:creationId xmlns:a16="http://schemas.microsoft.com/office/drawing/2014/main" id="{2366216E-6EA2-4872-8370-C5EC22520F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9978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43" name="Freeform: Shape 342">
              <a:extLst>
                <a:ext uri="{FF2B5EF4-FFF2-40B4-BE49-F238E27FC236}">
                  <a16:creationId xmlns:a16="http://schemas.microsoft.com/office/drawing/2014/main" id="{D66F8E3F-BF33-4F99-A1F0-EB5885BF2C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659026"/>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44" name="Freeform: Shape 343">
              <a:extLst>
                <a:ext uri="{FF2B5EF4-FFF2-40B4-BE49-F238E27FC236}">
                  <a16:creationId xmlns:a16="http://schemas.microsoft.com/office/drawing/2014/main" id="{EB506747-ED9D-43EA-BD67-DF7971849E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45" name="Freeform: Shape 344">
              <a:extLst>
                <a:ext uri="{FF2B5EF4-FFF2-40B4-BE49-F238E27FC236}">
                  <a16:creationId xmlns:a16="http://schemas.microsoft.com/office/drawing/2014/main" id="{AC803CE8-FFF7-40EA-AF62-102724C324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6590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sz="1350"/>
            </a:p>
          </p:txBody>
        </p:sp>
        <p:sp>
          <p:nvSpPr>
            <p:cNvPr id="346" name="Freeform: Shape 345">
              <a:extLst>
                <a:ext uri="{FF2B5EF4-FFF2-40B4-BE49-F238E27FC236}">
                  <a16:creationId xmlns:a16="http://schemas.microsoft.com/office/drawing/2014/main" id="{7EF6FFCA-06CC-4395-AEB0-425719A42D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47" name="Freeform: Shape 346">
              <a:extLst>
                <a:ext uri="{FF2B5EF4-FFF2-40B4-BE49-F238E27FC236}">
                  <a16:creationId xmlns:a16="http://schemas.microsoft.com/office/drawing/2014/main" id="{0D95F285-AAC0-4F32-8665-2677878BD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sz="1350"/>
            </a:p>
          </p:txBody>
        </p:sp>
        <p:sp>
          <p:nvSpPr>
            <p:cNvPr id="348" name="Freeform: Shape 347">
              <a:extLst>
                <a:ext uri="{FF2B5EF4-FFF2-40B4-BE49-F238E27FC236}">
                  <a16:creationId xmlns:a16="http://schemas.microsoft.com/office/drawing/2014/main" id="{8DFCCA2E-BF12-4D26-A5A4-A03387546A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49" name="Freeform: Shape 348">
              <a:extLst>
                <a:ext uri="{FF2B5EF4-FFF2-40B4-BE49-F238E27FC236}">
                  <a16:creationId xmlns:a16="http://schemas.microsoft.com/office/drawing/2014/main" id="{2ABEAC60-6AC3-4D6A-95F9-2E79F6BE00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718177"/>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50" name="Freeform: Shape 349">
              <a:extLst>
                <a:ext uri="{FF2B5EF4-FFF2-40B4-BE49-F238E27FC236}">
                  <a16:creationId xmlns:a16="http://schemas.microsoft.com/office/drawing/2014/main" id="{FA6015B7-49FE-4729-B2F4-585F0F305F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51" name="Freeform: Shape 350">
              <a:extLst>
                <a:ext uri="{FF2B5EF4-FFF2-40B4-BE49-F238E27FC236}">
                  <a16:creationId xmlns:a16="http://schemas.microsoft.com/office/drawing/2014/main" id="{D611DEB1-76FE-4625-9449-88E52D15F4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718177"/>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sz="1350"/>
            </a:p>
          </p:txBody>
        </p:sp>
        <p:sp>
          <p:nvSpPr>
            <p:cNvPr id="352" name="Freeform: Shape 351">
              <a:extLst>
                <a:ext uri="{FF2B5EF4-FFF2-40B4-BE49-F238E27FC236}">
                  <a16:creationId xmlns:a16="http://schemas.microsoft.com/office/drawing/2014/main" id="{97F031C1-1AA7-4CA7-ADD3-E0577626E1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53" name="Freeform: Shape 352">
              <a:extLst>
                <a:ext uri="{FF2B5EF4-FFF2-40B4-BE49-F238E27FC236}">
                  <a16:creationId xmlns:a16="http://schemas.microsoft.com/office/drawing/2014/main" id="{96F5D0CB-22E6-4536-8403-F42527F31F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71817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sz="1350"/>
            </a:p>
          </p:txBody>
        </p:sp>
        <p:sp>
          <p:nvSpPr>
            <p:cNvPr id="354" name="Freeform: Shape 353">
              <a:extLst>
                <a:ext uri="{FF2B5EF4-FFF2-40B4-BE49-F238E27FC236}">
                  <a16:creationId xmlns:a16="http://schemas.microsoft.com/office/drawing/2014/main" id="{A32718AB-7401-4F66-9C77-E06C3CF7CD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71817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sz="1350"/>
            </a:p>
          </p:txBody>
        </p:sp>
        <p:sp>
          <p:nvSpPr>
            <p:cNvPr id="355" name="Freeform: Shape 354">
              <a:extLst>
                <a:ext uri="{FF2B5EF4-FFF2-40B4-BE49-F238E27FC236}">
                  <a16:creationId xmlns:a16="http://schemas.microsoft.com/office/drawing/2014/main" id="{85B6B5F1-D1E4-45A3-8117-348D02D2A3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2" y="3777419"/>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356" name="Freeform: Shape 355">
              <a:extLst>
                <a:ext uri="{FF2B5EF4-FFF2-40B4-BE49-F238E27FC236}">
                  <a16:creationId xmlns:a16="http://schemas.microsoft.com/office/drawing/2014/main" id="{534869FD-184C-42DB-B9DA-293DB67E5E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2" y="377741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357" name="Freeform: Shape 356">
              <a:extLst>
                <a:ext uri="{FF2B5EF4-FFF2-40B4-BE49-F238E27FC236}">
                  <a16:creationId xmlns:a16="http://schemas.microsoft.com/office/drawing/2014/main" id="{A781504F-CAFD-4201-B288-8B4A809B43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8" y="3777419"/>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sz="1350"/>
            </a:p>
          </p:txBody>
        </p:sp>
        <p:sp>
          <p:nvSpPr>
            <p:cNvPr id="358" name="Freeform: Shape 357">
              <a:extLst>
                <a:ext uri="{FF2B5EF4-FFF2-40B4-BE49-F238E27FC236}">
                  <a16:creationId xmlns:a16="http://schemas.microsoft.com/office/drawing/2014/main" id="{D9FC8348-2BA6-4631-8AA7-D63CD898C5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4" y="3777383"/>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sz="1350"/>
            </a:p>
          </p:txBody>
        </p:sp>
        <p:sp>
          <p:nvSpPr>
            <p:cNvPr id="359" name="Freeform: Shape 358">
              <a:extLst>
                <a:ext uri="{FF2B5EF4-FFF2-40B4-BE49-F238E27FC236}">
                  <a16:creationId xmlns:a16="http://schemas.microsoft.com/office/drawing/2014/main" id="{C1AF95A2-64EA-45E2-A43B-1EBD569109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87" y="37774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sz="1350"/>
            </a:p>
          </p:txBody>
        </p:sp>
        <p:sp>
          <p:nvSpPr>
            <p:cNvPr id="360" name="Freeform: Shape 359">
              <a:extLst>
                <a:ext uri="{FF2B5EF4-FFF2-40B4-BE49-F238E27FC236}">
                  <a16:creationId xmlns:a16="http://schemas.microsoft.com/office/drawing/2014/main" id="{CFC80050-240D-434A-BFCB-DE4DA4FAF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4" y="37774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sz="1350" dirty="0"/>
            </a:p>
          </p:txBody>
        </p:sp>
      </p:grpSp>
      <p:sp>
        <p:nvSpPr>
          <p:cNvPr id="3" name="Sisällön paikkamerkki 2">
            <a:extLst>
              <a:ext uri="{FF2B5EF4-FFF2-40B4-BE49-F238E27FC236}">
                <a16:creationId xmlns:a16="http://schemas.microsoft.com/office/drawing/2014/main" id="{B2F595F2-8AE9-742F-3ECD-F1DA3D22B071}"/>
              </a:ext>
            </a:extLst>
          </p:cNvPr>
          <p:cNvSpPr>
            <a:spLocks noGrp="1"/>
          </p:cNvSpPr>
          <p:nvPr>
            <p:ph idx="1"/>
          </p:nvPr>
        </p:nvSpPr>
        <p:spPr>
          <a:xfrm>
            <a:off x="4857953" y="1705384"/>
            <a:ext cx="3731078" cy="3263504"/>
          </a:xfrm>
        </p:spPr>
        <p:txBody>
          <a:bodyPr vert="horz" lIns="68580" tIns="34290" rIns="68580" bIns="34290" rtlCol="0" anchor="t">
            <a:normAutofit/>
          </a:bodyPr>
          <a:lstStyle/>
          <a:p>
            <a:r>
              <a:rPr lang="fi-FI" dirty="0">
                <a:solidFill>
                  <a:schemeClr val="bg1"/>
                </a:solidFill>
                <a:cs typeface="Calibri"/>
              </a:rPr>
              <a:t>TEEMA           (/TAVOITE/ TEESI) </a:t>
            </a:r>
            <a:endParaRPr lang="fi-FI" dirty="0">
              <a:solidFill>
                <a:schemeClr val="bg1"/>
              </a:solidFill>
            </a:endParaRPr>
          </a:p>
          <a:p>
            <a:r>
              <a:rPr lang="fi-FI" dirty="0">
                <a:solidFill>
                  <a:schemeClr val="bg1"/>
                </a:solidFill>
                <a:cs typeface="Calibri"/>
              </a:rPr>
              <a:t>TEKSTILAJI</a:t>
            </a:r>
          </a:p>
          <a:p>
            <a:r>
              <a:rPr lang="fi-FI" dirty="0">
                <a:solidFill>
                  <a:schemeClr val="bg1"/>
                </a:solidFill>
                <a:cs typeface="Calibri"/>
              </a:rPr>
              <a:t>AJALLINEN KONTEKSTI</a:t>
            </a:r>
          </a:p>
          <a:p>
            <a:endParaRPr lang="fi-FI" dirty="0">
              <a:solidFill>
                <a:schemeClr val="bg1"/>
              </a:solidFill>
              <a:cs typeface="Calibri"/>
            </a:endParaRPr>
          </a:p>
          <a:p>
            <a:endParaRPr lang="fi-FI" dirty="0">
              <a:solidFill>
                <a:schemeClr val="bg1"/>
              </a:solidFill>
              <a:cs typeface="Calibri"/>
            </a:endParaRPr>
          </a:p>
          <a:p>
            <a:r>
              <a:rPr lang="fi-FI" dirty="0">
                <a:solidFill>
                  <a:schemeClr val="bg1"/>
                </a:solidFill>
                <a:cs typeface="Calibri"/>
              </a:rPr>
              <a:t>(KOHDERYHMÄ)</a:t>
            </a:r>
          </a:p>
          <a:p>
            <a:r>
              <a:rPr lang="fi-FI" dirty="0">
                <a:solidFill>
                  <a:schemeClr val="bg1"/>
                </a:solidFill>
                <a:cs typeface="Calibri"/>
              </a:rPr>
              <a:t>(JULKAISUPAIKKA)</a:t>
            </a:r>
          </a:p>
          <a:p>
            <a:pPr marL="0" indent="0">
              <a:buNone/>
            </a:pPr>
            <a:endParaRPr lang="fi-FI" dirty="0">
              <a:solidFill>
                <a:schemeClr val="bg1"/>
              </a:solidFill>
              <a:cs typeface="Calibri"/>
            </a:endParaRPr>
          </a:p>
          <a:p>
            <a:endParaRPr lang="fi-FI">
              <a:solidFill>
                <a:schemeClr val="bg1"/>
              </a:solidFill>
              <a:cs typeface="Calibri"/>
            </a:endParaRPr>
          </a:p>
        </p:txBody>
      </p:sp>
    </p:spTree>
    <p:extLst>
      <p:ext uri="{BB962C8B-B14F-4D97-AF65-F5344CB8AC3E}">
        <p14:creationId xmlns:p14="http://schemas.microsoft.com/office/powerpoint/2010/main" val="1929347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1E46EFF-29AF-4A13-9629-2A8540652C61}"/>
              </a:ext>
            </a:extLst>
          </p:cNvPr>
          <p:cNvSpPr>
            <a:spLocks noGrp="1"/>
          </p:cNvSpPr>
          <p:nvPr>
            <p:ph type="ctrTitle"/>
          </p:nvPr>
        </p:nvSpPr>
        <p:spPr>
          <a:xfrm>
            <a:off x="1219200" y="3886200"/>
            <a:ext cx="6858000" cy="990600"/>
          </a:xfrm>
        </p:spPr>
        <p:txBody>
          <a:bodyPr wrap="square" anchor="t">
            <a:normAutofit/>
          </a:bodyPr>
          <a:lstStyle/>
          <a:p>
            <a:pPr>
              <a:lnSpc>
                <a:spcPct val="90000"/>
              </a:lnSpc>
            </a:pPr>
            <a:r>
              <a:rPr lang="fi-FI" dirty="0"/>
              <a:t>YO-KOKEIDEN VERTAILEVIA TEHTÄVIÄ</a:t>
            </a:r>
            <a:endParaRPr lang="fi-FI"/>
          </a:p>
        </p:txBody>
      </p:sp>
      <p:sp>
        <p:nvSpPr>
          <p:cNvPr id="13" name="Subtitle 2">
            <a:extLst>
              <a:ext uri="{FF2B5EF4-FFF2-40B4-BE49-F238E27FC236}">
                <a16:creationId xmlns:a16="http://schemas.microsoft.com/office/drawing/2014/main" id="{B15FDE35-67DD-8814-CE1C-BA808D3010F2}"/>
              </a:ext>
            </a:extLst>
          </p:cNvPr>
          <p:cNvSpPr>
            <a:spLocks noGrp="1"/>
          </p:cNvSpPr>
          <p:nvPr>
            <p:ph type="subTitle" idx="1"/>
          </p:nvPr>
        </p:nvSpPr>
        <p:spPr>
          <a:xfrm>
            <a:off x="1219200" y="5124450"/>
            <a:ext cx="6858000" cy="533400"/>
          </a:xfrm>
        </p:spPr>
        <p:txBody>
          <a:bodyPr/>
          <a:lstStyle/>
          <a:p>
            <a:endParaRPr lang="en-US"/>
          </a:p>
        </p:txBody>
      </p:sp>
    </p:spTree>
    <p:extLst>
      <p:ext uri="{BB962C8B-B14F-4D97-AF65-F5344CB8AC3E}">
        <p14:creationId xmlns:p14="http://schemas.microsoft.com/office/powerpoint/2010/main" val="41312762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8976A26-22C3-4AE0-8319-4B1F7D9D6E7E}"/>
              </a:ext>
            </a:extLst>
          </p:cNvPr>
          <p:cNvSpPr>
            <a:spLocks noGrp="1"/>
          </p:cNvSpPr>
          <p:nvPr>
            <p:ph type="title"/>
          </p:nvPr>
        </p:nvSpPr>
        <p:spPr>
          <a:xfrm>
            <a:off x="457200" y="152400"/>
            <a:ext cx="8229600" cy="990600"/>
          </a:xfrm>
        </p:spPr>
        <p:txBody>
          <a:bodyPr wrap="square" anchor="b">
            <a:normAutofit/>
          </a:bodyPr>
          <a:lstStyle/>
          <a:p>
            <a:r>
              <a:rPr lang="fi-FI" dirty="0"/>
              <a:t>UE S21 tehtävä 2</a:t>
            </a:r>
          </a:p>
        </p:txBody>
      </p:sp>
      <p:graphicFrame>
        <p:nvGraphicFramePr>
          <p:cNvPr id="6" name="Sisällön paikkamerkki 2">
            <a:extLst>
              <a:ext uri="{FF2B5EF4-FFF2-40B4-BE49-F238E27FC236}">
                <a16:creationId xmlns:a16="http://schemas.microsoft.com/office/drawing/2014/main" id="{48C64313-EF3D-48AF-AB7E-3E0AC5E95822}"/>
              </a:ext>
            </a:extLst>
          </p:cNvPr>
          <p:cNvGraphicFramePr>
            <a:graphicFrameLocks noGrp="1"/>
          </p:cNvGraphicFramePr>
          <p:nvPr>
            <p:ph sz="quarter" idx="1"/>
            <p:extLst>
              <p:ext uri="{D42A27DB-BD31-4B8C-83A1-F6EECF244321}">
                <p14:modId xmlns:p14="http://schemas.microsoft.com/office/powerpoint/2010/main" val="1970454354"/>
              </p:ext>
            </p:extLst>
          </p:nvPr>
        </p:nvGraphicFramePr>
        <p:xfrm>
          <a:off x="260320" y="1131698"/>
          <a:ext cx="8229600" cy="49377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1091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A3592DC-811F-40FF-9A6E-DE866AAC1A1A}"/>
              </a:ext>
            </a:extLst>
          </p:cNvPr>
          <p:cNvSpPr>
            <a:spLocks noGrp="1"/>
          </p:cNvSpPr>
          <p:nvPr>
            <p:ph type="title"/>
          </p:nvPr>
        </p:nvSpPr>
        <p:spPr>
          <a:xfrm>
            <a:off x="457200" y="152400"/>
            <a:ext cx="8229600" cy="990600"/>
          </a:xfrm>
        </p:spPr>
        <p:txBody>
          <a:bodyPr wrap="square" anchor="b">
            <a:normAutofit/>
          </a:bodyPr>
          <a:lstStyle/>
          <a:p>
            <a:pPr>
              <a:lnSpc>
                <a:spcPct val="90000"/>
              </a:lnSpc>
            </a:pPr>
            <a:r>
              <a:rPr lang="fi-FI" dirty="0"/>
              <a:t>HI S21, 4: Kuningatar Kristiina 1900-luvun näkökulmasta (20p)</a:t>
            </a:r>
            <a:endParaRPr lang="fi-FI"/>
          </a:p>
        </p:txBody>
      </p:sp>
      <p:graphicFrame>
        <p:nvGraphicFramePr>
          <p:cNvPr id="5" name="Sisällön paikkamerkki 2">
            <a:extLst>
              <a:ext uri="{FF2B5EF4-FFF2-40B4-BE49-F238E27FC236}">
                <a16:creationId xmlns:a16="http://schemas.microsoft.com/office/drawing/2014/main" id="{4888CB00-57E0-4584-8CE4-6F37779DA05F}"/>
              </a:ext>
            </a:extLst>
          </p:cNvPr>
          <p:cNvGraphicFramePr>
            <a:graphicFrameLocks noGrp="1"/>
          </p:cNvGraphicFramePr>
          <p:nvPr>
            <p:ph sz="quarter" idx="1"/>
            <p:extLst>
              <p:ext uri="{D42A27DB-BD31-4B8C-83A1-F6EECF244321}">
                <p14:modId xmlns:p14="http://schemas.microsoft.com/office/powerpoint/2010/main" val="550509717"/>
              </p:ext>
            </p:extLst>
          </p:nvPr>
        </p:nvGraphicFramePr>
        <p:xfrm>
          <a:off x="457200" y="1219200"/>
          <a:ext cx="8229600" cy="49377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680192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9852347-9C82-49BC-8C96-656E59EF8E2F}"/>
              </a:ext>
            </a:extLst>
          </p:cNvPr>
          <p:cNvSpPr>
            <a:spLocks noGrp="1"/>
          </p:cNvSpPr>
          <p:nvPr>
            <p:ph type="title"/>
          </p:nvPr>
        </p:nvSpPr>
        <p:spPr/>
        <p:txBody>
          <a:bodyPr/>
          <a:lstStyle/>
          <a:p>
            <a:endParaRPr lang="fi-FI"/>
          </a:p>
        </p:txBody>
      </p:sp>
      <p:sp>
        <p:nvSpPr>
          <p:cNvPr id="3" name="Sisällön paikkamerkki 2">
            <a:extLst>
              <a:ext uri="{FF2B5EF4-FFF2-40B4-BE49-F238E27FC236}">
                <a16:creationId xmlns:a16="http://schemas.microsoft.com/office/drawing/2014/main" id="{B1948F1A-C4A1-453B-9B4F-7814BEE2CB99}"/>
              </a:ext>
            </a:extLst>
          </p:cNvPr>
          <p:cNvSpPr>
            <a:spLocks noGrp="1"/>
          </p:cNvSpPr>
          <p:nvPr>
            <p:ph sz="quarter" idx="1"/>
          </p:nvPr>
        </p:nvSpPr>
        <p:spPr/>
        <p:txBody>
          <a:bodyPr/>
          <a:lstStyle/>
          <a:p>
            <a:r>
              <a:rPr lang="fi-FI" b="1" dirty="0"/>
              <a:t>Aineisto</a:t>
            </a:r>
            <a:endParaRPr lang="fi-FI" dirty="0">
              <a:ea typeface="+mn-lt"/>
              <a:cs typeface="+mn-lt"/>
            </a:endParaRPr>
          </a:p>
          <a:p>
            <a:r>
              <a:rPr lang="fi-FI" dirty="0">
                <a:hlinkClick r:id="rId2"/>
              </a:rPr>
              <a:t>Tekstikatkelma: Hilda Käkikoski, </a:t>
            </a:r>
            <a:r>
              <a:rPr lang="fi-FI" i="1" dirty="0">
                <a:hlinkClick r:id="rId2"/>
              </a:rPr>
              <a:t>Suomen historia nuorisolle</a:t>
            </a:r>
            <a:r>
              <a:rPr lang="fi-FI" dirty="0">
                <a:hlinkClick r:id="rId2"/>
              </a:rPr>
              <a:t> (1912)</a:t>
            </a:r>
            <a:endParaRPr lang="fi-FI">
              <a:ea typeface="+mn-lt"/>
              <a:cs typeface="+mn-lt"/>
            </a:endParaRPr>
          </a:p>
          <a:p>
            <a:r>
              <a:rPr lang="fi-FI" dirty="0">
                <a:hlinkClick r:id="rId3"/>
              </a:rPr>
              <a:t>Tekstikatkelma: Nimimerkki Mitta, </a:t>
            </a:r>
            <a:r>
              <a:rPr lang="fi-FI" i="1" dirty="0">
                <a:hlinkClick r:id="rId3"/>
              </a:rPr>
              <a:t>Kuningatar Kristiina</a:t>
            </a:r>
            <a:r>
              <a:rPr lang="fi-FI" dirty="0">
                <a:hlinkClick r:id="rId3"/>
              </a:rPr>
              <a:t> -elokuvan arvostelu (1934)</a:t>
            </a:r>
            <a:endParaRPr lang="fi-FI">
              <a:ea typeface="+mn-lt"/>
              <a:cs typeface="+mn-lt"/>
            </a:endParaRPr>
          </a:p>
          <a:p>
            <a:r>
              <a:rPr lang="fi-FI" dirty="0">
                <a:hlinkClick r:id="rId4"/>
              </a:rPr>
              <a:t>Tekstikatkelma: Laura Kolbe, </a:t>
            </a:r>
            <a:r>
              <a:rPr lang="fi-FI" i="1" dirty="0">
                <a:hlinkClick r:id="rId4"/>
              </a:rPr>
              <a:t>Kuningatar Kristiina – aikansa eurooppalainen</a:t>
            </a:r>
            <a:r>
              <a:rPr lang="fi-FI" dirty="0">
                <a:hlinkClick r:id="rId4"/>
              </a:rPr>
              <a:t> (1990)</a:t>
            </a:r>
            <a:endParaRPr lang="fi-FI">
              <a:ea typeface="+mn-lt"/>
              <a:cs typeface="+mn-lt"/>
            </a:endParaRPr>
          </a:p>
          <a:p>
            <a:endParaRPr lang="fi-FI" dirty="0"/>
          </a:p>
        </p:txBody>
      </p:sp>
    </p:spTree>
    <p:extLst>
      <p:ext uri="{BB962C8B-B14F-4D97-AF65-F5344CB8AC3E}">
        <p14:creationId xmlns:p14="http://schemas.microsoft.com/office/powerpoint/2010/main" val="4251058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71EDB7F-7B92-DEB0-524A-EDE2C6D4AC46}"/>
              </a:ext>
            </a:extLst>
          </p:cNvPr>
          <p:cNvSpPr>
            <a:spLocks noGrp="1"/>
          </p:cNvSpPr>
          <p:nvPr>
            <p:ph type="title"/>
          </p:nvPr>
        </p:nvSpPr>
        <p:spPr/>
        <p:txBody>
          <a:bodyPr/>
          <a:lstStyle/>
          <a:p>
            <a:r>
              <a:rPr lang="fi-FI" dirty="0"/>
              <a:t>AI Lukutaidon koe K22</a:t>
            </a:r>
          </a:p>
        </p:txBody>
      </p:sp>
      <p:sp>
        <p:nvSpPr>
          <p:cNvPr id="3" name="Sisällön paikkamerkki 2">
            <a:extLst>
              <a:ext uri="{FF2B5EF4-FFF2-40B4-BE49-F238E27FC236}">
                <a16:creationId xmlns:a16="http://schemas.microsoft.com/office/drawing/2014/main" id="{F728BCA4-2E6E-ACE9-B5B4-282FE7137552}"/>
              </a:ext>
            </a:extLst>
          </p:cNvPr>
          <p:cNvSpPr>
            <a:spLocks noGrp="1"/>
          </p:cNvSpPr>
          <p:nvPr>
            <p:ph sz="quarter" idx="1"/>
          </p:nvPr>
        </p:nvSpPr>
        <p:spPr/>
        <p:txBody>
          <a:bodyPr/>
          <a:lstStyle/>
          <a:p>
            <a:r>
              <a:rPr lang="fi-FI" sz="2000" b="1" dirty="0"/>
              <a:t>1. Susitekstien vertailua 30 p.</a:t>
            </a:r>
            <a:endParaRPr lang="fi-FI" sz="2000"/>
          </a:p>
          <a:p>
            <a:r>
              <a:rPr lang="fi-FI" sz="2000" dirty="0">
                <a:ea typeface="+mn-lt"/>
                <a:cs typeface="+mn-lt"/>
              </a:rPr>
              <a:t>Tutustu kolmeen aineistoon: Francisco </a:t>
            </a:r>
            <a:r>
              <a:rPr lang="fi-FI" sz="2000" dirty="0" err="1">
                <a:ea typeface="+mn-lt"/>
                <a:cs typeface="+mn-lt"/>
              </a:rPr>
              <a:t>Sánchez</a:t>
            </a:r>
            <a:r>
              <a:rPr lang="fi-FI" sz="2000" dirty="0">
                <a:ea typeface="+mn-lt"/>
                <a:cs typeface="+mn-lt"/>
              </a:rPr>
              <a:t> </a:t>
            </a:r>
            <a:r>
              <a:rPr lang="fi-FI" sz="2000" dirty="0" err="1">
                <a:ea typeface="+mn-lt"/>
                <a:cs typeface="+mn-lt"/>
              </a:rPr>
              <a:t>Molinan</a:t>
            </a:r>
            <a:r>
              <a:rPr lang="fi-FI" sz="2000" dirty="0">
                <a:ea typeface="+mn-lt"/>
                <a:cs typeface="+mn-lt"/>
              </a:rPr>
              <a:t> yleisönosastokirjoitukseen </a:t>
            </a:r>
            <a:r>
              <a:rPr lang="fi-FI" sz="2000" i="1" dirty="0">
                <a:ea typeface="+mn-lt"/>
                <a:cs typeface="+mn-lt"/>
              </a:rPr>
              <a:t>Mitä teemme sudelle, teemme itsellemme</a:t>
            </a:r>
            <a:r>
              <a:rPr lang="fi-FI" sz="2000" dirty="0">
                <a:ea typeface="+mn-lt"/>
                <a:cs typeface="+mn-lt"/>
              </a:rPr>
              <a:t> (</a:t>
            </a:r>
            <a:r>
              <a:rPr lang="fi-FI" sz="2000" dirty="0">
                <a:ea typeface="+mn-lt"/>
                <a:cs typeface="+mn-lt"/>
                <a:hlinkClick r:id="rId2"/>
              </a:rPr>
              <a:t>aineisto 1.A</a:t>
            </a:r>
            <a:r>
              <a:rPr lang="fi-FI" sz="2000" dirty="0">
                <a:ea typeface="+mn-lt"/>
                <a:cs typeface="+mn-lt"/>
              </a:rPr>
              <a:t>), Martti Laineen yleisönosastokirjoitukseen </a:t>
            </a:r>
            <a:r>
              <a:rPr lang="fi-FI" sz="2000" i="1" dirty="0">
                <a:ea typeface="+mn-lt"/>
                <a:cs typeface="+mn-lt"/>
              </a:rPr>
              <a:t>Suomessa ei tarvita yhtään sutta</a:t>
            </a:r>
            <a:r>
              <a:rPr lang="fi-FI" sz="2000" dirty="0">
                <a:ea typeface="+mn-lt"/>
                <a:cs typeface="+mn-lt"/>
              </a:rPr>
              <a:t> (</a:t>
            </a:r>
            <a:r>
              <a:rPr lang="fi-FI" sz="2000" dirty="0">
                <a:ea typeface="+mn-lt"/>
                <a:cs typeface="+mn-lt"/>
                <a:hlinkClick r:id="rId3"/>
              </a:rPr>
              <a:t>aineisto 1.B</a:t>
            </a:r>
            <a:r>
              <a:rPr lang="fi-FI" sz="2000" dirty="0">
                <a:ea typeface="+mn-lt"/>
                <a:cs typeface="+mn-lt"/>
              </a:rPr>
              <a:t>) ja asiatekstiin </a:t>
            </a:r>
            <a:r>
              <a:rPr lang="fi-FI" sz="2000" i="1" dirty="0">
                <a:ea typeface="+mn-lt"/>
                <a:cs typeface="+mn-lt"/>
              </a:rPr>
              <a:t>Suhtautuminen suurpetoihin: Susi</a:t>
            </a:r>
            <a:r>
              <a:rPr lang="fi-FI" sz="2000" dirty="0">
                <a:ea typeface="+mn-lt"/>
                <a:cs typeface="+mn-lt"/>
              </a:rPr>
              <a:t> (</a:t>
            </a:r>
            <a:r>
              <a:rPr lang="fi-FI" sz="2000" dirty="0">
                <a:ea typeface="+mn-lt"/>
                <a:cs typeface="+mn-lt"/>
                <a:hlinkClick r:id="rId4"/>
              </a:rPr>
              <a:t>aineisto 1.C</a:t>
            </a:r>
            <a:r>
              <a:rPr lang="fi-FI" sz="2000" dirty="0">
                <a:ea typeface="+mn-lt"/>
                <a:cs typeface="+mn-lt"/>
              </a:rPr>
              <a:t>).</a:t>
            </a:r>
            <a:endParaRPr lang="fi-FI" sz="2000"/>
          </a:p>
          <a:p>
            <a:r>
              <a:rPr lang="fi-FI" sz="2000" b="1" dirty="0">
                <a:ea typeface="+mn-lt"/>
                <a:cs typeface="+mn-lt"/>
              </a:rPr>
              <a:t>Aineisto</a:t>
            </a:r>
            <a:endParaRPr lang="fi-FI" sz="2000"/>
          </a:p>
          <a:p>
            <a:r>
              <a:rPr lang="fi-FI" sz="2000" dirty="0">
                <a:ea typeface="+mn-lt"/>
                <a:cs typeface="+mn-lt"/>
                <a:hlinkClick r:id="rId2"/>
              </a:rPr>
              <a:t>Yleisönosastokirjoitus: Francisco Sánchez Molina, </a:t>
            </a:r>
            <a:r>
              <a:rPr lang="fi-FI" sz="2000" i="1" dirty="0">
                <a:ea typeface="+mn-lt"/>
                <a:cs typeface="+mn-lt"/>
                <a:hlinkClick r:id="rId2"/>
              </a:rPr>
              <a:t>Mitä teemme sudelle, teemme itsellemme</a:t>
            </a:r>
            <a:endParaRPr lang="fi-FI" sz="2000"/>
          </a:p>
          <a:p>
            <a:r>
              <a:rPr lang="fi-FI" sz="2000" dirty="0">
                <a:ea typeface="+mn-lt"/>
                <a:cs typeface="+mn-lt"/>
                <a:hlinkClick r:id="rId3"/>
              </a:rPr>
              <a:t>Yleisönosastokirjoitus: Martti Laine, </a:t>
            </a:r>
            <a:r>
              <a:rPr lang="fi-FI" sz="2000" i="1" dirty="0">
                <a:ea typeface="+mn-lt"/>
                <a:cs typeface="+mn-lt"/>
                <a:hlinkClick r:id="rId3"/>
              </a:rPr>
              <a:t>Suomessa ei tarvita yhtään sutta</a:t>
            </a:r>
            <a:endParaRPr lang="fi-FI" sz="2000"/>
          </a:p>
          <a:p>
            <a:r>
              <a:rPr lang="fi-FI" sz="2000" dirty="0">
                <a:ea typeface="+mn-lt"/>
                <a:cs typeface="+mn-lt"/>
                <a:hlinkClick r:id="rId4"/>
              </a:rPr>
              <a:t>Asiateksti: </a:t>
            </a:r>
            <a:r>
              <a:rPr lang="fi-FI" sz="2000" i="1" dirty="0">
                <a:ea typeface="+mn-lt"/>
                <a:cs typeface="+mn-lt"/>
                <a:hlinkClick r:id="rId4"/>
              </a:rPr>
              <a:t>Suhtautuminen suurpetoihin: Susi</a:t>
            </a:r>
            <a:endParaRPr lang="fi-FI" sz="2000"/>
          </a:p>
          <a:p>
            <a:endParaRPr lang="fi-FI" dirty="0"/>
          </a:p>
        </p:txBody>
      </p:sp>
    </p:spTree>
    <p:extLst>
      <p:ext uri="{BB962C8B-B14F-4D97-AF65-F5344CB8AC3E}">
        <p14:creationId xmlns:p14="http://schemas.microsoft.com/office/powerpoint/2010/main" val="2139189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
            <a:extLst>
              <a:ext uri="{FF2B5EF4-FFF2-40B4-BE49-F238E27FC236}">
                <a16:creationId xmlns:a16="http://schemas.microsoft.com/office/drawing/2014/main" id="{EA4AC77E-C50C-62E4-66AC-084A237E0B9B}"/>
              </a:ext>
            </a:extLst>
          </p:cNvPr>
          <p:cNvSpPr>
            <a:spLocks noGrp="1"/>
          </p:cNvSpPr>
          <p:nvPr>
            <p:ph type="title"/>
          </p:nvPr>
        </p:nvSpPr>
        <p:spPr>
          <a:xfrm>
            <a:off x="457200" y="228600"/>
            <a:ext cx="8229600" cy="914400"/>
          </a:xfrm>
        </p:spPr>
        <p:txBody>
          <a:bodyPr/>
          <a:lstStyle/>
          <a:p>
            <a:endParaRPr lang="en-US" dirty="0"/>
          </a:p>
        </p:txBody>
      </p:sp>
      <p:sp>
        <p:nvSpPr>
          <p:cNvPr id="19" name="Text Placeholder 2">
            <a:extLst>
              <a:ext uri="{FF2B5EF4-FFF2-40B4-BE49-F238E27FC236}">
                <a16:creationId xmlns:a16="http://schemas.microsoft.com/office/drawing/2014/main" id="{CD83307F-E7B3-155A-559D-664AFB914E0E}"/>
              </a:ext>
            </a:extLst>
          </p:cNvPr>
          <p:cNvSpPr>
            <a:spLocks noGrp="1"/>
          </p:cNvSpPr>
          <p:nvPr>
            <p:ph type="body" idx="1"/>
          </p:nvPr>
        </p:nvSpPr>
        <p:spPr>
          <a:xfrm>
            <a:off x="457200" y="1285875"/>
            <a:ext cx="4040188" cy="685800"/>
          </a:xfrm>
        </p:spPr>
        <p:txBody>
          <a:bodyPr/>
          <a:lstStyle/>
          <a:p>
            <a:endParaRPr lang="en-US"/>
          </a:p>
        </p:txBody>
      </p:sp>
      <p:sp>
        <p:nvSpPr>
          <p:cNvPr id="21" name="Text Placeholder 3">
            <a:extLst>
              <a:ext uri="{FF2B5EF4-FFF2-40B4-BE49-F238E27FC236}">
                <a16:creationId xmlns:a16="http://schemas.microsoft.com/office/drawing/2014/main" id="{CE4A48A9-C367-6820-55F8-43807A79EE93}"/>
              </a:ext>
            </a:extLst>
          </p:cNvPr>
          <p:cNvSpPr>
            <a:spLocks noGrp="1"/>
          </p:cNvSpPr>
          <p:nvPr>
            <p:ph type="body" sz="half" idx="3"/>
          </p:nvPr>
        </p:nvSpPr>
        <p:spPr>
          <a:xfrm>
            <a:off x="4648200" y="1295400"/>
            <a:ext cx="4041775" cy="685800"/>
          </a:xfrm>
        </p:spPr>
        <p:txBody>
          <a:bodyPr/>
          <a:lstStyle/>
          <a:p>
            <a:endParaRPr lang="en-US"/>
          </a:p>
        </p:txBody>
      </p:sp>
      <p:sp>
        <p:nvSpPr>
          <p:cNvPr id="10" name="Content Placeholder 2">
            <a:extLst>
              <a:ext uri="{FF2B5EF4-FFF2-40B4-BE49-F238E27FC236}">
                <a16:creationId xmlns:a16="http://schemas.microsoft.com/office/drawing/2014/main" id="{3E9F3F35-B836-02FC-A3ED-4B69E2C9ECAC}"/>
              </a:ext>
            </a:extLst>
          </p:cNvPr>
          <p:cNvSpPr>
            <a:spLocks noGrp="1"/>
          </p:cNvSpPr>
          <p:nvPr>
            <p:ph sz="quarter" idx="2"/>
          </p:nvPr>
        </p:nvSpPr>
        <p:spPr>
          <a:xfrm>
            <a:off x="457200" y="2133600"/>
            <a:ext cx="4038600" cy="4038600"/>
          </a:xfrm>
        </p:spPr>
        <p:txBody>
          <a:bodyPr wrap="square" anchor="t">
            <a:normAutofit/>
          </a:bodyPr>
          <a:lstStyle/>
          <a:p>
            <a:pPr marL="0" indent="0">
              <a:buNone/>
            </a:pPr>
            <a:r>
              <a:rPr lang="en-US" b="1" dirty="0"/>
              <a:t>1.1 </a:t>
            </a:r>
            <a:r>
              <a:rPr lang="en-US" err="1"/>
              <a:t>Analysoi</a:t>
            </a:r>
            <a:r>
              <a:rPr lang="en-US" dirty="0"/>
              <a:t> </a:t>
            </a:r>
            <a:r>
              <a:rPr lang="en-US" err="1"/>
              <a:t>vertaillen</a:t>
            </a:r>
            <a:r>
              <a:rPr lang="en-US" dirty="0"/>
              <a:t> </a:t>
            </a:r>
            <a:r>
              <a:rPr lang="en-US" err="1"/>
              <a:t>aineistoja</a:t>
            </a:r>
            <a:r>
              <a:rPr lang="en-US" dirty="0"/>
              <a:t> </a:t>
            </a:r>
            <a:r>
              <a:rPr lang="en-US" dirty="0">
                <a:hlinkClick r:id="rId2"/>
              </a:rPr>
              <a:t>1.A</a:t>
            </a:r>
            <a:r>
              <a:rPr lang="en-US" dirty="0"/>
              <a:t>, </a:t>
            </a:r>
            <a:r>
              <a:rPr lang="en-US" dirty="0">
                <a:hlinkClick r:id="rId3"/>
              </a:rPr>
              <a:t>1.B</a:t>
            </a:r>
            <a:r>
              <a:rPr lang="en-US" dirty="0"/>
              <a:t> ja </a:t>
            </a:r>
            <a:r>
              <a:rPr lang="en-US" dirty="0">
                <a:hlinkClick r:id="rId4"/>
              </a:rPr>
              <a:t>1.C</a:t>
            </a:r>
            <a:r>
              <a:rPr lang="en-US" dirty="0"/>
              <a:t>: </a:t>
            </a:r>
            <a:r>
              <a:rPr lang="en-US" err="1"/>
              <a:t>millainen</a:t>
            </a:r>
            <a:r>
              <a:rPr lang="en-US" dirty="0"/>
              <a:t> </a:t>
            </a:r>
            <a:r>
              <a:rPr lang="en-US" err="1"/>
              <a:t>kuva</a:t>
            </a:r>
            <a:r>
              <a:rPr lang="en-US" dirty="0"/>
              <a:t> </a:t>
            </a:r>
            <a:r>
              <a:rPr lang="en-US" err="1"/>
              <a:t>suden</a:t>
            </a:r>
            <a:r>
              <a:rPr lang="en-US" dirty="0"/>
              <a:t> ja </a:t>
            </a:r>
            <a:r>
              <a:rPr lang="en-US" err="1"/>
              <a:t>ihmisen</a:t>
            </a:r>
            <a:r>
              <a:rPr lang="en-US" dirty="0"/>
              <a:t> </a:t>
            </a:r>
            <a:r>
              <a:rPr lang="en-US" err="1"/>
              <a:t>suhteesta</a:t>
            </a:r>
            <a:r>
              <a:rPr lang="en-US" dirty="0"/>
              <a:t> </a:t>
            </a:r>
            <a:r>
              <a:rPr lang="en-US" err="1"/>
              <a:t>niissä</a:t>
            </a:r>
            <a:r>
              <a:rPr lang="en-US" dirty="0"/>
              <a:t> </a:t>
            </a:r>
            <a:r>
              <a:rPr lang="en-US" err="1"/>
              <a:t>rakentuu</a:t>
            </a:r>
            <a:r>
              <a:rPr lang="en-US" dirty="0"/>
              <a:t>? </a:t>
            </a:r>
            <a:r>
              <a:rPr lang="en-US" err="1"/>
              <a:t>Vastauksen</a:t>
            </a:r>
            <a:r>
              <a:rPr lang="en-US" dirty="0"/>
              <a:t> </a:t>
            </a:r>
            <a:r>
              <a:rPr lang="en-US" err="1"/>
              <a:t>sopiva</a:t>
            </a:r>
            <a:r>
              <a:rPr lang="en-US" dirty="0"/>
              <a:t> </a:t>
            </a:r>
            <a:r>
              <a:rPr lang="en-US" err="1"/>
              <a:t>pituus</a:t>
            </a:r>
            <a:r>
              <a:rPr lang="en-US" dirty="0"/>
              <a:t> on </a:t>
            </a:r>
            <a:r>
              <a:rPr lang="en-US" err="1"/>
              <a:t>noin</a:t>
            </a:r>
            <a:r>
              <a:rPr lang="en-US" dirty="0"/>
              <a:t> 2 500 </a:t>
            </a:r>
            <a:r>
              <a:rPr lang="en-US" err="1"/>
              <a:t>merkkiä</a:t>
            </a:r>
            <a:r>
              <a:rPr lang="en-US" dirty="0"/>
              <a:t>. </a:t>
            </a:r>
            <a:r>
              <a:rPr lang="en-US" b="1" dirty="0"/>
              <a:t>18 p.</a:t>
            </a:r>
            <a:endParaRPr lang="en-US" dirty="0"/>
          </a:p>
          <a:p>
            <a:endParaRPr lang="en-US" dirty="0"/>
          </a:p>
        </p:txBody>
      </p:sp>
      <p:sp>
        <p:nvSpPr>
          <p:cNvPr id="12" name="Content Placeholder 3">
            <a:extLst>
              <a:ext uri="{FF2B5EF4-FFF2-40B4-BE49-F238E27FC236}">
                <a16:creationId xmlns:a16="http://schemas.microsoft.com/office/drawing/2014/main" id="{691C6371-EDC1-D80A-A4FA-7962D58F23CB}"/>
              </a:ext>
            </a:extLst>
          </p:cNvPr>
          <p:cNvSpPr>
            <a:spLocks noGrp="1"/>
          </p:cNvSpPr>
          <p:nvPr>
            <p:ph sz="quarter" idx="4"/>
          </p:nvPr>
        </p:nvSpPr>
        <p:spPr>
          <a:xfrm>
            <a:off x="4648200" y="2133600"/>
            <a:ext cx="4038600" cy="4038600"/>
          </a:xfrm>
        </p:spPr>
        <p:txBody>
          <a:bodyPr wrap="square" anchor="t">
            <a:normAutofit/>
          </a:bodyPr>
          <a:lstStyle/>
          <a:p>
            <a:pPr marL="0" indent="0">
              <a:lnSpc>
                <a:spcPct val="90000"/>
              </a:lnSpc>
              <a:buNone/>
            </a:pPr>
            <a:r>
              <a:rPr lang="en-US" b="1" dirty="0"/>
              <a:t>1.2 </a:t>
            </a:r>
            <a:r>
              <a:rPr lang="en-US" dirty="0" err="1"/>
              <a:t>Vertaa</a:t>
            </a:r>
            <a:r>
              <a:rPr lang="en-US" dirty="0"/>
              <a:t> </a:t>
            </a:r>
            <a:r>
              <a:rPr lang="en-US" dirty="0" err="1"/>
              <a:t>yleisönosastokirjoitusten</a:t>
            </a:r>
            <a:r>
              <a:rPr lang="en-US" dirty="0"/>
              <a:t> (</a:t>
            </a:r>
            <a:r>
              <a:rPr lang="en-US" dirty="0" err="1"/>
              <a:t>aineistot</a:t>
            </a:r>
            <a:r>
              <a:rPr lang="en-US" dirty="0"/>
              <a:t> </a:t>
            </a:r>
            <a:r>
              <a:rPr lang="en-US" dirty="0">
                <a:hlinkClick r:id="rId2"/>
              </a:rPr>
              <a:t>1.A</a:t>
            </a:r>
            <a:r>
              <a:rPr lang="en-US" dirty="0"/>
              <a:t> ja </a:t>
            </a:r>
            <a:r>
              <a:rPr lang="en-US" dirty="0">
                <a:hlinkClick r:id="rId3"/>
              </a:rPr>
              <a:t>1.B</a:t>
            </a:r>
            <a:r>
              <a:rPr lang="en-US" dirty="0"/>
              <a:t>) </a:t>
            </a:r>
            <a:r>
              <a:rPr lang="en-US" dirty="0" err="1"/>
              <a:t>keinoja</a:t>
            </a:r>
            <a:r>
              <a:rPr lang="en-US" dirty="0"/>
              <a:t>, </a:t>
            </a:r>
            <a:r>
              <a:rPr lang="en-US" dirty="0" err="1"/>
              <a:t>joiden</a:t>
            </a:r>
            <a:r>
              <a:rPr lang="en-US" dirty="0"/>
              <a:t> </a:t>
            </a:r>
            <a:r>
              <a:rPr lang="en-US" dirty="0" err="1"/>
              <a:t>avulla</a:t>
            </a:r>
            <a:r>
              <a:rPr lang="en-US" dirty="0"/>
              <a:t> </a:t>
            </a:r>
            <a:r>
              <a:rPr lang="en-US" dirty="0" err="1"/>
              <a:t>niissä</a:t>
            </a:r>
            <a:r>
              <a:rPr lang="en-US" dirty="0"/>
              <a:t> </a:t>
            </a:r>
            <a:r>
              <a:rPr lang="en-US" dirty="0" err="1"/>
              <a:t>torjutaan</a:t>
            </a:r>
            <a:r>
              <a:rPr lang="en-US" dirty="0"/>
              <a:t> </a:t>
            </a:r>
            <a:r>
              <a:rPr lang="en-US" dirty="0" err="1"/>
              <a:t>vastanäkemyksiä</a:t>
            </a:r>
            <a:r>
              <a:rPr lang="en-US" dirty="0"/>
              <a:t>. </a:t>
            </a:r>
            <a:r>
              <a:rPr lang="en-US" dirty="0" err="1"/>
              <a:t>Vastauksen</a:t>
            </a:r>
            <a:r>
              <a:rPr lang="en-US" dirty="0"/>
              <a:t> </a:t>
            </a:r>
            <a:r>
              <a:rPr lang="en-US" dirty="0" err="1"/>
              <a:t>sopiva</a:t>
            </a:r>
            <a:r>
              <a:rPr lang="en-US" dirty="0"/>
              <a:t> </a:t>
            </a:r>
            <a:r>
              <a:rPr lang="en-US" dirty="0" err="1"/>
              <a:t>pituus</a:t>
            </a:r>
            <a:r>
              <a:rPr lang="en-US" dirty="0"/>
              <a:t> on </a:t>
            </a:r>
            <a:r>
              <a:rPr lang="en-US" dirty="0" err="1"/>
              <a:t>noin</a:t>
            </a:r>
            <a:r>
              <a:rPr lang="en-US" dirty="0"/>
              <a:t> 2 000 </a:t>
            </a:r>
            <a:r>
              <a:rPr lang="en-US" dirty="0" err="1"/>
              <a:t>merkkiä</a:t>
            </a:r>
            <a:r>
              <a:rPr lang="en-US" dirty="0"/>
              <a:t>. </a:t>
            </a:r>
            <a:r>
              <a:rPr lang="en-US" b="1" dirty="0"/>
              <a:t>12 p.</a:t>
            </a:r>
            <a:endParaRPr lang="en-US" dirty="0"/>
          </a:p>
          <a:p>
            <a:pPr>
              <a:lnSpc>
                <a:spcPct val="90000"/>
              </a:lnSpc>
            </a:pPr>
            <a:br>
              <a:rPr lang="en-US" dirty="0"/>
            </a:br>
            <a:endParaRPr lang="en-US"/>
          </a:p>
          <a:p>
            <a:pPr>
              <a:lnSpc>
                <a:spcPct val="90000"/>
              </a:lnSpc>
            </a:pPr>
            <a:endParaRPr lang="en-US"/>
          </a:p>
        </p:txBody>
      </p:sp>
    </p:spTree>
    <p:extLst>
      <p:ext uri="{BB962C8B-B14F-4D97-AF65-F5344CB8AC3E}">
        <p14:creationId xmlns:p14="http://schemas.microsoft.com/office/powerpoint/2010/main" val="33506944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lkuperäinen">
  <a:themeElements>
    <a:clrScheme name="Alkuperäine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Alkuperäine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lkuperäine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Alkuperäine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2.xml><?xml version="1.0" encoding="utf-8"?>
<a:themeOverride xmlns:a="http://schemas.openxmlformats.org/drawingml/2006/main">
  <a:clrScheme name="Alkuperäine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docProps/app.xml><?xml version="1.0" encoding="utf-8"?>
<Properties xmlns="http://schemas.openxmlformats.org/officeDocument/2006/extended-properties" xmlns:vt="http://schemas.openxmlformats.org/officeDocument/2006/docPropsVTypes">
  <Template>Origin</Template>
  <TotalTime>164</TotalTime>
  <Words>907</Words>
  <Application>Microsoft Office PowerPoint</Application>
  <PresentationFormat>On-screen Show (4:3)</PresentationFormat>
  <Paragraphs>79</Paragraphs>
  <Slides>15</Slides>
  <Notes>0</Notes>
  <HiddenSlides>0</HiddenSlides>
  <MMClips>0</MMClips>
  <ScaleCrop>false</ScaleCrop>
  <HeadingPairs>
    <vt:vector size="4" baseType="variant">
      <vt:variant>
        <vt:lpstr>Theme</vt:lpstr>
      </vt:variant>
      <vt:variant>
        <vt:i4>3</vt:i4>
      </vt:variant>
      <vt:variant>
        <vt:lpstr>Slide Titles</vt:lpstr>
      </vt:variant>
      <vt:variant>
        <vt:i4>15</vt:i4>
      </vt:variant>
    </vt:vector>
  </HeadingPairs>
  <TitlesOfParts>
    <vt:vector size="18" baseType="lpstr">
      <vt:lpstr>Alkuperäinen</vt:lpstr>
      <vt:lpstr>Office-teema</vt:lpstr>
      <vt:lpstr>Office-teema</vt:lpstr>
      <vt:lpstr>Toinen arvioitava teksti: vertaileva lukutaidon vastaus</vt:lpstr>
      <vt:lpstr>LUKUTAIDON VASTAUKSEN AINEKSET</vt:lpstr>
      <vt:lpstr>KÄSITTEITÄ KOKONAISTULKINNAN AVUKSI</vt:lpstr>
      <vt:lpstr>YO-KOKEIDEN VERTAILEVIA TEHTÄVIÄ</vt:lpstr>
      <vt:lpstr>UE S21 tehtävä 2</vt:lpstr>
      <vt:lpstr>HI S21, 4: Kuningatar Kristiina 1900-luvun näkökulmasta (20p)</vt:lpstr>
      <vt:lpstr>PowerPoint Presentation</vt:lpstr>
      <vt:lpstr>AI Lukutaidon koe K22</vt:lpstr>
      <vt:lpstr>PowerPoint Presentation</vt:lpstr>
      <vt:lpstr>Mitä vertaillessa tutkitaan?</vt:lpstr>
      <vt:lpstr>Vastaustekstin rakenne:</vt:lpstr>
      <vt:lpstr>Mitä käsitteitä eritellessä käytetään?</vt:lpstr>
      <vt:lpstr>Miten vertaileva teksti rakennetaan?</vt:lpstr>
      <vt:lpstr>Esimerkkejä vertailevasta kielestä</vt:lpstr>
      <vt:lpstr>Esimerkkejä vertailevasta kielestä</vt:lpstr>
    </vt:vector>
  </TitlesOfParts>
  <Company>Lyseo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Vertailevan tekstin rakentaminen</dc:title>
  <dc:creator>Laura Helena Malinen</dc:creator>
  <cp:lastModifiedBy>Laura Mäkelä</cp:lastModifiedBy>
  <cp:revision>311</cp:revision>
  <dcterms:created xsi:type="dcterms:W3CDTF">2012-05-02T06:23:09Z</dcterms:created>
  <dcterms:modified xsi:type="dcterms:W3CDTF">2024-04-19T11:15:19Z</dcterms:modified>
</cp:coreProperties>
</file>