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4"/>
  </p:notesMasterIdLst>
  <p:sldIdLst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1"/>
    <p:restoredTop sz="94658"/>
  </p:normalViewPr>
  <p:slideViewPr>
    <p:cSldViewPr>
      <p:cViewPr varScale="1">
        <p:scale>
          <a:sx n="78" d="100"/>
          <a:sy n="78" d="100"/>
        </p:scale>
        <p:origin x="684" y="84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77087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343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11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97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84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73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34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90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chemeClr val="accent1"/>
                </a:solidFill>
                <a:latin typeface="Verdana" pitchFamily="34" charset="0"/>
              </a:rPr>
              <a:t>Forum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26148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 smtClean="0">
                <a:solidFill>
                  <a:schemeClr val="accent1"/>
                </a:solidFill>
              </a:rPr>
              <a:t>Luku 5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Ensimmäinen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maailmansota</a:t>
            </a:r>
          </a:p>
        </p:txBody>
      </p:sp>
    </p:spTree>
    <p:extLst>
      <p:ext uri="{BB962C8B-B14F-4D97-AF65-F5344CB8AC3E}">
        <p14:creationId xmlns:p14="http://schemas.microsoft.com/office/powerpoint/2010/main" val="200464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50" y="192449"/>
            <a:ext cx="8106374" cy="60881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-828600" y="260648"/>
            <a:ext cx="5760640" cy="1584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i-FI" sz="2800" b="1" i="0" dirty="0">
                <a:latin typeface="Verdana"/>
                <a:ea typeface="Verdana"/>
                <a:cs typeface="Verdana"/>
                <a:sym typeface="Verdana"/>
              </a:rPr>
              <a:t>ENSIMMÄINEN </a:t>
            </a:r>
            <a:r>
              <a:rPr lang="fi-FI" sz="2800" b="1" i="0" dirty="0" smtClean="0">
                <a:latin typeface="Verdana"/>
                <a:ea typeface="Verdana"/>
                <a:cs typeface="Verdana"/>
                <a:sym typeface="Verdana"/>
              </a:rPr>
              <a:t>MAAILMANSOTA EUROOPASSA</a:t>
            </a:r>
            <a:endParaRPr lang="fi-FI" sz="2800" b="1" i="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33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500" y="213325"/>
            <a:ext cx="8093850" cy="607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499350" y="502575"/>
            <a:ext cx="3002700" cy="61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b="1" i="0" dirty="0">
                <a:latin typeface="Verdana"/>
                <a:ea typeface="Verdana"/>
                <a:cs typeface="Verdana"/>
                <a:sym typeface="Verdana"/>
              </a:rPr>
              <a:t>KESKUSVALLAT</a:t>
            </a:r>
          </a:p>
        </p:txBody>
      </p:sp>
    </p:spTree>
    <p:extLst>
      <p:ext uri="{BB962C8B-B14F-4D97-AF65-F5344CB8AC3E}">
        <p14:creationId xmlns:p14="http://schemas.microsoft.com/office/powerpoint/2010/main" val="19415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23" y="219725"/>
            <a:ext cx="8086574" cy="607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99350" y="502575"/>
            <a:ext cx="3280562" cy="61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b="1" i="0" dirty="0">
                <a:latin typeface="Verdana"/>
                <a:ea typeface="Verdana"/>
                <a:cs typeface="Verdana"/>
                <a:sym typeface="Verdana"/>
              </a:rPr>
              <a:t>YMPÄRYSVALLAT</a:t>
            </a:r>
            <a:endParaRPr lang="fi-FI" sz="2000" b="1" i="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210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75" y="211475"/>
            <a:ext cx="8111775" cy="608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499350" y="502575"/>
            <a:ext cx="3280562" cy="61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b="1" i="0" dirty="0">
                <a:latin typeface="Verdana"/>
                <a:ea typeface="Verdana"/>
                <a:cs typeface="Verdana"/>
                <a:sym typeface="Verdana"/>
              </a:rPr>
              <a:t>PUOLUEETTOMAT</a:t>
            </a:r>
            <a:endParaRPr lang="fi-FI" sz="2000" b="1" i="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174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99" y="200374"/>
            <a:ext cx="8115125" cy="609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99350" y="350174"/>
            <a:ext cx="3405600" cy="13506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2000" i="0" dirty="0">
                <a:latin typeface="Verdana"/>
                <a:ea typeface="Verdana"/>
                <a:cs typeface="Verdana"/>
                <a:sym typeface="Verdana"/>
              </a:rPr>
              <a:t>Sota käytiin pääasiassa:</a:t>
            </a:r>
          </a:p>
          <a:p>
            <a:pPr lvl="0">
              <a:spcBef>
                <a:spcPts val="0"/>
              </a:spcBef>
              <a:buNone/>
            </a:pPr>
            <a:r>
              <a:rPr lang="fi-FI" sz="2000" i="0" dirty="0">
                <a:latin typeface="Verdana"/>
                <a:ea typeface="Verdana"/>
                <a:cs typeface="Verdana"/>
                <a:sym typeface="Verdana"/>
              </a:rPr>
              <a:t>1. idässä</a:t>
            </a:r>
          </a:p>
          <a:p>
            <a:pPr lvl="0">
              <a:spcBef>
                <a:spcPts val="0"/>
              </a:spcBef>
              <a:buNone/>
            </a:pPr>
            <a:r>
              <a:rPr lang="fi-FI" sz="2000" i="0" dirty="0">
                <a:latin typeface="Verdana"/>
                <a:ea typeface="Verdana"/>
                <a:cs typeface="Verdana"/>
                <a:sym typeface="Verdana"/>
              </a:rPr>
              <a:t>2. lännessä</a:t>
            </a:r>
          </a:p>
          <a:p>
            <a:pPr lvl="0" rtl="0">
              <a:spcBef>
                <a:spcPts val="0"/>
              </a:spcBef>
              <a:buNone/>
            </a:pPr>
            <a:r>
              <a:rPr lang="fi-FI" sz="2000" i="0" dirty="0">
                <a:latin typeface="Verdana"/>
                <a:ea typeface="Verdana"/>
                <a:cs typeface="Verdana"/>
                <a:sym typeface="Verdana"/>
              </a:rPr>
              <a:t>3. etelässä Balkanilla</a:t>
            </a:r>
          </a:p>
        </p:txBody>
      </p:sp>
    </p:spTree>
    <p:extLst>
      <p:ext uri="{BB962C8B-B14F-4D97-AF65-F5344CB8AC3E}">
        <p14:creationId xmlns:p14="http://schemas.microsoft.com/office/powerpoint/2010/main" val="6659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73" y="209925"/>
            <a:ext cx="8097301" cy="60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373400" y="266200"/>
            <a:ext cx="4273200" cy="1650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i="0" dirty="0">
                <a:latin typeface="Verdana"/>
                <a:ea typeface="Verdana"/>
                <a:cs typeface="Verdana"/>
                <a:sym typeface="Verdana"/>
              </a:rPr>
              <a:t>Sodan merkittäviä tapahtumia:</a:t>
            </a:r>
          </a:p>
          <a:p>
            <a:pPr marL="288000" lvl="0" indent="-288000">
              <a:spcBef>
                <a:spcPts val="0"/>
              </a:spcBef>
              <a:buNone/>
            </a:pPr>
            <a:r>
              <a:rPr lang="fi-FI" sz="2000" i="0" dirty="0">
                <a:latin typeface="+mn-lt"/>
                <a:ea typeface="Verdana"/>
                <a:cs typeface="Verdana"/>
                <a:sym typeface="Verdana"/>
              </a:rPr>
              <a:t>1. </a:t>
            </a:r>
            <a:r>
              <a:rPr lang="fi-FI" sz="2000" i="0" dirty="0">
                <a:solidFill>
                  <a:schemeClr val="dk1"/>
                </a:solidFill>
                <a:latin typeface="+mn-lt"/>
              </a:rPr>
              <a:t>asemasota lännessä</a:t>
            </a:r>
          </a:p>
          <a:p>
            <a:pPr marL="288000" lvl="0" indent="-28800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i-FI" sz="2000" i="0" dirty="0">
                <a:solidFill>
                  <a:schemeClr val="dk1"/>
                </a:solidFill>
                <a:latin typeface="+mn-lt"/>
              </a:rPr>
              <a:t>2. Saksan eteneminen idässä</a:t>
            </a:r>
          </a:p>
          <a:p>
            <a:pPr marL="288000" lvl="0" indent="-28800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i-FI" sz="2000" i="0" dirty="0">
                <a:solidFill>
                  <a:schemeClr val="dk1"/>
                </a:solidFill>
                <a:latin typeface="+mn-lt"/>
              </a:rPr>
              <a:t>3. USA:n mukaantulo sotaan</a:t>
            </a:r>
          </a:p>
          <a:p>
            <a:pPr lvl="0" rtl="0">
              <a:spcBef>
                <a:spcPts val="0"/>
              </a:spcBef>
              <a:buNone/>
            </a:pPr>
            <a:endParaRPr sz="2000" i="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707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73" y="223925"/>
            <a:ext cx="8083299" cy="607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293925" y="266200"/>
            <a:ext cx="5542500" cy="146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8000" lvl="0" indent="-288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fi-FI" sz="1800" i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Venäjä irtautui sodasta Brest-Litovskin rauhassa maaliskuussa 1918.</a:t>
            </a:r>
          </a:p>
          <a:p>
            <a:pPr marL="288000" lvl="0" indent="-288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fi-FI" sz="1800" i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Saksa vapautui kahden rintaman sodasta.</a:t>
            </a:r>
          </a:p>
          <a:p>
            <a:pPr marL="288000" lvl="0" indent="-288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fi-FI" sz="1800" i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Aselepo voimaan 11.11.1918.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855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pe-ppt_pohja" id="{5733D5CD-3864-A844-87E4-12B4A7516803}" vid="{DD135B07-40C7-0E46-8712-5E6F024D19D3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iva Dokumentti 2" ma:contentTypeID="0x0101006A759CC3617D4A198264873379924809007A1E2605DCD38D45AFD65C9D5303E4F7" ma:contentTypeVersion="6" ma:contentTypeDescription="Luo uusi asiakirja." ma:contentTypeScope="" ma:versionID="828e98d423d5acdb6cf5c3f1a5a9947e">
  <xsd:schema xmlns:xsd="http://www.w3.org/2001/XMLSchema" xmlns:xs="http://www.w3.org/2001/XMLSchema" xmlns:p="http://schemas.microsoft.com/office/2006/metadata/properties" xmlns:ns2="a8d9c6b2-3655-4504-8205-749f4c2876db" targetNamespace="http://schemas.microsoft.com/office/2006/metadata/properties" ma:root="true" ma:fieldsID="51587bf6ca1a57cb963cd34efc547897" ns2:_="">
    <xsd:import namespace="a8d9c6b2-3655-4504-8205-749f4c2876db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9c6b2-3655-4504-8205-749f4c2876db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Type" ma:index="9" nillable="true" ma:displayName="Tyyppi" ma:internalName="ValoIntranetDocument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opimus"/>
          <xsd:enumeration value="Suunnitelma"/>
          <xsd:enumeration value="Tiedote"/>
        </xsd:restriction>
      </xsd:simpleType>
    </xsd:element>
    <xsd:element name="ValoIntranetConfidentiality" ma:index="10" nillable="true" ma:displayName="Luottamuksellisuus" ma:internalName="ValoIntranetConfidentiality">
      <xsd:simpleType>
        <xsd:restriction base="dms:Choice">
          <xsd:enumeration value="Julkinen"/>
          <xsd:enumeration value="Luottamuksellinen"/>
          <xsd:enumeration value="Salainen"/>
          <xsd:enumeration value="Sisäinen"/>
        </xsd:restriction>
      </xsd:simpleType>
    </xsd:element>
    <xsd:element name="ValoIntranetPreservationTime" ma:index="11" nillable="true" ma:displayName="Säilytysaika" ma:default="1 vuosi" ma:internalName="ValoIntranetPreservationTime">
      <xsd:simpleType>
        <xsd:restriction base="dms:Choice">
          <xsd:enumeration value="1 vuosi"/>
          <xsd:enumeration value="3 vuotta"/>
          <xsd:enumeration value="5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1b7528bd-6053-4c54-9fa3-c362d387d9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3bf15aa-9e81-4b24-a427-75a26834ba2b}" ma:internalName="TaxCatchAll" ma:showField="CatchAllData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a3bf15aa-9e81-4b24-a427-75a26834ba2b}" ma:internalName="TaxCatchAllLabel" ma:readOnly="true" ma:showField="CatchAllDataLabel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9c6b2-3655-4504-8205-749f4c2876db"/>
    <ValoIntranetConfidentiality xmlns="a8d9c6b2-3655-4504-8205-749f4c2876db" xsi:nil="true"/>
    <TaxKeywordTaxHTField xmlns="a8d9c6b2-3655-4504-8205-749f4c2876db">
      <Terms xmlns="http://schemas.microsoft.com/office/infopath/2007/PartnerControls"/>
    </TaxKeywordTaxHTField>
    <ValoIntranetDocumentOwner xmlns="a8d9c6b2-3655-4504-8205-749f4c2876db">
      <UserInfo>
        <DisplayName/>
        <AccountId xsi:nil="true"/>
        <AccountType/>
      </UserInfo>
    </ValoIntranetDocumentOwner>
    <ValoIntranetDocumentType xmlns="a8d9c6b2-3655-4504-8205-749f4c2876db" xsi:nil="true"/>
    <ValoIntranetPreservationTime xmlns="a8d9c6b2-3655-4504-8205-749f4c2876db">1 vuosi</ValoIntranetPreservationTime>
  </documentManagement>
</p:properties>
</file>

<file path=customXml/itemProps1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0A98C9-F725-421C-A119-76FAAE779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9c6b2-3655-4504-8205-749f4c287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C69D417-8C22-437C-8803-F9A9448B1813}">
  <ds:schemaRefs>
    <ds:schemaRef ds:uri="a8d9c6b2-3655-4504-8205-749f4c2876db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ppt-ope_pohja</Template>
  <TotalTime>459</TotalTime>
  <Words>68</Words>
  <Application>Microsoft Office PowerPoint</Application>
  <PresentationFormat>On-screen Show (4:3)</PresentationFormat>
  <Paragraphs>27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PGothic</vt:lpstr>
      <vt:lpstr>MS PGothic</vt:lpstr>
      <vt:lpstr>Arial</vt:lpstr>
      <vt:lpstr>Geneva</vt:lpstr>
      <vt:lpstr>Lucida Grande</vt:lpstr>
      <vt:lpstr>Verdana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Minna</cp:lastModifiedBy>
  <cp:revision>30</cp:revision>
  <dcterms:created xsi:type="dcterms:W3CDTF">2016-09-06T12:02:22Z</dcterms:created>
  <dcterms:modified xsi:type="dcterms:W3CDTF">2020-09-27T09:22:55Z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  <property fmtid="{D5CDD505-2E9C-101B-9397-08002B2CF9AE}" pid="3" name="ContentTypeId">
    <vt:lpwstr>0x0101006A759CC3617D4A198264873379924809007A1E2605DCD38D45AFD65C9D5303E4F7</vt:lpwstr>
  </property>
  <property fmtid="{D5CDD505-2E9C-101B-9397-08002B2CF9AE}" pid="4" name="TaxKeyword">
    <vt:lpwstr/>
  </property>
</Properties>
</file>