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85EBCC2-ED43-4374-A241-1F61A676F226}" type="datetimeFigureOut">
              <a:rPr lang="sv-FI" smtClean="0"/>
              <a:t>23.11.2014</a:t>
            </a:fld>
            <a:endParaRPr lang="sv-FI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9416E4-C358-44F0-AF51-106151540661}" type="slidenum">
              <a:rPr lang="sv-FI" smtClean="0"/>
              <a:t>‹#›</a:t>
            </a:fld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BCC2-ED43-4374-A241-1F61A676F226}" type="datetimeFigureOut">
              <a:rPr lang="sv-FI" smtClean="0"/>
              <a:t>23.11.2014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16E4-C358-44F0-AF51-106151540661}" type="slidenum">
              <a:rPr lang="sv-FI" smtClean="0"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BCC2-ED43-4374-A241-1F61A676F226}" type="datetimeFigureOut">
              <a:rPr lang="sv-FI" smtClean="0"/>
              <a:t>23.11.2014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16E4-C358-44F0-AF51-106151540661}" type="slidenum">
              <a:rPr lang="sv-FI" smtClean="0"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5EBCC2-ED43-4374-A241-1F61A676F226}" type="datetimeFigureOut">
              <a:rPr lang="sv-FI" smtClean="0"/>
              <a:t>23.11.2014</a:t>
            </a:fld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9416E4-C358-44F0-AF51-106151540661}" type="slidenum">
              <a:rPr lang="sv-FI" smtClean="0"/>
              <a:t>‹#›</a:t>
            </a:fld>
            <a:endParaRPr lang="sv-FI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85EBCC2-ED43-4374-A241-1F61A676F226}" type="datetimeFigureOut">
              <a:rPr lang="sv-FI" smtClean="0"/>
              <a:t>23.11.2014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9416E4-C358-44F0-AF51-106151540661}" type="slidenum">
              <a:rPr lang="sv-FI" smtClean="0"/>
              <a:t>‹#›</a:t>
            </a:fld>
            <a:endParaRPr lang="sv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BCC2-ED43-4374-A241-1F61A676F226}" type="datetimeFigureOut">
              <a:rPr lang="sv-FI" smtClean="0"/>
              <a:t>23.11.2014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16E4-C358-44F0-AF51-106151540661}" type="slidenum">
              <a:rPr lang="sv-FI" smtClean="0"/>
              <a:t>‹#›</a:t>
            </a:fld>
            <a:endParaRPr lang="sv-FI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BCC2-ED43-4374-A241-1F61A676F226}" type="datetimeFigureOut">
              <a:rPr lang="sv-FI" smtClean="0"/>
              <a:t>23.11.2014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16E4-C358-44F0-AF51-106151540661}" type="slidenum">
              <a:rPr lang="sv-FI" smtClean="0"/>
              <a:t>‹#›</a:t>
            </a:fld>
            <a:endParaRPr lang="sv-FI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5EBCC2-ED43-4374-A241-1F61A676F226}" type="datetimeFigureOut">
              <a:rPr lang="sv-FI" smtClean="0"/>
              <a:t>23.11.2014</a:t>
            </a:fld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9416E4-C358-44F0-AF51-106151540661}" type="slidenum">
              <a:rPr lang="sv-FI" smtClean="0"/>
              <a:t>‹#›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BCC2-ED43-4374-A241-1F61A676F226}" type="datetimeFigureOut">
              <a:rPr lang="sv-FI" smtClean="0"/>
              <a:t>23.11.2014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16E4-C358-44F0-AF51-106151540661}" type="slidenum">
              <a:rPr lang="sv-FI" smtClean="0"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tshållare för innehåll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1" name="Platshållare fö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5EBCC2-ED43-4374-A241-1F61A676F226}" type="datetimeFigureOut">
              <a:rPr lang="sv-FI" smtClean="0"/>
              <a:t>23.11.2014</a:t>
            </a:fld>
            <a:endParaRPr lang="sv-FI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9416E4-C358-44F0-AF51-106151540661}" type="slidenum">
              <a:rPr lang="sv-FI" smtClean="0"/>
              <a:t>‹#›</a:t>
            </a:fld>
            <a:endParaRPr lang="sv-FI"/>
          </a:p>
        </p:txBody>
      </p:sp>
      <p:sp>
        <p:nvSpPr>
          <p:cNvPr id="23" name="Platshållare för sidfo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tshållare fö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5EBCC2-ED43-4374-A241-1F61A676F226}" type="datetimeFigureOut">
              <a:rPr lang="sv-FI" smtClean="0"/>
              <a:t>23.11.2014</a:t>
            </a:fld>
            <a:endParaRPr lang="sv-FI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9416E4-C358-44F0-AF51-106151540661}" type="slidenum">
              <a:rPr lang="sv-FI" smtClean="0"/>
              <a:t>‹#›</a:t>
            </a:fld>
            <a:endParaRPr lang="sv-FI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5EBCC2-ED43-4374-A241-1F61A676F226}" type="datetimeFigureOut">
              <a:rPr lang="sv-FI" smtClean="0"/>
              <a:t>23.11.2014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v-FI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9416E4-C358-44F0-AF51-106151540661}" type="slidenum">
              <a:rPr lang="sv-FI" smtClean="0"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 smtClean="0"/>
              <a:t>imperialismen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Picture 2" descr="C:\Users\Christian\Desktop\ColonialAfri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0688"/>
            <a:ext cx="3259836" cy="3814953"/>
          </a:xfrm>
          <a:prstGeom prst="rect">
            <a:avLst/>
          </a:prstGeom>
          <a:noFill/>
        </p:spPr>
      </p:pic>
      <p:pic>
        <p:nvPicPr>
          <p:cNvPr id="5" name="Bildobjekt 4" descr="761px-China_imperialism_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548680"/>
            <a:ext cx="2996057" cy="4031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2736304"/>
          </a:xfrm>
        </p:spPr>
        <p:txBody>
          <a:bodyPr/>
          <a:lstStyle/>
          <a:p>
            <a:r>
              <a:rPr lang="sv-FI" u="sng" dirty="0" smtClean="0"/>
              <a:t>Imperialism</a:t>
            </a:r>
            <a:r>
              <a:rPr lang="sv-FI" dirty="0" smtClean="0"/>
              <a:t> = att länder </a:t>
            </a:r>
            <a:r>
              <a:rPr lang="sv-FI" u="sng" dirty="0" smtClean="0"/>
              <a:t>erövrar</a:t>
            </a:r>
            <a:r>
              <a:rPr lang="sv-FI" dirty="0" smtClean="0"/>
              <a:t> kolonier och utnyttjar dem </a:t>
            </a:r>
            <a:r>
              <a:rPr lang="sv-FI" u="sng" dirty="0" smtClean="0"/>
              <a:t>politiskt</a:t>
            </a:r>
            <a:r>
              <a:rPr lang="sv-FI" dirty="0" smtClean="0"/>
              <a:t> och </a:t>
            </a:r>
            <a:r>
              <a:rPr lang="sv-FI" u="sng" dirty="0" smtClean="0"/>
              <a:t>ekonomiskt</a:t>
            </a:r>
          </a:p>
          <a:p>
            <a:endParaRPr lang="sv-FI" u="sng" dirty="0" smtClean="0"/>
          </a:p>
          <a:p>
            <a:r>
              <a:rPr lang="sv-FI" dirty="0" smtClean="0"/>
              <a:t>Tiden mellan åren 1870 och 1914 har kallats imperialismens tidevarv eftersom européerna då erövrade kolonier </a:t>
            </a:r>
            <a:r>
              <a:rPr lang="sv-FI" u="sng" dirty="0" smtClean="0"/>
              <a:t>i ökande takt</a:t>
            </a:r>
          </a:p>
          <a:p>
            <a:endParaRPr lang="sv-FI" dirty="0"/>
          </a:p>
        </p:txBody>
      </p:sp>
      <p:pic>
        <p:nvPicPr>
          <p:cNvPr id="4" name="Picture 2" descr="C:\Users\christian.nylund\Desktop\asia191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53544"/>
            <a:ext cx="525868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smtClean="0"/>
              <a:t>Afrika år 1886</a:t>
            </a:r>
            <a:endParaRPr lang="sv-FI" dirty="0"/>
          </a:p>
        </p:txBody>
      </p:sp>
      <p:pic>
        <p:nvPicPr>
          <p:cNvPr id="12" name="Platshållare för innehåll 11" descr="Intro 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2276872"/>
            <a:ext cx="3501852" cy="3951288"/>
          </a:xfrm>
        </p:spPr>
      </p:pic>
      <p:sp>
        <p:nvSpPr>
          <p:cNvPr id="10" name="Platshållare för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FI" dirty="0" smtClean="0"/>
              <a:t>Afrika år 1914</a:t>
            </a:r>
            <a:endParaRPr lang="sv-FI" dirty="0"/>
          </a:p>
        </p:txBody>
      </p:sp>
      <p:pic>
        <p:nvPicPr>
          <p:cNvPr id="13" name="Platshållare för innehåll 12" descr="ColonialAfrica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420888"/>
            <a:ext cx="3259836" cy="38149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Orsaker</a:t>
            </a:r>
            <a:endParaRPr lang="sv-FI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u="sng" dirty="0" smtClean="0"/>
              <a:t>Industrialiseringen</a:t>
            </a:r>
            <a:r>
              <a:rPr lang="sv-FI" dirty="0" smtClean="0"/>
              <a:t> och </a:t>
            </a:r>
            <a:r>
              <a:rPr lang="sv-FI" u="sng" dirty="0" smtClean="0"/>
              <a:t>teknikutvecklingen</a:t>
            </a:r>
            <a:r>
              <a:rPr lang="sv-FI" dirty="0" smtClean="0"/>
              <a:t> (t.ex. ångfartyg) möjliggjorde erövringar</a:t>
            </a:r>
          </a:p>
          <a:p>
            <a:endParaRPr lang="sv-FI" dirty="0" smtClean="0"/>
          </a:p>
          <a:p>
            <a:r>
              <a:rPr lang="sv-FI" dirty="0" smtClean="0"/>
              <a:t>Européerna hade </a:t>
            </a:r>
            <a:r>
              <a:rPr lang="sv-FI" u="sng" dirty="0" smtClean="0"/>
              <a:t>bättre vapen</a:t>
            </a:r>
          </a:p>
          <a:p>
            <a:endParaRPr lang="sv-FI" dirty="0" smtClean="0"/>
          </a:p>
          <a:p>
            <a:r>
              <a:rPr lang="sv-FI" dirty="0" smtClean="0"/>
              <a:t>De europeiska länderna behövde </a:t>
            </a:r>
            <a:r>
              <a:rPr lang="sv-FI" u="sng" dirty="0" smtClean="0"/>
              <a:t>råvaror till industrierna</a:t>
            </a:r>
          </a:p>
          <a:p>
            <a:endParaRPr lang="sv-FI" u="sng" dirty="0" smtClean="0"/>
          </a:p>
          <a:p>
            <a:r>
              <a:rPr lang="sv-FI" u="sng" dirty="0" smtClean="0"/>
              <a:t>Tävlan</a:t>
            </a:r>
          </a:p>
          <a:p>
            <a:endParaRPr lang="sv-FI" u="sng" dirty="0" smtClean="0"/>
          </a:p>
          <a:p>
            <a:r>
              <a:rPr lang="sv-FI" dirty="0" smtClean="0"/>
              <a:t>”den vite mannens börda”</a:t>
            </a:r>
          </a:p>
          <a:p>
            <a:endParaRPr lang="sv-FI" dirty="0" smtClean="0"/>
          </a:p>
          <a:p>
            <a:endParaRPr lang="sv-FI" dirty="0" smtClean="0"/>
          </a:p>
          <a:p>
            <a:endParaRPr lang="sv-FI" dirty="0" smtClean="0"/>
          </a:p>
          <a:p>
            <a:endParaRPr lang="sv-FI" dirty="0"/>
          </a:p>
        </p:txBody>
      </p:sp>
      <p:pic>
        <p:nvPicPr>
          <p:cNvPr id="9" name="Picture 2" descr="\\pchome1\pchome1\chnylund\settings\profilestorage\Desktop\devilf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65599"/>
            <a:ext cx="2212482" cy="2292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 descr="250px-StoryoftheCongoFreeState_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132856"/>
            <a:ext cx="1587500" cy="2311400"/>
          </a:xfrm>
          <a:prstGeom prst="rect">
            <a:avLst/>
          </a:prstGeom>
        </p:spPr>
      </p:pic>
      <p:pic>
        <p:nvPicPr>
          <p:cNvPr id="11" name="Bildobjekt 10" descr="Steamer_madagascar24a16589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1045" y="0"/>
            <a:ext cx="3582955" cy="1573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umblr_lrmj7wy8OI1qhn1pt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318500" cy="5373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Följder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Nästan hela Afrika och också andra delar av världen </a:t>
            </a:r>
            <a:r>
              <a:rPr lang="sv-FI" u="sng" dirty="0" smtClean="0"/>
              <a:t>erövrades</a:t>
            </a:r>
            <a:r>
              <a:rPr lang="sv-FI" dirty="0" smtClean="0"/>
              <a:t> av européerna</a:t>
            </a:r>
          </a:p>
          <a:p>
            <a:endParaRPr lang="sv-FI" dirty="0" smtClean="0"/>
          </a:p>
          <a:p>
            <a:r>
              <a:rPr lang="sv-FI" dirty="0" smtClean="0"/>
              <a:t>Ursprungsbefolkningarna </a:t>
            </a:r>
            <a:r>
              <a:rPr lang="sv-FI" u="sng" dirty="0" smtClean="0"/>
              <a:t>kuvades</a:t>
            </a:r>
            <a:r>
              <a:rPr lang="sv-FI" dirty="0" smtClean="0"/>
              <a:t> och många ursprungliga </a:t>
            </a:r>
            <a:r>
              <a:rPr lang="sv-FI" u="sng" dirty="0" smtClean="0"/>
              <a:t>kulturer</a:t>
            </a:r>
            <a:r>
              <a:rPr lang="sv-FI" dirty="0" smtClean="0"/>
              <a:t> och </a:t>
            </a:r>
            <a:r>
              <a:rPr lang="sv-FI" u="sng" dirty="0" smtClean="0"/>
              <a:t>samhällen förstördes</a:t>
            </a:r>
          </a:p>
          <a:p>
            <a:endParaRPr lang="sv-FI" u="sng" dirty="0" smtClean="0"/>
          </a:p>
          <a:p>
            <a:r>
              <a:rPr lang="sv-FI" dirty="0" smtClean="0"/>
              <a:t>Européerna byggde dock också t.ex. </a:t>
            </a:r>
            <a:r>
              <a:rPr lang="sv-FI" u="sng" dirty="0" smtClean="0"/>
              <a:t>järnvägar, skolor och sjukhus i kolonierna</a:t>
            </a:r>
          </a:p>
          <a:p>
            <a:endParaRPr lang="sv-FI" dirty="0" smtClean="0"/>
          </a:p>
          <a:p>
            <a:r>
              <a:rPr lang="sv-FI" dirty="0" smtClean="0"/>
              <a:t>Kristendomen </a:t>
            </a:r>
            <a:r>
              <a:rPr lang="sv-FI" u="sng" dirty="0" smtClean="0"/>
              <a:t>spreds</a:t>
            </a:r>
            <a:r>
              <a:rPr lang="sv-FI" dirty="0" smtClean="0"/>
              <a:t> över hela världen</a:t>
            </a:r>
          </a:p>
          <a:p>
            <a:endParaRPr lang="sv-FI" dirty="0" smtClean="0"/>
          </a:p>
          <a:p>
            <a:endParaRPr lang="sv-FI" dirty="0"/>
          </a:p>
        </p:txBody>
      </p:sp>
      <p:pic>
        <p:nvPicPr>
          <p:cNvPr id="4" name="Platshållare för innehåll 8" descr="kon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25" y="0"/>
            <a:ext cx="2428875" cy="1539907"/>
          </a:xfrm>
          <a:prstGeom prst="rect">
            <a:avLst/>
          </a:prstGeom>
        </p:spPr>
      </p:pic>
      <p:pic>
        <p:nvPicPr>
          <p:cNvPr id="5" name="Bildobjekt 4" descr="30008667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1450" y="4797152"/>
            <a:ext cx="2622550" cy="184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rspråk">
  <a:themeElements>
    <a:clrScheme name="Burspråk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språ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</TotalTime>
  <Words>106</Words>
  <Application>Microsoft Office PowerPoint</Application>
  <PresentationFormat>Bildspel på skärmen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Burspråk</vt:lpstr>
      <vt:lpstr>imperialismen</vt:lpstr>
      <vt:lpstr>Bild 2</vt:lpstr>
      <vt:lpstr>Bild 3</vt:lpstr>
      <vt:lpstr>Orsaker</vt:lpstr>
      <vt:lpstr>Bild 5</vt:lpstr>
      <vt:lpstr>Följder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imperialismen</dc:title>
  <dc:creator>Christian</dc:creator>
  <cp:lastModifiedBy>Christian</cp:lastModifiedBy>
  <cp:revision>5</cp:revision>
  <dcterms:created xsi:type="dcterms:W3CDTF">2014-11-23T18:11:30Z</dcterms:created>
  <dcterms:modified xsi:type="dcterms:W3CDTF">2014-11-23T18:54:10Z</dcterms:modified>
</cp:coreProperties>
</file>