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85" d="100"/>
          <a:sy n="85" d="100"/>
        </p:scale>
        <p:origin x="13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EBB15031-B528-4D3C-9AEC-627F553EE5CF}" type="datetimeFigureOut">
              <a:rPr lang="fi-FI" smtClean="0"/>
              <a:t>28.10.2020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FCCFD41-A325-4C35-AE76-E06759474372}" type="slidenum">
              <a:rPr lang="fi-FI" smtClean="0"/>
              <a:t>‹#›</a:t>
            </a:fld>
            <a:endParaRPr lang="fi-FI"/>
          </a:p>
        </p:txBody>
      </p:sp>
    </p:spTree>
    <p:extLst>
      <p:ext uri="{BB962C8B-B14F-4D97-AF65-F5344CB8AC3E}">
        <p14:creationId xmlns:p14="http://schemas.microsoft.com/office/powerpoint/2010/main" val="3935631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EBB15031-B528-4D3C-9AEC-627F553EE5CF}" type="datetimeFigureOut">
              <a:rPr lang="fi-FI" smtClean="0"/>
              <a:t>28.10.2020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FCCFD41-A325-4C35-AE76-E06759474372}" type="slidenum">
              <a:rPr lang="fi-FI" smtClean="0"/>
              <a:t>‹#›</a:t>
            </a:fld>
            <a:endParaRPr lang="fi-FI"/>
          </a:p>
        </p:txBody>
      </p:sp>
    </p:spTree>
    <p:extLst>
      <p:ext uri="{BB962C8B-B14F-4D97-AF65-F5344CB8AC3E}">
        <p14:creationId xmlns:p14="http://schemas.microsoft.com/office/powerpoint/2010/main" val="920258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EBB15031-B528-4D3C-9AEC-627F553EE5CF}" type="datetimeFigureOut">
              <a:rPr lang="fi-FI" smtClean="0"/>
              <a:t>28.10.2020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FCCFD41-A325-4C35-AE76-E06759474372}" type="slidenum">
              <a:rPr lang="fi-FI" smtClean="0"/>
              <a:t>‹#›</a:t>
            </a:fld>
            <a:endParaRPr lang="fi-FI"/>
          </a:p>
        </p:txBody>
      </p:sp>
    </p:spTree>
    <p:extLst>
      <p:ext uri="{BB962C8B-B14F-4D97-AF65-F5344CB8AC3E}">
        <p14:creationId xmlns:p14="http://schemas.microsoft.com/office/powerpoint/2010/main" val="3668277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EBB15031-B528-4D3C-9AEC-627F553EE5CF}" type="datetimeFigureOut">
              <a:rPr lang="fi-FI" smtClean="0"/>
              <a:t>28.10.2020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FCCFD41-A325-4C35-AE76-E06759474372}" type="slidenum">
              <a:rPr lang="fi-FI" smtClean="0"/>
              <a:t>‹#›</a:t>
            </a:fld>
            <a:endParaRPr lang="fi-FI"/>
          </a:p>
        </p:txBody>
      </p:sp>
    </p:spTree>
    <p:extLst>
      <p:ext uri="{BB962C8B-B14F-4D97-AF65-F5344CB8AC3E}">
        <p14:creationId xmlns:p14="http://schemas.microsoft.com/office/powerpoint/2010/main" val="1369877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4" name="Päivämäärän paikkamerkki 3"/>
          <p:cNvSpPr>
            <a:spLocks noGrp="1"/>
          </p:cNvSpPr>
          <p:nvPr>
            <p:ph type="dt" sz="half" idx="10"/>
          </p:nvPr>
        </p:nvSpPr>
        <p:spPr/>
        <p:txBody>
          <a:bodyPr/>
          <a:lstStyle/>
          <a:p>
            <a:fld id="{EBB15031-B528-4D3C-9AEC-627F553EE5CF}" type="datetimeFigureOut">
              <a:rPr lang="fi-FI" smtClean="0"/>
              <a:t>28.10.2020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FCCFD41-A325-4C35-AE76-E06759474372}" type="slidenum">
              <a:rPr lang="fi-FI" smtClean="0"/>
              <a:t>‹#›</a:t>
            </a:fld>
            <a:endParaRPr lang="fi-FI"/>
          </a:p>
        </p:txBody>
      </p:sp>
    </p:spTree>
    <p:extLst>
      <p:ext uri="{BB962C8B-B14F-4D97-AF65-F5344CB8AC3E}">
        <p14:creationId xmlns:p14="http://schemas.microsoft.com/office/powerpoint/2010/main" val="2627829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EBB15031-B528-4D3C-9AEC-627F553EE5CF}" type="datetimeFigureOut">
              <a:rPr lang="fi-FI" smtClean="0"/>
              <a:t>28.10.2020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FFCCFD41-A325-4C35-AE76-E06759474372}" type="slidenum">
              <a:rPr lang="fi-FI" smtClean="0"/>
              <a:t>‹#›</a:t>
            </a:fld>
            <a:endParaRPr lang="fi-FI"/>
          </a:p>
        </p:txBody>
      </p:sp>
    </p:spTree>
    <p:extLst>
      <p:ext uri="{BB962C8B-B14F-4D97-AF65-F5344CB8AC3E}">
        <p14:creationId xmlns:p14="http://schemas.microsoft.com/office/powerpoint/2010/main" val="214468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 napsautt.</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EBB15031-B528-4D3C-9AEC-627F553EE5CF}" type="datetimeFigureOut">
              <a:rPr lang="fi-FI" smtClean="0"/>
              <a:t>28.10.2020</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FFCCFD41-A325-4C35-AE76-E06759474372}" type="slidenum">
              <a:rPr lang="fi-FI" smtClean="0"/>
              <a:t>‹#›</a:t>
            </a:fld>
            <a:endParaRPr lang="fi-FI"/>
          </a:p>
        </p:txBody>
      </p:sp>
    </p:spTree>
    <p:extLst>
      <p:ext uri="{BB962C8B-B14F-4D97-AF65-F5344CB8AC3E}">
        <p14:creationId xmlns:p14="http://schemas.microsoft.com/office/powerpoint/2010/main" val="2051703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EBB15031-B528-4D3C-9AEC-627F553EE5CF}" type="datetimeFigureOut">
              <a:rPr lang="fi-FI" smtClean="0"/>
              <a:t>28.10.2020</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FFCCFD41-A325-4C35-AE76-E06759474372}" type="slidenum">
              <a:rPr lang="fi-FI" smtClean="0"/>
              <a:t>‹#›</a:t>
            </a:fld>
            <a:endParaRPr lang="fi-FI"/>
          </a:p>
        </p:txBody>
      </p:sp>
    </p:spTree>
    <p:extLst>
      <p:ext uri="{BB962C8B-B14F-4D97-AF65-F5344CB8AC3E}">
        <p14:creationId xmlns:p14="http://schemas.microsoft.com/office/powerpoint/2010/main" val="2991438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EBB15031-B528-4D3C-9AEC-627F553EE5CF}" type="datetimeFigureOut">
              <a:rPr lang="fi-FI" smtClean="0"/>
              <a:t>28.10.2020</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FFCCFD41-A325-4C35-AE76-E06759474372}" type="slidenum">
              <a:rPr lang="fi-FI" smtClean="0"/>
              <a:t>‹#›</a:t>
            </a:fld>
            <a:endParaRPr lang="fi-FI"/>
          </a:p>
        </p:txBody>
      </p:sp>
    </p:spTree>
    <p:extLst>
      <p:ext uri="{BB962C8B-B14F-4D97-AF65-F5344CB8AC3E}">
        <p14:creationId xmlns:p14="http://schemas.microsoft.com/office/powerpoint/2010/main" val="745714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EBB15031-B528-4D3C-9AEC-627F553EE5CF}" type="datetimeFigureOut">
              <a:rPr lang="fi-FI" smtClean="0"/>
              <a:t>28.10.2020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FFCCFD41-A325-4C35-AE76-E06759474372}" type="slidenum">
              <a:rPr lang="fi-FI" smtClean="0"/>
              <a:t>‹#›</a:t>
            </a:fld>
            <a:endParaRPr lang="fi-FI"/>
          </a:p>
        </p:txBody>
      </p:sp>
    </p:spTree>
    <p:extLst>
      <p:ext uri="{BB962C8B-B14F-4D97-AF65-F5344CB8AC3E}">
        <p14:creationId xmlns:p14="http://schemas.microsoft.com/office/powerpoint/2010/main" val="2459497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EBB15031-B528-4D3C-9AEC-627F553EE5CF}" type="datetimeFigureOut">
              <a:rPr lang="fi-FI" smtClean="0"/>
              <a:t>28.10.2020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FFCCFD41-A325-4C35-AE76-E06759474372}" type="slidenum">
              <a:rPr lang="fi-FI" smtClean="0"/>
              <a:t>‹#›</a:t>
            </a:fld>
            <a:endParaRPr lang="fi-FI"/>
          </a:p>
        </p:txBody>
      </p:sp>
    </p:spTree>
    <p:extLst>
      <p:ext uri="{BB962C8B-B14F-4D97-AF65-F5344CB8AC3E}">
        <p14:creationId xmlns:p14="http://schemas.microsoft.com/office/powerpoint/2010/main" val="598712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B15031-B528-4D3C-9AEC-627F553EE5CF}" type="datetimeFigureOut">
              <a:rPr lang="fi-FI" smtClean="0"/>
              <a:t>28.10.2020</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CCFD41-A325-4C35-AE76-E06759474372}" type="slidenum">
              <a:rPr lang="fi-FI" smtClean="0"/>
              <a:t>‹#›</a:t>
            </a:fld>
            <a:endParaRPr lang="fi-FI"/>
          </a:p>
        </p:txBody>
      </p:sp>
    </p:spTree>
    <p:extLst>
      <p:ext uri="{BB962C8B-B14F-4D97-AF65-F5344CB8AC3E}">
        <p14:creationId xmlns:p14="http://schemas.microsoft.com/office/powerpoint/2010/main" val="28082852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Rektio, pronominit ja passiivi</a:t>
            </a:r>
            <a:endParaRPr lang="fi-FI" dirty="0"/>
          </a:p>
        </p:txBody>
      </p:sp>
      <p:sp>
        <p:nvSpPr>
          <p:cNvPr id="3" name="Alaotsikko 2"/>
          <p:cNvSpPr>
            <a:spLocks noGrp="1"/>
          </p:cNvSpPr>
          <p:nvPr>
            <p:ph type="subTitle" idx="1"/>
          </p:nvPr>
        </p:nvSpPr>
        <p:spPr/>
        <p:txBody>
          <a:bodyPr/>
          <a:lstStyle/>
          <a:p>
            <a:endParaRPr lang="fi-FI"/>
          </a:p>
        </p:txBody>
      </p:sp>
    </p:spTree>
    <p:extLst>
      <p:ext uri="{BB962C8B-B14F-4D97-AF65-F5344CB8AC3E}">
        <p14:creationId xmlns:p14="http://schemas.microsoft.com/office/powerpoint/2010/main" val="10538822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Rektio</a:t>
            </a:r>
            <a:endParaRPr lang="fi-FI" dirty="0"/>
          </a:p>
        </p:txBody>
      </p:sp>
      <p:sp>
        <p:nvSpPr>
          <p:cNvPr id="3" name="Sisällön paikkamerkki 2"/>
          <p:cNvSpPr>
            <a:spLocks noGrp="1"/>
          </p:cNvSpPr>
          <p:nvPr>
            <p:ph idx="1"/>
          </p:nvPr>
        </p:nvSpPr>
        <p:spPr/>
        <p:txBody>
          <a:bodyPr/>
          <a:lstStyle/>
          <a:p>
            <a:r>
              <a:rPr lang="fi-FI" dirty="0" smtClean="0"/>
              <a:t>Mitä rektio tarkoittaa?</a:t>
            </a:r>
          </a:p>
          <a:p>
            <a:r>
              <a:rPr lang="fi-FI" dirty="0" smtClean="0"/>
              <a:t>Jos sanotaan ”pystyn voittaa sinut shakissa”, on käytetty sanan ”pystyä” rektiota virheellisesti. (= Pystyn voittamaan).</a:t>
            </a:r>
          </a:p>
          <a:p>
            <a:r>
              <a:rPr lang="fi-FI" dirty="0" smtClean="0"/>
              <a:t>Rektio tulee äidinkieleltään suomenkielisellä useimmiten oikein, mutta ajoittain niissä voi tulla pieniä virheitä kenelle tahansa.</a:t>
            </a:r>
          </a:p>
          <a:p>
            <a:r>
              <a:rPr lang="fi-FI" dirty="0" smtClean="0"/>
              <a:t>Rektiot voivat myös muuttua tai niihin liittyvät säännöt lieventyä.</a:t>
            </a:r>
          </a:p>
          <a:p>
            <a:r>
              <a:rPr lang="fi-FI" dirty="0" smtClean="0"/>
              <a:t>Esimerkiksi verbiketjun ”alkaa tehdä” voi nykyään Kotimaisen kielten keskuksen ohjeen mukaan kirjoittaa myös muotoon ”alkaa tekemään”.</a:t>
            </a:r>
            <a:endParaRPr lang="fi-FI" dirty="0"/>
          </a:p>
        </p:txBody>
      </p:sp>
      <p:pic>
        <p:nvPicPr>
          <p:cNvPr id="4" name="Kuva 3" descr="Transitions of Care: Top 10 things admitting providers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04228" y="153106"/>
            <a:ext cx="3249412" cy="2228850"/>
          </a:xfrm>
          <a:prstGeom prst="rect">
            <a:avLst/>
          </a:prstGeom>
        </p:spPr>
      </p:pic>
    </p:spTree>
    <p:extLst>
      <p:ext uri="{BB962C8B-B14F-4D97-AF65-F5344CB8AC3E}">
        <p14:creationId xmlns:p14="http://schemas.microsoft.com/office/powerpoint/2010/main" val="2262068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Miten rektio toimii näiden ilmaisujen kohdalla?</a:t>
            </a:r>
            <a:endParaRPr lang="fi-FI" dirty="0"/>
          </a:p>
        </p:txBody>
      </p:sp>
      <p:sp>
        <p:nvSpPr>
          <p:cNvPr id="3" name="Sisällön paikkamerkki 2"/>
          <p:cNvSpPr>
            <a:spLocks noGrp="1"/>
          </p:cNvSpPr>
          <p:nvPr>
            <p:ph idx="1"/>
          </p:nvPr>
        </p:nvSpPr>
        <p:spPr/>
        <p:txBody>
          <a:bodyPr/>
          <a:lstStyle/>
          <a:p>
            <a:r>
              <a:rPr lang="fi-FI" i="1" dirty="0" smtClean="0"/>
              <a:t>Unen vaikutus jaksamiselle.</a:t>
            </a:r>
          </a:p>
          <a:p>
            <a:r>
              <a:rPr lang="fi-FI" i="1" dirty="0" smtClean="0"/>
              <a:t>Joudun lähteä jo huomenna.</a:t>
            </a:r>
          </a:p>
          <a:p>
            <a:r>
              <a:rPr lang="fi-FI" i="1" dirty="0" smtClean="0"/>
              <a:t>Pystytkö nauraa juostessasi?</a:t>
            </a:r>
          </a:p>
          <a:p>
            <a:r>
              <a:rPr lang="fi-FI" i="1" dirty="0" smtClean="0"/>
              <a:t>Lukemisen merkitys minuun on valtava.</a:t>
            </a:r>
          </a:p>
          <a:p>
            <a:r>
              <a:rPr lang="fi-FI" i="1" dirty="0" smtClean="0"/>
              <a:t>Ulkona rupesi sataa.</a:t>
            </a:r>
          </a:p>
          <a:p>
            <a:r>
              <a:rPr lang="fi-FI" b="1" dirty="0" smtClean="0"/>
              <a:t>HUOM! Monessa tilanteessa useampi kuin yksi rektio on mahdollinen.</a:t>
            </a:r>
          </a:p>
          <a:p>
            <a:r>
              <a:rPr lang="fi-FI" i="1" dirty="0" smtClean="0"/>
              <a:t>-&gt; Päivällinen näyttää hyvältä/hyvälle.</a:t>
            </a:r>
          </a:p>
        </p:txBody>
      </p:sp>
    </p:spTree>
    <p:extLst>
      <p:ext uri="{BB962C8B-B14F-4D97-AF65-F5344CB8AC3E}">
        <p14:creationId xmlns:p14="http://schemas.microsoft.com/office/powerpoint/2010/main" val="1484727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Pronominit ja korrelaatti</a:t>
            </a:r>
            <a:endParaRPr lang="fi-FI" dirty="0"/>
          </a:p>
        </p:txBody>
      </p:sp>
      <p:sp>
        <p:nvSpPr>
          <p:cNvPr id="3" name="Sisällön paikkamerkki 2"/>
          <p:cNvSpPr>
            <a:spLocks noGrp="1"/>
          </p:cNvSpPr>
          <p:nvPr>
            <p:ph idx="1"/>
          </p:nvPr>
        </p:nvSpPr>
        <p:spPr/>
        <p:txBody>
          <a:bodyPr/>
          <a:lstStyle/>
          <a:p>
            <a:r>
              <a:rPr lang="fi-FI" dirty="0" smtClean="0"/>
              <a:t>Aina kun käytetään pronominia, on olemassa korrelaatti, johon pronomini viittaa.</a:t>
            </a:r>
          </a:p>
          <a:p>
            <a:r>
              <a:rPr lang="fi-FI" dirty="0" err="1" smtClean="0"/>
              <a:t>Esim</a:t>
            </a:r>
            <a:r>
              <a:rPr lang="fi-FI" dirty="0" smtClean="0"/>
              <a:t>: </a:t>
            </a:r>
            <a:r>
              <a:rPr lang="fi-FI" b="1" dirty="0" err="1" smtClean="0"/>
              <a:t>Ernesti</a:t>
            </a:r>
            <a:r>
              <a:rPr lang="fi-FI" dirty="0" smtClean="0"/>
              <a:t> tarjosi minulle banaanilettuja. </a:t>
            </a:r>
            <a:r>
              <a:rPr lang="fi-FI" b="1" dirty="0" smtClean="0"/>
              <a:t>Hän</a:t>
            </a:r>
            <a:r>
              <a:rPr lang="fi-FI" dirty="0" smtClean="0"/>
              <a:t> on mukava mies.</a:t>
            </a:r>
          </a:p>
          <a:p>
            <a:r>
              <a:rPr lang="fi-FI" dirty="0" err="1" smtClean="0"/>
              <a:t>Esim</a:t>
            </a:r>
            <a:r>
              <a:rPr lang="fi-FI" dirty="0" smtClean="0"/>
              <a:t>: Koulussa </a:t>
            </a:r>
            <a:r>
              <a:rPr lang="fi-FI" b="1" dirty="0" smtClean="0"/>
              <a:t>oppilaat olivat alkaneet heittää kuminpaloja Eliaksen päätä kohti</a:t>
            </a:r>
            <a:r>
              <a:rPr lang="fi-FI" dirty="0" smtClean="0"/>
              <a:t>, </a:t>
            </a:r>
            <a:r>
              <a:rPr lang="fi-FI" b="1" dirty="0" smtClean="0"/>
              <a:t>mikä</a:t>
            </a:r>
            <a:r>
              <a:rPr lang="fi-FI" dirty="0" smtClean="0"/>
              <a:t> sai Eliaksen raivoihinsa.</a:t>
            </a:r>
          </a:p>
          <a:p>
            <a:r>
              <a:rPr lang="fi-FI" dirty="0" smtClean="0"/>
              <a:t>Oletko lukenut Kari Hotakaisen </a:t>
            </a:r>
            <a:r>
              <a:rPr lang="fi-FI" b="1" dirty="0" smtClean="0"/>
              <a:t>uusimman kirjan</a:t>
            </a:r>
            <a:r>
              <a:rPr lang="fi-FI" dirty="0" smtClean="0"/>
              <a:t>? </a:t>
            </a:r>
            <a:r>
              <a:rPr lang="fi-FI" b="1" dirty="0" smtClean="0"/>
              <a:t>Siinä (1)</a:t>
            </a:r>
            <a:r>
              <a:rPr lang="fi-FI" dirty="0" smtClean="0"/>
              <a:t> </a:t>
            </a:r>
            <a:r>
              <a:rPr lang="fi-FI" b="1" dirty="0" smtClean="0"/>
              <a:t>kaikki ihmiset päättävät muuttaa Helsinkiin</a:t>
            </a:r>
            <a:r>
              <a:rPr lang="fi-FI" dirty="0"/>
              <a:t>.</a:t>
            </a:r>
            <a:r>
              <a:rPr lang="fi-FI" dirty="0" smtClean="0"/>
              <a:t> </a:t>
            </a:r>
            <a:r>
              <a:rPr lang="fi-FI" b="1" dirty="0" smtClean="0"/>
              <a:t>Se (2)</a:t>
            </a:r>
            <a:r>
              <a:rPr lang="fi-FI" dirty="0" smtClean="0"/>
              <a:t> aiheuttaa isoja ongelmia, sillä </a:t>
            </a:r>
            <a:r>
              <a:rPr lang="fi-FI" b="1" dirty="0" smtClean="0"/>
              <a:t>he (3)</a:t>
            </a:r>
            <a:r>
              <a:rPr lang="fi-FI" dirty="0" smtClean="0"/>
              <a:t> eivät löydä elintilaa </a:t>
            </a:r>
            <a:r>
              <a:rPr lang="fi-FI" b="1" dirty="0" smtClean="0"/>
              <a:t>sieltä</a:t>
            </a:r>
            <a:r>
              <a:rPr lang="fi-FI" dirty="0" smtClean="0"/>
              <a:t>. (4)</a:t>
            </a:r>
            <a:endParaRPr lang="fi-FI" dirty="0"/>
          </a:p>
        </p:txBody>
      </p:sp>
      <p:pic>
        <p:nvPicPr>
          <p:cNvPr id="4" name="Kuva 3" descr="Pancake - Simple English Wikipedia, the free encyclopedia"/>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00004" y="4966264"/>
            <a:ext cx="1928703" cy="1891736"/>
          </a:xfrm>
          <a:prstGeom prst="rect">
            <a:avLst/>
          </a:prstGeom>
        </p:spPr>
      </p:pic>
    </p:spTree>
    <p:extLst>
      <p:ext uri="{BB962C8B-B14F-4D97-AF65-F5344CB8AC3E}">
        <p14:creationId xmlns:p14="http://schemas.microsoft.com/office/powerpoint/2010/main" val="4044271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Passiivi</a:t>
            </a:r>
            <a:endParaRPr lang="fi-FI" dirty="0"/>
          </a:p>
        </p:txBody>
      </p:sp>
      <p:sp>
        <p:nvSpPr>
          <p:cNvPr id="3" name="Sisällön paikkamerkki 2"/>
          <p:cNvSpPr>
            <a:spLocks noGrp="1"/>
          </p:cNvSpPr>
          <p:nvPr>
            <p:ph idx="1"/>
          </p:nvPr>
        </p:nvSpPr>
        <p:spPr/>
        <p:txBody>
          <a:bodyPr/>
          <a:lstStyle/>
          <a:p>
            <a:r>
              <a:rPr lang="fi-FI" dirty="0" smtClean="0"/>
              <a:t>Puhekieli </a:t>
            </a:r>
            <a:r>
              <a:rPr lang="fi-FI" dirty="0" smtClean="0"/>
              <a:t>on oma kielen muotonsa, jossa ei useinkaan noudateta (eikä tarvitsekaan noudattaa) yleiskielen sääntöjä. Nämä puhekieliset muodot saattavat kuitenkin helposti siirtyä kirjoitettuun kieleen, jonka olisi tarkoitus olla asiatekstiä ja siten yleiskielen normien mukaista.</a:t>
            </a:r>
            <a:endParaRPr lang="fi-FI" dirty="0"/>
          </a:p>
        </p:txBody>
      </p:sp>
    </p:spTree>
    <p:extLst>
      <p:ext uri="{BB962C8B-B14F-4D97-AF65-F5344CB8AC3E}">
        <p14:creationId xmlns:p14="http://schemas.microsoft.com/office/powerpoint/2010/main" val="21250534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Passiivi</a:t>
            </a:r>
            <a:endParaRPr lang="fi-FI" dirty="0"/>
          </a:p>
        </p:txBody>
      </p:sp>
      <p:sp>
        <p:nvSpPr>
          <p:cNvPr id="3" name="Sisällön paikkamerkki 2"/>
          <p:cNvSpPr>
            <a:spLocks noGrp="1"/>
          </p:cNvSpPr>
          <p:nvPr>
            <p:ph idx="1"/>
          </p:nvPr>
        </p:nvSpPr>
        <p:spPr/>
        <p:txBody>
          <a:bodyPr/>
          <a:lstStyle/>
          <a:p>
            <a:r>
              <a:rPr lang="fi-FI" dirty="0" smtClean="0"/>
              <a:t>1. Passiivi ei yleiskielen mukaan korvaa monikon 1. persoonaa.</a:t>
            </a:r>
          </a:p>
          <a:p>
            <a:r>
              <a:rPr lang="fi-FI" dirty="0" err="1" smtClean="0"/>
              <a:t>Esim</a:t>
            </a:r>
            <a:r>
              <a:rPr lang="fi-FI" dirty="0" smtClean="0"/>
              <a:t>: ”</a:t>
            </a:r>
            <a:r>
              <a:rPr lang="fi-FI" i="1" dirty="0" smtClean="0"/>
              <a:t>Me lähdetään huomenna matkalle” </a:t>
            </a:r>
            <a:r>
              <a:rPr lang="fi-FI" dirty="0" smtClean="0"/>
              <a:t>sopii puhekieliseksi muodoksi, mutta ei yleiskieliseksi. Yleiskielessä passiivia ”lähdetään” käytetään tilanteessa, jossa tekijää ei mainita, esim. </a:t>
            </a:r>
            <a:r>
              <a:rPr lang="fi-FI" i="1" dirty="0" smtClean="0"/>
              <a:t>”Retkelle lähdetään Nummen yhtenäiskoulun pihalta</a:t>
            </a:r>
            <a:r>
              <a:rPr lang="fi-FI" dirty="0" smtClean="0"/>
              <a:t>”.</a:t>
            </a:r>
          </a:p>
          <a:p>
            <a:r>
              <a:rPr lang="fi-FI" dirty="0" smtClean="0"/>
              <a:t>Puhekielinen passiivi sisältää myös ”oltiin”- ja ”oltaisi” –tyyppisiä muotoja, jotka eivät ole yleiskielisiä.</a:t>
            </a:r>
          </a:p>
          <a:p>
            <a:r>
              <a:rPr lang="fi-FI" dirty="0" err="1" smtClean="0"/>
              <a:t>Esim</a:t>
            </a:r>
            <a:r>
              <a:rPr lang="fi-FI" dirty="0" smtClean="0"/>
              <a:t>: Kakku oltiin syöty -&gt; Kakku oli syöty.</a:t>
            </a:r>
          </a:p>
          <a:p>
            <a:r>
              <a:rPr lang="fi-FI" dirty="0" smtClean="0"/>
              <a:t>Esim2: Kakkua ei oltu syöty -&gt; Kakkua ei ollut syöty.</a:t>
            </a:r>
            <a:endParaRPr lang="fi-FI" dirty="0"/>
          </a:p>
        </p:txBody>
      </p:sp>
    </p:spTree>
    <p:extLst>
      <p:ext uri="{BB962C8B-B14F-4D97-AF65-F5344CB8AC3E}">
        <p14:creationId xmlns:p14="http://schemas.microsoft.com/office/powerpoint/2010/main" val="4222422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15408</TotalTime>
  <Words>340</Words>
  <Application>Microsoft Office PowerPoint</Application>
  <PresentationFormat>Laajakuva</PresentationFormat>
  <Paragraphs>28</Paragraphs>
  <Slides>6</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6</vt:i4>
      </vt:variant>
    </vt:vector>
  </HeadingPairs>
  <TitlesOfParts>
    <vt:vector size="10" baseType="lpstr">
      <vt:lpstr>Arial</vt:lpstr>
      <vt:lpstr>Calibri</vt:lpstr>
      <vt:lpstr>Calibri Light</vt:lpstr>
      <vt:lpstr>Office-teema</vt:lpstr>
      <vt:lpstr>Rektio, pronominit ja passiivi</vt:lpstr>
      <vt:lpstr>Rektio</vt:lpstr>
      <vt:lpstr>Miten rektio toimii näiden ilmaisujen kohdalla?</vt:lpstr>
      <vt:lpstr>Pronominit ja korrelaatti</vt:lpstr>
      <vt:lpstr>Passiivi</vt:lpstr>
      <vt:lpstr>Passiivi</vt:lpstr>
    </vt:vector>
  </TitlesOfParts>
  <Company>Lohjan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Rektio, pronominit ja passiivi</dc:title>
  <dc:creator>Lahtinen Elias</dc:creator>
  <cp:lastModifiedBy>Lahtinen Elias</cp:lastModifiedBy>
  <cp:revision>10</cp:revision>
  <cp:lastPrinted>2020-10-29T06:55:12Z</cp:lastPrinted>
  <dcterms:created xsi:type="dcterms:W3CDTF">2020-10-22T10:16:46Z</dcterms:created>
  <dcterms:modified xsi:type="dcterms:W3CDTF">2020-11-02T16:57:07Z</dcterms:modified>
</cp:coreProperties>
</file>