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0E035-E2B9-4009-A9E5-4F4D0D421C72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29B1C-664A-4CC5-AB0B-CBD3A21197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3240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428796-46D3-4F4C-B541-0633B8CD9B25}" type="slidenum">
              <a:rPr lang="fi-FI" altLang="fi-FI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fi-FI" altLang="fi-FI">
              <a:solidFill>
                <a:srgbClr val="000000"/>
              </a:solidFill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829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../index.ppt#-1,2,Lukion historian opettajan materiaali" TargetMode="External"/><Relationship Id="rId2" Type="http://schemas.openxmlformats.org/officeDocument/2006/relationships/audio" Target="../media/audio1.wav"/><Relationship Id="rId1" Type="http://schemas.openxmlformats.org/officeDocument/2006/relationships/slideMaster" Target="../slideMasters/slideMaster2.xml"/><Relationship Id="rId4" Type="http://schemas.openxmlformats.org/officeDocument/2006/relationships/hyperlink" Target="../info.ppt#-1,1,Hyv&#228; Lukion historia - Cd-romin k&#228;ytt&#228;j&#228;!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900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99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6901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hlinkClick r:id="" action="ppaction://hlinkshowjump?jump=nextslide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10128251" y="222250"/>
            <a:ext cx="480483" cy="287338"/>
          </a:xfrm>
          <a:prstGeom prst="actionButtonForwardNex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AutoShape 8">
            <a:hlinkClick r:id="rId3" action="ppaction://hlinkpres?slideindex=2&amp;slidetitle=Lukion historian opettajan materiaali" highlightClick="1">
              <a:snd r:embed="rId2" name="click.wav"/>
            </a:hlinkClick>
          </p:cNvPr>
          <p:cNvSpPr>
            <a:spLocks noChangeAspect="1" noChangeArrowheads="1"/>
          </p:cNvSpPr>
          <p:nvPr/>
        </p:nvSpPr>
        <p:spPr bwMode="auto">
          <a:xfrm>
            <a:off x="9457267" y="222250"/>
            <a:ext cx="575733" cy="287338"/>
          </a:xfrm>
          <a:prstGeom prst="actionButtonHome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utoShape 9">
            <a:hlinkClick r:id="" action="ppaction://hlinkshowjump?jump=endshow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10703984" y="222250"/>
            <a:ext cx="575733" cy="287338"/>
          </a:xfrm>
          <a:prstGeom prst="actionButtonBlank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200" b="1" smtClean="0">
                <a:solidFill>
                  <a:srgbClr val="808080"/>
                </a:solidFill>
              </a:rPr>
              <a:t>Ulos</a:t>
            </a:r>
          </a:p>
        </p:txBody>
      </p:sp>
      <p:sp>
        <p:nvSpPr>
          <p:cNvPr id="7" name="AutoShape 10">
            <a:hlinkClick r:id="rId4" action="ppaction://hlinkpres?slideindex=1&amp;slidetitle=Hyvä Lukion historia - Cd-romin käyttäjä!" highlightClick="1">
              <a:snd r:embed="rId2" name="click.wav"/>
            </a:hlinkClick>
          </p:cNvPr>
          <p:cNvSpPr>
            <a:spLocks noChangeArrowheads="1"/>
          </p:cNvSpPr>
          <p:nvPr/>
        </p:nvSpPr>
        <p:spPr bwMode="auto">
          <a:xfrm>
            <a:off x="8784167" y="222251"/>
            <a:ext cx="575733" cy="288925"/>
          </a:xfrm>
          <a:prstGeom prst="actionButtonHelp">
            <a:avLst/>
          </a:prstGeom>
          <a:solidFill>
            <a:srgbClr val="FFFFFF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AutoShape 11">
            <a:hlinkClick r:id="" action="ppaction://hlinkshowjump?jump=nextslide" highlightClick="1">
              <a:snd r:embed="rId2" name="click.wav"/>
            </a:hlinkClick>
          </p:cNvPr>
          <p:cNvSpPr>
            <a:spLocks noChangeArrowheads="1"/>
          </p:cNvSpPr>
          <p:nvPr userDrawn="1"/>
        </p:nvSpPr>
        <p:spPr bwMode="auto">
          <a:xfrm>
            <a:off x="10128251" y="222250"/>
            <a:ext cx="480483" cy="287338"/>
          </a:xfrm>
          <a:prstGeom prst="actionButtonForwardNex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AutoShape 12">
            <a:hlinkClick r:id="rId3" action="ppaction://hlinkpres?slideindex=2&amp;slidetitle=Lukion historian opettajan materiaali" highlightClick="1">
              <a:snd r:embed="rId2" name="click.wav"/>
            </a:hlinkClick>
          </p:cNvPr>
          <p:cNvSpPr>
            <a:spLocks noChangeAspect="1" noChangeArrowheads="1"/>
          </p:cNvSpPr>
          <p:nvPr userDrawn="1"/>
        </p:nvSpPr>
        <p:spPr bwMode="auto">
          <a:xfrm>
            <a:off x="9457267" y="222250"/>
            <a:ext cx="575733" cy="287338"/>
          </a:xfrm>
          <a:prstGeom prst="actionButtonHome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AutoShape 13">
            <a:hlinkClick r:id="" action="ppaction://hlinkshowjump?jump=endshow" highlightClick="1">
              <a:snd r:embed="rId2" name="click.wav"/>
            </a:hlinkClick>
          </p:cNvPr>
          <p:cNvSpPr>
            <a:spLocks noChangeArrowheads="1"/>
          </p:cNvSpPr>
          <p:nvPr userDrawn="1"/>
        </p:nvSpPr>
        <p:spPr bwMode="auto">
          <a:xfrm>
            <a:off x="10703984" y="222250"/>
            <a:ext cx="575733" cy="287338"/>
          </a:xfrm>
          <a:prstGeom prst="actionButtonBlank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200" b="1" smtClean="0">
                <a:solidFill>
                  <a:srgbClr val="808080"/>
                </a:solidFill>
              </a:rPr>
              <a:t>Ulos</a:t>
            </a:r>
          </a:p>
        </p:txBody>
      </p:sp>
      <p:sp>
        <p:nvSpPr>
          <p:cNvPr id="11" name="AutoShape 14">
            <a:hlinkClick r:id="rId4" action="ppaction://hlinkpres?slideindex=1&amp;slidetitle=Hyvä Lukion historia - Cd-romin käyttäjä!" highlightClick="1">
              <a:snd r:embed="rId2" name="click.wav"/>
            </a:hlinkClick>
          </p:cNvPr>
          <p:cNvSpPr>
            <a:spLocks noChangeArrowheads="1"/>
          </p:cNvSpPr>
          <p:nvPr userDrawn="1"/>
        </p:nvSpPr>
        <p:spPr bwMode="auto">
          <a:xfrm>
            <a:off x="8784167" y="222251"/>
            <a:ext cx="575733" cy="288925"/>
          </a:xfrm>
          <a:prstGeom prst="actionButtonHelp">
            <a:avLst/>
          </a:prstGeom>
          <a:solidFill>
            <a:srgbClr val="FFFFFF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0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90651" y="3124200"/>
            <a:ext cx="9886949" cy="1752600"/>
          </a:xfrm>
          <a:solidFill>
            <a:srgbClr val="FFFFFF">
              <a:alpha val="67000"/>
            </a:srgbClr>
          </a:solidFill>
        </p:spPr>
        <p:txBody>
          <a:bodyPr/>
          <a:lstStyle>
            <a:lvl1pPr marL="0" indent="0" algn="ctr">
              <a:buFont typeface="Arial" charset="0"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fi-FI"/>
              <a:t>Alaotsikko</a:t>
            </a:r>
          </a:p>
        </p:txBody>
      </p:sp>
      <p:sp>
        <p:nvSpPr>
          <p:cNvPr id="256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1390651" y="1628776"/>
            <a:ext cx="9886949" cy="1495425"/>
          </a:xfrm>
          <a:solidFill>
            <a:srgbClr val="FFFFFF">
              <a:alpha val="67000"/>
            </a:srgbClr>
          </a:solidFill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OTSIKKOTYYLI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 algn="ctr">
              <a:defRPr sz="1400"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BB5CA86-3730-452C-B513-752C1C7F3281}" type="slidenum">
              <a:rPr lang="fi-FI" altLang="fi-F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 alt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49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11280569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1407425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871134" y="1916113"/>
            <a:ext cx="484293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917267" y="1916113"/>
            <a:ext cx="484293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949071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3207238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2850883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4016761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289861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02798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4155252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999016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141885" y="692150"/>
            <a:ext cx="2711449" cy="561657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007534" y="692150"/>
            <a:ext cx="7931151" cy="56165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39242448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Otsikko, sisältö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07533" y="692151"/>
            <a:ext cx="10845800" cy="92551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871134" y="1916113"/>
            <a:ext cx="4842933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917267" y="1916113"/>
            <a:ext cx="4842933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</p:spTree>
    <p:extLst>
      <p:ext uri="{BB962C8B-B14F-4D97-AF65-F5344CB8AC3E}">
        <p14:creationId xmlns:p14="http://schemas.microsoft.com/office/powerpoint/2010/main" val="48801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67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2862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97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31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27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392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10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hyperlink" Target="../info.ppt#-1,1,Hyv&#228; Lukion historia - Cd-romin k&#228;ytt&#228;j&#228;!" TargetMode="External"/><Relationship Id="rId2" Type="http://schemas.openxmlformats.org/officeDocument/2006/relationships/slideLayout" Target="../slideLayouts/slideLayout13.xml"/><Relationship Id="rId16" Type="http://schemas.openxmlformats.org/officeDocument/2006/relationships/hyperlink" Target="../index.ppt#-1,2,Lukion historian opettajan materiaali" TargetMode="Externa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AC0F4-4DF1-44AE-9ED9-3B1649D057EE}" type="datetimeFigureOut">
              <a:rPr lang="fi-FI" smtClean="0"/>
              <a:t>4.5.2020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979F9-B0FD-4F38-8020-D8754C9288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52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71133" y="1916113"/>
            <a:ext cx="988906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tekstin perustyyli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07533" y="692151"/>
            <a:ext cx="10845800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Otsikko</a:t>
            </a:r>
          </a:p>
        </p:txBody>
      </p:sp>
      <p:sp>
        <p:nvSpPr>
          <p:cNvPr id="25498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71133" y="6453189"/>
            <a:ext cx="9889067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>
                <a:solidFill>
                  <a:srgbClr val="000000"/>
                </a:solidFill>
              </a:rPr>
              <a:t>WSOY Oppimateriaalit &amp; Jari Honkanen</a:t>
            </a:r>
          </a:p>
        </p:txBody>
      </p:sp>
      <p:sp>
        <p:nvSpPr>
          <p:cNvPr id="254981" name="AutoShape 5">
            <a:hlinkClick r:id="" action="ppaction://hlinkshowjump?jump=previousslide" highlightClick="1">
              <a:snd r:embed="rId15" name="click.wav"/>
            </a:hlinkClick>
          </p:cNvPr>
          <p:cNvSpPr>
            <a:spLocks noChangeArrowheads="1"/>
          </p:cNvSpPr>
          <p:nvPr/>
        </p:nvSpPr>
        <p:spPr bwMode="auto">
          <a:xfrm>
            <a:off x="9552517" y="222250"/>
            <a:ext cx="480483" cy="287338"/>
          </a:xfrm>
          <a:prstGeom prst="actionButtonBackPrevious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2" name="AutoShape 6">
            <a:hlinkClick r:id="" action="ppaction://hlinkshowjump?jump=nextslide" highlightClick="1">
              <a:snd r:embed="rId15" name="click.wav"/>
            </a:hlinkClick>
          </p:cNvPr>
          <p:cNvSpPr>
            <a:spLocks noChangeArrowheads="1"/>
          </p:cNvSpPr>
          <p:nvPr/>
        </p:nvSpPr>
        <p:spPr bwMode="auto">
          <a:xfrm>
            <a:off x="10128251" y="222250"/>
            <a:ext cx="480483" cy="287338"/>
          </a:xfrm>
          <a:prstGeom prst="actionButtonForwardNex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3" name="AutoShape 7">
            <a:hlinkClick r:id="rId16" action="ppaction://hlinkpres?slideindex=2&amp;slidetitle=Lukion historian opettajan materiaali" highlightClick="1"/>
          </p:cNvPr>
          <p:cNvSpPr>
            <a:spLocks noChangeAspect="1" noChangeArrowheads="1"/>
          </p:cNvSpPr>
          <p:nvPr/>
        </p:nvSpPr>
        <p:spPr bwMode="auto">
          <a:xfrm>
            <a:off x="8879418" y="222250"/>
            <a:ext cx="575733" cy="287338"/>
          </a:xfrm>
          <a:prstGeom prst="actionButtonHome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6" name="AutoShape 8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10703984" y="222250"/>
            <a:ext cx="575733" cy="287338"/>
          </a:xfrm>
          <a:prstGeom prst="actionButtonBlank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200" b="1" smtClean="0">
                <a:solidFill>
                  <a:srgbClr val="808080"/>
                </a:solidFill>
              </a:rPr>
              <a:t>Ulos</a:t>
            </a:r>
          </a:p>
        </p:txBody>
      </p:sp>
      <p:sp>
        <p:nvSpPr>
          <p:cNvPr id="254985" name="AutoShape 9">
            <a:hlinkClick r:id="rId17" action="ppaction://hlinkpres?slideindex=1&amp;slidetitle=Hyvä Lukion historia - Cd-romin käyttäjä!" highlightClick="1">
              <a:snd r:embed="rId15" name="click.wav"/>
            </a:hlinkClick>
          </p:cNvPr>
          <p:cNvSpPr>
            <a:spLocks noChangeArrowheads="1"/>
          </p:cNvSpPr>
          <p:nvPr/>
        </p:nvSpPr>
        <p:spPr bwMode="auto">
          <a:xfrm>
            <a:off x="8208434" y="222251"/>
            <a:ext cx="575733" cy="288925"/>
          </a:xfrm>
          <a:prstGeom prst="actionButtonHelp">
            <a:avLst/>
          </a:prstGeom>
          <a:solidFill>
            <a:srgbClr val="FFFFFF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6" name="AutoShape 10">
            <a:hlinkClick r:id="" action="ppaction://hlinkshowjump?jump=previousslide" highlightClick="1">
              <a:snd r:embed="rId15" name="click.wav"/>
            </a:hlinkClick>
          </p:cNvPr>
          <p:cNvSpPr>
            <a:spLocks noChangeArrowheads="1"/>
          </p:cNvSpPr>
          <p:nvPr userDrawn="1"/>
        </p:nvSpPr>
        <p:spPr bwMode="auto">
          <a:xfrm>
            <a:off x="9552517" y="222250"/>
            <a:ext cx="480483" cy="287338"/>
          </a:xfrm>
          <a:prstGeom prst="actionButtonBackPrevious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7" name="AutoShape 11">
            <a:hlinkClick r:id="" action="ppaction://hlinkshowjump?jump=nextslide" highlightClick="1">
              <a:snd r:embed="rId15" name="click.wav"/>
            </a:hlinkClick>
          </p:cNvPr>
          <p:cNvSpPr>
            <a:spLocks noChangeArrowheads="1"/>
          </p:cNvSpPr>
          <p:nvPr userDrawn="1"/>
        </p:nvSpPr>
        <p:spPr bwMode="auto">
          <a:xfrm>
            <a:off x="10128251" y="222250"/>
            <a:ext cx="480483" cy="287338"/>
          </a:xfrm>
          <a:prstGeom prst="actionButtonForwardNext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988" name="AutoShape 12">
            <a:hlinkClick r:id="rId16" action="ppaction://hlinkpres?slideindex=2&amp;slidetitle=Lukion historian opettajan materiaali" highlightClick="1"/>
          </p:cNvPr>
          <p:cNvSpPr>
            <a:spLocks noChangeAspect="1" noChangeArrowheads="1"/>
          </p:cNvSpPr>
          <p:nvPr userDrawn="1"/>
        </p:nvSpPr>
        <p:spPr bwMode="auto">
          <a:xfrm>
            <a:off x="8879418" y="222250"/>
            <a:ext cx="575733" cy="287338"/>
          </a:xfrm>
          <a:prstGeom prst="actionButtonHome">
            <a:avLst/>
          </a:prstGeom>
          <a:solidFill>
            <a:schemeClr val="bg1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61" name="AutoShape 13">
            <a:hlinkClick r:id="" action="ppaction://hlinkshowjump?jump=endshow" highlightClick="1"/>
          </p:cNvPr>
          <p:cNvSpPr>
            <a:spLocks noChangeArrowheads="1"/>
          </p:cNvSpPr>
          <p:nvPr userDrawn="1"/>
        </p:nvSpPr>
        <p:spPr bwMode="auto">
          <a:xfrm>
            <a:off x="10703984" y="222250"/>
            <a:ext cx="575733" cy="287338"/>
          </a:xfrm>
          <a:prstGeom prst="actionButtonBlank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28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8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8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200" b="1" smtClean="0">
                <a:solidFill>
                  <a:srgbClr val="808080"/>
                </a:solidFill>
              </a:rPr>
              <a:t>Ulos</a:t>
            </a:r>
          </a:p>
        </p:txBody>
      </p:sp>
      <p:sp>
        <p:nvSpPr>
          <p:cNvPr id="254990" name="AutoShape 14">
            <a:hlinkClick r:id="rId17" action="ppaction://hlinkpres?slideindex=1&amp;slidetitle=Hyvä Lukion historia - Cd-romin käyttäjä!" highlightClick="1">
              <a:snd r:embed="rId15" name="click.wav"/>
            </a:hlinkClick>
          </p:cNvPr>
          <p:cNvSpPr>
            <a:spLocks noChangeArrowheads="1"/>
          </p:cNvSpPr>
          <p:nvPr userDrawn="1"/>
        </p:nvSpPr>
        <p:spPr bwMode="auto">
          <a:xfrm>
            <a:off x="8208434" y="222251"/>
            <a:ext cx="575733" cy="288925"/>
          </a:xfrm>
          <a:prstGeom prst="actionButtonHelp">
            <a:avLst/>
          </a:prstGeom>
          <a:solidFill>
            <a:srgbClr val="FFFFFF"/>
          </a:solidFill>
          <a:ln w="31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 sz="2800">
              <a:solidFill>
                <a:srgbClr val="080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996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51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latunnisteen paikkamerkki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000">
                <a:solidFill>
                  <a:srgbClr val="000000"/>
                </a:solidFill>
              </a:rPr>
              <a:t>WSOY Oppimateriaalit &amp; Jari Honkanen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fi-FI" altLang="fi-FI" sz="2000"/>
              <a:t>Kylmä sota</a:t>
            </a:r>
            <a:br>
              <a:rPr lang="fi-FI" altLang="fi-FI" sz="2000"/>
            </a:br>
            <a:r>
              <a:rPr lang="fi-FI" altLang="fi-FI" smtClean="0"/>
              <a:t>Vastakkainasettelua ja kriisejä</a:t>
            </a:r>
          </a:p>
        </p:txBody>
      </p:sp>
      <p:sp>
        <p:nvSpPr>
          <p:cNvPr id="264196" name="Rectangle 4"/>
          <p:cNvSpPr>
            <a:spLocks noChangeArrowheads="1"/>
          </p:cNvSpPr>
          <p:nvPr/>
        </p:nvSpPr>
        <p:spPr bwMode="auto">
          <a:xfrm>
            <a:off x="2640014" y="1700214"/>
            <a:ext cx="2160587" cy="1112837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LÄNSIBLOKKI</a:t>
            </a:r>
            <a:endParaRPr lang="fi-FI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>
                <a:solidFill>
                  <a:srgbClr val="000000"/>
                </a:solidFill>
              </a:rPr>
              <a:t>Kapitalistiset maat ja</a:t>
            </a:r>
          </a:p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b="1">
                <a:solidFill>
                  <a:srgbClr val="000000"/>
                </a:solidFill>
              </a:rPr>
              <a:t>USA</a:t>
            </a:r>
          </a:p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1600" b="1">
              <a:solidFill>
                <a:srgbClr val="000000"/>
              </a:solidFill>
            </a:endParaRPr>
          </a:p>
        </p:txBody>
      </p:sp>
      <p:sp>
        <p:nvSpPr>
          <p:cNvPr id="264197" name="Rectangle 5"/>
          <p:cNvSpPr>
            <a:spLocks noChangeArrowheads="1"/>
          </p:cNvSpPr>
          <p:nvPr/>
        </p:nvSpPr>
        <p:spPr bwMode="auto">
          <a:xfrm>
            <a:off x="4872038" y="1700213"/>
            <a:ext cx="3384550" cy="1168400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400" i="1">
                <a:solidFill>
                  <a:srgbClr val="000000"/>
                </a:solidFill>
              </a:rPr>
              <a:t>     </a:t>
            </a:r>
            <a:r>
              <a:rPr lang="fi-FI" altLang="fi-FI" sz="1400" b="1" i="1">
                <a:solidFill>
                  <a:srgbClr val="000000"/>
                </a:solidFill>
              </a:rPr>
              <a:t>Ideologioiden valtataistelu</a:t>
            </a:r>
            <a:endParaRPr lang="fi-FI" altLang="fi-FI" sz="1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400" i="1">
                <a:solidFill>
                  <a:srgbClr val="000000"/>
                </a:solidFill>
              </a:rPr>
              <a:t>     kolmannesta maailmasta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400" i="1">
                <a:solidFill>
                  <a:srgbClr val="000000"/>
                </a:solidFill>
              </a:rPr>
              <a:t>     </a:t>
            </a:r>
            <a:r>
              <a:rPr lang="fi-FI" altLang="fi-FI" sz="1400" b="1" i="1">
                <a:solidFill>
                  <a:srgbClr val="000000"/>
                </a:solidFill>
              </a:rPr>
              <a:t>Asevarustelukilpa</a:t>
            </a:r>
            <a:endParaRPr lang="fi-FI" altLang="fi-FI" sz="1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400" i="1">
                <a:solidFill>
                  <a:srgbClr val="000000"/>
                </a:solidFill>
              </a:rPr>
              <a:t>     -avaruuskilpa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400" i="1">
                <a:solidFill>
                  <a:srgbClr val="000000"/>
                </a:solidFill>
              </a:rPr>
              <a:t>     </a:t>
            </a:r>
            <a:r>
              <a:rPr lang="fi-FI" altLang="fi-FI" sz="1400" b="1" i="1">
                <a:solidFill>
                  <a:srgbClr val="000000"/>
                </a:solidFill>
              </a:rPr>
              <a:t>Kauhun tasapaino</a:t>
            </a:r>
          </a:p>
        </p:txBody>
      </p:sp>
      <p:sp>
        <p:nvSpPr>
          <p:cNvPr id="264198" name="Rectangle 6"/>
          <p:cNvSpPr>
            <a:spLocks noChangeArrowheads="1"/>
          </p:cNvSpPr>
          <p:nvPr/>
        </p:nvSpPr>
        <p:spPr bwMode="auto">
          <a:xfrm>
            <a:off x="8328026" y="1700214"/>
            <a:ext cx="2339975" cy="1108075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ITÄBLOKKI</a:t>
            </a:r>
          </a:p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srgbClr val="000000"/>
                </a:solidFill>
              </a:rPr>
              <a:t>Kommunistiset maat ja</a:t>
            </a:r>
          </a:p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b="1" dirty="0">
                <a:solidFill>
                  <a:srgbClr val="000000"/>
                </a:solidFill>
              </a:rPr>
              <a:t>N-liitto </a:t>
            </a:r>
            <a:r>
              <a:rPr lang="fi-FI" sz="1600" dirty="0">
                <a:solidFill>
                  <a:srgbClr val="000000"/>
                </a:solidFill>
              </a:rPr>
              <a:t>(Kiina eroon </a:t>
            </a:r>
          </a:p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1600" dirty="0">
                <a:solidFill>
                  <a:srgbClr val="000000"/>
                </a:solidFill>
              </a:rPr>
              <a:t>1960-luvulla)</a:t>
            </a:r>
          </a:p>
        </p:txBody>
      </p:sp>
      <p:sp>
        <p:nvSpPr>
          <p:cNvPr id="264199" name="Rectangle 7"/>
          <p:cNvSpPr>
            <a:spLocks noChangeArrowheads="1"/>
          </p:cNvSpPr>
          <p:nvPr/>
        </p:nvSpPr>
        <p:spPr bwMode="auto">
          <a:xfrm>
            <a:off x="2640013" y="2852738"/>
            <a:ext cx="2159000" cy="3771900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 b="1">
                <a:solidFill>
                  <a:srgbClr val="000000"/>
                </a:solidFill>
              </a:rPr>
              <a:t>Suosikkien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 b="1">
                <a:solidFill>
                  <a:srgbClr val="000000"/>
                </a:solidFill>
              </a:rPr>
              <a:t>tukeminen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-Länsi-Saksa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-E-Korea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-E-Vietnam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-E-Amerikka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-Sikojen lahti (Kuuba)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-Israel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-afgaanisissit 1978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-Nato 1949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-EEC 1951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-ANGUS 1951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-SEATO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-CENTO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i-FI" altLang="fi-FI" sz="1600">
              <a:solidFill>
                <a:srgbClr val="000000"/>
              </a:solidFill>
            </a:endParaRPr>
          </a:p>
        </p:txBody>
      </p:sp>
      <p:sp>
        <p:nvSpPr>
          <p:cNvPr id="264200" name="Rectangle 8"/>
          <p:cNvSpPr>
            <a:spLocks noChangeArrowheads="1"/>
          </p:cNvSpPr>
          <p:nvPr/>
        </p:nvSpPr>
        <p:spPr bwMode="auto">
          <a:xfrm>
            <a:off x="8328026" y="2852738"/>
            <a:ext cx="2138363" cy="3771900"/>
          </a:xfrm>
          <a:prstGeom prst="rect">
            <a:avLst/>
          </a:prstGeom>
          <a:solidFill>
            <a:srgbClr val="FFCC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>
            <a:lvl1pPr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 b="1">
                <a:solidFill>
                  <a:srgbClr val="000000"/>
                </a:solidFill>
              </a:rPr>
              <a:t>Suosikkien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 b="1">
                <a:solidFill>
                  <a:srgbClr val="000000"/>
                </a:solidFill>
              </a:rPr>
              <a:t>tukeminen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-I-Saksa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-P-Korea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-Kuuba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-Nicaragua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-arabimaat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-Intia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-Libya ja Egypti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-Angola, Mosambik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-Etiopia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-Afganistan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-VARSOVAN LIITTO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 1955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-SEV</a:t>
            </a:r>
          </a:p>
        </p:txBody>
      </p:sp>
      <p:sp>
        <p:nvSpPr>
          <p:cNvPr id="264201" name="Rectangle 9"/>
          <p:cNvSpPr>
            <a:spLocks noChangeArrowheads="1"/>
          </p:cNvSpPr>
          <p:nvPr/>
        </p:nvSpPr>
        <p:spPr bwMode="auto">
          <a:xfrm>
            <a:off x="4872038" y="2852738"/>
            <a:ext cx="3384550" cy="3771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 i="1">
                <a:solidFill>
                  <a:srgbClr val="000000"/>
                </a:solidFill>
              </a:rPr>
              <a:t> </a:t>
            </a:r>
            <a:r>
              <a:rPr lang="fi-FI" altLang="fi-FI" sz="1600" b="1">
                <a:solidFill>
                  <a:srgbClr val="000000"/>
                </a:solidFill>
              </a:rPr>
              <a:t>Kriisejä</a:t>
            </a:r>
            <a:endParaRPr lang="fi-FI" altLang="fi-FI" sz="16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-1945-53 Ranskan Indokiinan sota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-1948 Israelin synty ja sota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-1949 Berliinin saarto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-1950-53 Korean sota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-1956 Unkarin kansannousu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-1956 Suezin kriisi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-1958 Berliinin kriisi ja Berliinin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          muuri 1961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-1962 Kuuban kriisi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-1961-73 Vietnamin sota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-1967 Kuuden päivän sota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-1968 Prahan kevät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-1973 Jom Kippur-sota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i-FI" altLang="fi-FI" sz="1600">
                <a:solidFill>
                  <a:srgbClr val="000000"/>
                </a:solidFill>
              </a:rPr>
              <a:t>-1978 Afganistanin sota</a:t>
            </a:r>
          </a:p>
        </p:txBody>
      </p:sp>
    </p:spTree>
    <p:extLst>
      <p:ext uri="{BB962C8B-B14F-4D97-AF65-F5344CB8AC3E}">
        <p14:creationId xmlns:p14="http://schemas.microsoft.com/office/powerpoint/2010/main" val="1722261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7" grpId="0" animBg="1"/>
      <p:bldP spid="264199" grpId="0" animBg="1"/>
      <p:bldP spid="264200" grpId="0" animBg="1"/>
      <p:bldP spid="264201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I3_JariHonkanen">
  <a:themeElements>
    <a:clrScheme name="">
      <a:dk1>
        <a:srgbClr val="000000"/>
      </a:dk1>
      <a:lt1>
        <a:srgbClr val="FFFFFF"/>
      </a:lt1>
      <a:dk2>
        <a:srgbClr val="0804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3366"/>
      </a:hlink>
      <a:folHlink>
        <a:srgbClr val="99CC00"/>
      </a:folHlink>
    </a:clrScheme>
    <a:fontScheme name="HI3_JariHonkan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>
            <a:alpha val="50000"/>
          </a:srgbClr>
        </a:solidFill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>
            <a:alpha val="50000"/>
          </a:srgbClr>
        </a:solidFill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8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I3_JariHonkan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I3_JariHonkanen 13">
        <a:dk1>
          <a:srgbClr val="2613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1F0E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14">
        <a:dk1>
          <a:srgbClr val="4221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71B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15">
        <a:dk1>
          <a:srgbClr val="422100"/>
        </a:dk1>
        <a:lt1>
          <a:srgbClr val="FFFFFF"/>
        </a:lt1>
        <a:dk2>
          <a:srgbClr val="4221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71B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I3_JariHonkanen 16">
        <a:dk1>
          <a:srgbClr val="422100"/>
        </a:dk1>
        <a:lt1>
          <a:srgbClr val="FFFFFF"/>
        </a:lt1>
        <a:dk2>
          <a:srgbClr val="0804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371B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Laajakuva</PresentationFormat>
  <Paragraphs>59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HI3_JariHonkanen</vt:lpstr>
      <vt:lpstr>PowerPoint-esitys</vt:lpstr>
      <vt:lpstr>Kylmä sota Vastakkainasettelua ja kriisejä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Autio Juha-Pekka</dc:creator>
  <cp:lastModifiedBy>Autio Juha-Pekka</cp:lastModifiedBy>
  <cp:revision>1</cp:revision>
  <dcterms:created xsi:type="dcterms:W3CDTF">2020-05-04T06:30:22Z</dcterms:created>
  <dcterms:modified xsi:type="dcterms:W3CDTF">2020-05-04T06:30:49Z</dcterms:modified>
</cp:coreProperties>
</file>