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0" r:id="rId6"/>
    <p:sldId id="266" r:id="rId7"/>
    <p:sldId id="258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66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87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3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60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12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81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7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95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89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65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18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BA65-A17C-40FA-A3C4-8D99A2CE2A0A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399C-8404-47AC-AE50-DAA5A13FC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5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8/08/syystaid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8/08/syystaid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rimasa.blogspot.com/2015/10/syksyn-lehdista-siili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uva.fi/blogit/teehetkien_koti/helppoa_askartelua_syksyn_lehdista_ja_luonnonmateriaaleista_top8_taaperoist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uva.fi/blogit/teehetkien_koti/helppoa_askartelua_syksyn_lehdista_ja_luonnonmateriaaleista_top8_taaperoist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aidekoti.com/2018/08/syystaid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268" y="1727202"/>
            <a:ext cx="9144000" cy="3082558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ASKARTELUA SYKSYN  LEHDISTÄ</a:t>
            </a:r>
            <a:b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i-FI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 luonnonmateriaaleista</a:t>
            </a:r>
            <a:endParaRPr lang="fi-F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55327" y="4150816"/>
            <a:ext cx="2307771" cy="475439"/>
          </a:xfrm>
        </p:spPr>
        <p:txBody>
          <a:bodyPr/>
          <a:lstStyle/>
          <a:p>
            <a:r>
              <a:rPr lang="fi-FI" dirty="0" smtClean="0"/>
              <a:t>Leena Pirnes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ystaid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9" y="1253067"/>
            <a:ext cx="10746231" cy="4806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13267" y="6341533"/>
            <a:ext cx="323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https://taidekoti.com/2018/08/syystaide/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212928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yysta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134"/>
            <a:ext cx="9008534" cy="664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 rot="16200000">
            <a:off x="-1184898" y="4196379"/>
            <a:ext cx="323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https://taidekoti.com/2018/08/syystaide/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155411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1" y="897466"/>
            <a:ext cx="5309098" cy="370701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0" y="1998132"/>
            <a:ext cx="5012267" cy="42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1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387">
            <a:off x="584201" y="647170"/>
            <a:ext cx="6858000" cy="4886325"/>
          </a:xfrm>
          <a:prstGeom prst="rect">
            <a:avLst/>
          </a:prstGeom>
        </p:spPr>
      </p:pic>
      <p:pic>
        <p:nvPicPr>
          <p:cNvPr id="4" name="Picture 2" descr="https://static-sls.smf.aws.sanomacloud.net/vauva.fi/s3fs-public/styles/medium_main_image_no_upscale/public/wysiwyg_images/autumn_craft.jpg?itok=ZcEOGCM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9" b="70985"/>
          <a:stretch/>
        </p:blipFill>
        <p:spPr bwMode="auto">
          <a:xfrm rot="457838">
            <a:off x="8245115" y="3381290"/>
            <a:ext cx="3564892" cy="28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4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5" y="101601"/>
            <a:ext cx="3951932" cy="395193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4598"/>
          <a:stretch/>
        </p:blipFill>
        <p:spPr>
          <a:xfrm>
            <a:off x="211665" y="2522909"/>
            <a:ext cx="3352801" cy="402043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180"/>
          <a:stretch/>
        </p:blipFill>
        <p:spPr>
          <a:xfrm>
            <a:off x="7831667" y="2204565"/>
            <a:ext cx="4140200" cy="44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3" y="643468"/>
            <a:ext cx="4198917" cy="425206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97" y="2556932"/>
            <a:ext cx="5907003" cy="35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ijAEkdf4q90/Vhax7ZVIBVI/AAAAAAAAfL8/2Pk15HNOf9M/s1600/IMG_8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76826"/>
            <a:ext cx="8678333" cy="65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7272866" y="6509378"/>
            <a:ext cx="479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http://rrimasa.blogspot.com/2015/10/syksyn-lehdista-siili.html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18202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https://static-sls.smf.aws.sanomacloud.net/vauva.fi/s3fs-public/styles/medium_main_image_no_upscale/public/wysiwyg_images/autumn_craft.jpg?itok=ZcEOGCM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2"/>
          <a:stretch/>
        </p:blipFill>
        <p:spPr bwMode="auto">
          <a:xfrm>
            <a:off x="5914602" y="3437466"/>
            <a:ext cx="6120130" cy="327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https://static-sls.smf.aws.sanomacloud.net/vauva.fi/s3fs-public/styles/medium_main_image_no_upscale/public/wysiwyg_images/autumn_craft.jpg?itok=ZcEOGCM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3" b="35464"/>
          <a:stretch/>
        </p:blipFill>
        <p:spPr bwMode="auto">
          <a:xfrm>
            <a:off x="318135" y="208491"/>
            <a:ext cx="6120130" cy="322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7800" y="6512552"/>
            <a:ext cx="947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https://www.vauva.fi/blogit/teehetkien_koti/helppoa_askartelua_syksyn_lehdista_ja_luonnonmateriaaleista_top8_taaperoista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24333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https://static-sls.smf.aws.sanomacloud.net/vauva.fi/s3fs-public/styles/medium_main_image_no_upscale/public/wysiwyg_images/autumn_craft_leaves.jpg?itok=uQqpCMa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7"/>
          <a:stretch/>
        </p:blipFill>
        <p:spPr bwMode="auto">
          <a:xfrm>
            <a:off x="470535" y="127000"/>
            <a:ext cx="6120130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uva 3" descr="https://static-sls.smf.aws.sanomacloud.net/vauva.fi/s3fs-public/styles/medium_main_image_no_upscale/public/wysiwyg_images/autumn_craft_leaves.jpg?itok=uQqpCMa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8" b="29652"/>
          <a:stretch/>
        </p:blipFill>
        <p:spPr bwMode="auto">
          <a:xfrm>
            <a:off x="4043469" y="4455054"/>
            <a:ext cx="6120130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https://static-sls.smf.aws.sanomacloud.net/vauva.fi/s3fs-public/styles/medium_main_image_no_upscale/public/wysiwyg_images/autumn_craft_leaves.jpg?itok=uQqpCMa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70141" b="185"/>
          <a:stretch/>
        </p:blipFill>
        <p:spPr bwMode="auto">
          <a:xfrm>
            <a:off x="7565072" y="636058"/>
            <a:ext cx="3919855" cy="272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89467" y="6485467"/>
            <a:ext cx="947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https://www.vauva.fi/blogit/teehetkien_koti/helppoa_askartelua_syksyn_lehdista_ja_luonnonmateriaaleista_top8_taaperoista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42085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yystaidet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34" y="124889"/>
            <a:ext cx="6920865" cy="6666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iruutu 3"/>
          <p:cNvSpPr txBox="1"/>
          <p:nvPr/>
        </p:nvSpPr>
        <p:spPr>
          <a:xfrm>
            <a:off x="8788400" y="6265334"/>
            <a:ext cx="323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400" dirty="0">
                <a:hlinkClick r:id="rId3"/>
              </a:rPr>
              <a:t>https://taidekoti.com/2018/08/syystaide/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34264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</Words>
  <Application>Microsoft Office PowerPoint</Application>
  <PresentationFormat>Laajakuva</PresentationFormat>
  <Paragraphs>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Office-teema</vt:lpstr>
      <vt:lpstr>ASKARTELUA SYKSYN  LEHDISTÄ ja luonnonmateriaaleista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ASKARTELUA SYKSYN  LEHDISTÄ</dc:title>
  <dc:creator>Pirnes Leena</dc:creator>
  <cp:lastModifiedBy>Pirnes Leena</cp:lastModifiedBy>
  <cp:revision>12</cp:revision>
  <dcterms:created xsi:type="dcterms:W3CDTF">2019-09-27T07:52:25Z</dcterms:created>
  <dcterms:modified xsi:type="dcterms:W3CDTF">2019-10-04T09:40:33Z</dcterms:modified>
</cp:coreProperties>
</file>