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C18D6-3A60-4E7E-B1F2-B0442BC1BF91}" type="datetimeFigureOut">
              <a:rPr lang="fi-FI" smtClean="0"/>
              <a:t>17.10.2019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87B91-1080-4B7C-96C1-679F8507BD5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80273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C18D6-3A60-4E7E-B1F2-B0442BC1BF91}" type="datetimeFigureOut">
              <a:rPr lang="fi-FI" smtClean="0"/>
              <a:t>17.10.2019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87B91-1080-4B7C-96C1-679F8507BD5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2558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C18D6-3A60-4E7E-B1F2-B0442BC1BF91}" type="datetimeFigureOut">
              <a:rPr lang="fi-FI" smtClean="0"/>
              <a:t>17.10.2019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87B91-1080-4B7C-96C1-679F8507BD5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8791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C18D6-3A60-4E7E-B1F2-B0442BC1BF91}" type="datetimeFigureOut">
              <a:rPr lang="fi-FI" smtClean="0"/>
              <a:t>17.10.2019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87B91-1080-4B7C-96C1-679F8507BD5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1726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C18D6-3A60-4E7E-B1F2-B0442BC1BF91}" type="datetimeFigureOut">
              <a:rPr lang="fi-FI" smtClean="0"/>
              <a:t>17.10.2019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87B91-1080-4B7C-96C1-679F8507BD5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0051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C18D6-3A60-4E7E-B1F2-B0442BC1BF91}" type="datetimeFigureOut">
              <a:rPr lang="fi-FI" smtClean="0"/>
              <a:t>17.10.2019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87B91-1080-4B7C-96C1-679F8507BD5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1253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C18D6-3A60-4E7E-B1F2-B0442BC1BF91}" type="datetimeFigureOut">
              <a:rPr lang="fi-FI" smtClean="0"/>
              <a:t>17.10.2019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87B91-1080-4B7C-96C1-679F8507BD5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5666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C18D6-3A60-4E7E-B1F2-B0442BC1BF91}" type="datetimeFigureOut">
              <a:rPr lang="fi-FI" smtClean="0"/>
              <a:t>17.10.2019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87B91-1080-4B7C-96C1-679F8507BD5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0553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C18D6-3A60-4E7E-B1F2-B0442BC1BF91}" type="datetimeFigureOut">
              <a:rPr lang="fi-FI" smtClean="0"/>
              <a:t>17.10.2019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87B91-1080-4B7C-96C1-679F8507BD5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3137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C18D6-3A60-4E7E-B1F2-B0442BC1BF91}" type="datetimeFigureOut">
              <a:rPr lang="fi-FI" smtClean="0"/>
              <a:t>17.10.2019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87B91-1080-4B7C-96C1-679F8507BD5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3709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C18D6-3A60-4E7E-B1F2-B0442BC1BF91}" type="datetimeFigureOut">
              <a:rPr lang="fi-FI" smtClean="0"/>
              <a:t>17.10.2019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87B91-1080-4B7C-96C1-679F8507BD5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7187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C18D6-3A60-4E7E-B1F2-B0442BC1BF91}" type="datetimeFigureOut">
              <a:rPr lang="fi-FI" smtClean="0"/>
              <a:t>17.10.2019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87B91-1080-4B7C-96C1-679F8507BD5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496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aidekoti.com/2017/01/sokerimaalau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aidekoti.com/2017/01/sokerimaalaus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aidekoti.com/2017/01/sokerimaalaus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ipanaaskartelua.blogspot.com/2016/05/sokerimaalaus.html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siskonpaneelisoppaa.blogspot.com/2017/02/sokerimaalaus-sopii-kaiken-ikaisille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i.pinterest.com/pin/416160821802003218/?nic=1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sz="7200" b="1" dirty="0" smtClean="0">
                <a:solidFill>
                  <a:srgbClr val="FF0066"/>
                </a:solidFill>
                <a:latin typeface="Caladea" panose="02040503050406030204" pitchFamily="18" charset="0"/>
              </a:rPr>
              <a:t>SOKERIMAALAUS</a:t>
            </a:r>
            <a:endParaRPr lang="fi-FI" sz="7200" b="1" dirty="0">
              <a:solidFill>
                <a:srgbClr val="FF0066"/>
              </a:solidFill>
              <a:latin typeface="Caladea" panose="02040503050406030204" pitchFamily="18" charset="0"/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i-FI" sz="4800" b="1" dirty="0" smtClean="0">
                <a:solidFill>
                  <a:srgbClr val="3399FF"/>
                </a:solidFill>
              </a:rPr>
              <a:t>ideoita</a:t>
            </a:r>
            <a:endParaRPr lang="fi-FI" sz="4800" b="1" dirty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88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674" y="1032087"/>
            <a:ext cx="8648007" cy="4830723"/>
          </a:xfrm>
          <a:prstGeom prst="rect">
            <a:avLst/>
          </a:prstGeom>
        </p:spPr>
      </p:pic>
      <p:sp>
        <p:nvSpPr>
          <p:cNvPr id="4" name="Tekstiruutu 3"/>
          <p:cNvSpPr txBox="1"/>
          <p:nvPr/>
        </p:nvSpPr>
        <p:spPr>
          <a:xfrm>
            <a:off x="3915294" y="6400800"/>
            <a:ext cx="36119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 smtClean="0">
                <a:hlinkClick r:id="rId3"/>
              </a:rPr>
              <a:t>https</a:t>
            </a:r>
            <a:r>
              <a:rPr lang="fi-FI" sz="1400" dirty="0">
                <a:hlinkClick r:id="rId3"/>
              </a:rPr>
              <a:t>://taidekoti.com/2017/01/sokerimaalaus/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234034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360" y="1096447"/>
            <a:ext cx="8930640" cy="4569976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1246909" y="6367549"/>
            <a:ext cx="36119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>
                <a:hlinkClick r:id="rId3"/>
              </a:rPr>
              <a:t>https://taidekoti.com/2017/01/sokerimaalaus</a:t>
            </a:r>
            <a:r>
              <a:rPr lang="fi-FI" sz="1400" dirty="0" smtClean="0">
                <a:hlinkClick r:id="rId3"/>
              </a:rPr>
              <a:t>/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195526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1758" y="451036"/>
            <a:ext cx="5535322" cy="5865242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7780713" y="6384175"/>
            <a:ext cx="3632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 smtClean="0">
                <a:hlinkClick r:id="rId3"/>
              </a:rPr>
              <a:t>https://taidekoti.com/2017/01/sokerimaalaus</a:t>
            </a:r>
            <a:r>
              <a:rPr lang="fi-FI" dirty="0" smtClean="0">
                <a:hlinkClick r:id="rId3"/>
              </a:rPr>
              <a:t>/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735" y="1254095"/>
            <a:ext cx="6096000" cy="4067175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407323" y="5403273"/>
            <a:ext cx="5053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 smtClean="0">
                <a:hlinkClick r:id="rId5"/>
              </a:rPr>
              <a:t>http://ipanaaskartelua.blogspot.com/2016/05/sokerimaalaus.html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197650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108" y="223491"/>
            <a:ext cx="5715000" cy="3933825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831" y="742517"/>
            <a:ext cx="5715000" cy="5705475"/>
          </a:xfrm>
          <a:prstGeom prst="rect">
            <a:avLst/>
          </a:prstGeom>
        </p:spPr>
      </p:pic>
      <p:sp>
        <p:nvSpPr>
          <p:cNvPr id="4" name="Tekstiruutu 3"/>
          <p:cNvSpPr txBox="1"/>
          <p:nvPr/>
        </p:nvSpPr>
        <p:spPr>
          <a:xfrm>
            <a:off x="374073" y="6447992"/>
            <a:ext cx="69114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 smtClean="0">
                <a:hlinkClick r:id="rId4"/>
              </a:rPr>
              <a:t>http://siskonpaneelisoppaa.blogspot.com/2017/02/sokerimaalaus-sopii-kaiken-ikaisille.html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95511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4701" y="198872"/>
            <a:ext cx="1813561" cy="516024"/>
          </a:xfrm>
        </p:spPr>
        <p:txBody>
          <a:bodyPr>
            <a:normAutofit fontScale="90000"/>
          </a:bodyPr>
          <a:lstStyle/>
          <a:p>
            <a:r>
              <a:rPr lang="fi-FI" sz="4000" b="1" dirty="0" smtClean="0">
                <a:solidFill>
                  <a:srgbClr val="FF0066"/>
                </a:solidFill>
                <a:latin typeface="Bookman Old Style" panose="02050604050505020204" pitchFamily="18" charset="0"/>
              </a:rPr>
              <a:t>OHJE</a:t>
            </a:r>
            <a:endParaRPr lang="fi-FI" sz="4000" b="1" dirty="0">
              <a:solidFill>
                <a:srgbClr val="FF0066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31617" y="798022"/>
            <a:ext cx="11938463" cy="5902036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fi-FI" sz="3500" b="1" dirty="0" smtClean="0"/>
              <a:t>SOKERILIEMI:</a:t>
            </a:r>
          </a:p>
          <a:p>
            <a:r>
              <a:rPr lang="fi-FI" sz="3500" dirty="0" smtClean="0"/>
              <a:t>2dl </a:t>
            </a:r>
            <a:r>
              <a:rPr lang="fi-FI" sz="3500" dirty="0"/>
              <a:t>sokeria</a:t>
            </a:r>
          </a:p>
          <a:p>
            <a:r>
              <a:rPr lang="fi-FI" sz="3500" dirty="0"/>
              <a:t>1dl vettä</a:t>
            </a:r>
          </a:p>
          <a:p>
            <a:pPr marL="0" indent="0">
              <a:buNone/>
            </a:pPr>
            <a:r>
              <a:rPr lang="fi-FI" sz="3500" dirty="0" smtClean="0"/>
              <a:t>Mittaa sokeriliemen ainekset kattilaan ja lämmitä kunnes sokeri on kokonaan sulanut. Jäähdytä liemi.</a:t>
            </a:r>
            <a:r>
              <a:rPr lang="fi-FI" sz="3500" dirty="0"/>
              <a:t> </a:t>
            </a:r>
            <a:r>
              <a:rPr lang="fi-FI" sz="3500" dirty="0" smtClean="0"/>
              <a:t>Voit säilöä liemen kannelliseen, tiiviiseen astiaan. </a:t>
            </a:r>
            <a:r>
              <a:rPr lang="fi-FI" sz="3500" dirty="0"/>
              <a:t> </a:t>
            </a:r>
            <a:endParaRPr lang="fi-FI" sz="3500" dirty="0" smtClean="0"/>
          </a:p>
          <a:p>
            <a:pPr marL="0" indent="0">
              <a:buNone/>
            </a:pPr>
            <a:endParaRPr lang="fi-FI" sz="3500" dirty="0"/>
          </a:p>
          <a:p>
            <a:pPr marL="0" indent="0">
              <a:buNone/>
            </a:pPr>
            <a:r>
              <a:rPr lang="fi-FI" sz="3500" b="1" dirty="0" smtClean="0"/>
              <a:t>Maalaukseen:</a:t>
            </a:r>
          </a:p>
          <a:p>
            <a:pPr>
              <a:lnSpc>
                <a:spcPct val="120000"/>
              </a:lnSpc>
            </a:pPr>
            <a:r>
              <a:rPr lang="fi-FI" sz="3400" dirty="0" smtClean="0"/>
              <a:t>Vesiväripaperia tai muuta paperia</a:t>
            </a:r>
            <a:endParaRPr lang="fi-FI" sz="3400" dirty="0"/>
          </a:p>
          <a:p>
            <a:pPr>
              <a:lnSpc>
                <a:spcPct val="120000"/>
              </a:lnSpc>
            </a:pPr>
            <a:r>
              <a:rPr lang="fi-FI" sz="3400" dirty="0"/>
              <a:t>vettä</a:t>
            </a:r>
          </a:p>
          <a:p>
            <a:pPr>
              <a:lnSpc>
                <a:spcPct val="120000"/>
              </a:lnSpc>
            </a:pPr>
            <a:r>
              <a:rPr lang="fi-FI" sz="3400" dirty="0"/>
              <a:t>peite- tai vesivärit</a:t>
            </a:r>
          </a:p>
          <a:p>
            <a:pPr>
              <a:lnSpc>
                <a:spcPct val="120000"/>
              </a:lnSpc>
            </a:pPr>
            <a:r>
              <a:rPr lang="fi-FI" sz="3400" dirty="0"/>
              <a:t>siveltimiä </a:t>
            </a:r>
          </a:p>
          <a:p>
            <a:pPr>
              <a:lnSpc>
                <a:spcPct val="120000"/>
              </a:lnSpc>
            </a:pPr>
            <a:r>
              <a:rPr lang="fi-FI" sz="3400" dirty="0" smtClean="0"/>
              <a:t>Pipettejä (jos löytyy)</a:t>
            </a:r>
            <a:endParaRPr lang="fi-FI" sz="3400" dirty="0"/>
          </a:p>
          <a:p>
            <a:pPr>
              <a:lnSpc>
                <a:spcPct val="120000"/>
              </a:lnSpc>
            </a:pPr>
            <a:r>
              <a:rPr lang="fi-FI" sz="3400" dirty="0"/>
              <a:t>maalarinteippiä</a:t>
            </a:r>
          </a:p>
          <a:p>
            <a:pPr>
              <a:lnSpc>
                <a:spcPct val="120000"/>
              </a:lnSpc>
            </a:pPr>
            <a:r>
              <a:rPr lang="fi-FI" sz="3400" dirty="0"/>
              <a:t>pöydän suojaksi askartelualusta tms.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i-FI" sz="3400" dirty="0" smtClean="0"/>
              <a:t/>
            </a:r>
            <a:br>
              <a:rPr lang="fi-FI" sz="3400" dirty="0" smtClean="0"/>
            </a:br>
            <a:r>
              <a:rPr lang="fi-FI" sz="3400" dirty="0" smtClean="0"/>
              <a:t>Teippaa </a:t>
            </a:r>
            <a:r>
              <a:rPr lang="fi-FI" sz="3400" dirty="0"/>
              <a:t>vesiväripaperi alustaansa, jos teippaa kokonaan ympäri, tulee työlle valmiiksi valkoinen kehys. </a:t>
            </a:r>
            <a:r>
              <a:rPr lang="fi-FI" sz="3400" dirty="0" smtClean="0"/>
              <a:t/>
            </a:r>
            <a:br>
              <a:rPr lang="fi-FI" sz="3400" dirty="0" smtClean="0"/>
            </a:br>
            <a:endParaRPr lang="fi-FI" sz="34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fi-FI" sz="3400" dirty="0" smtClean="0"/>
              <a:t>Laveeraa</a:t>
            </a:r>
            <a:r>
              <a:rPr lang="fi-FI" sz="3400" dirty="0"/>
              <a:t> paperi hyvin sokeriliemellä, paperi saa olla aika kostea, jotta työskentelylle jää riittävästi aikaa. Tee peiteväristä ja vedestä hyväpigmenttistä liuosta ja ota se </a:t>
            </a:r>
            <a:r>
              <a:rPr lang="fi-FI" sz="3400" dirty="0" smtClean="0"/>
              <a:t>pipettiin tai siveltimeen. </a:t>
            </a:r>
            <a:r>
              <a:rPr lang="fi-FI" sz="3400" dirty="0"/>
              <a:t>Tiputtele </a:t>
            </a:r>
            <a:r>
              <a:rPr lang="fi-FI" sz="3400" dirty="0" smtClean="0"/>
              <a:t>pipetistä/siveltimestä </a:t>
            </a:r>
            <a:r>
              <a:rPr lang="fi-FI" sz="3400" dirty="0"/>
              <a:t>tippoja laveeratun paperin päälle.</a:t>
            </a:r>
            <a:r>
              <a:rPr lang="fi-FI" sz="3400" dirty="0" smtClean="0"/>
              <a:t/>
            </a:r>
            <a:br>
              <a:rPr lang="fi-FI" sz="3400" dirty="0" smtClean="0"/>
            </a:br>
            <a:r>
              <a:rPr lang="fi-FI" sz="3400" dirty="0" smtClean="0"/>
              <a:t/>
            </a:r>
            <a:br>
              <a:rPr lang="fi-FI" sz="3400" dirty="0" smtClean="0"/>
            </a:br>
            <a:r>
              <a:rPr lang="fi-FI" sz="3400" dirty="0" smtClean="0"/>
              <a:t>Toimi </a:t>
            </a:r>
            <a:r>
              <a:rPr lang="fi-FI" sz="3400" dirty="0"/>
              <a:t>nopeasti, sokeriliemen alkaessa kuivua, pisarat eivät enää leviä kauniisti.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 rotWithShape="1">
          <a:blip r:embed="rId2"/>
          <a:srcRect l="8767" t="2862" r="12988" b="4697"/>
          <a:stretch/>
        </p:blipFill>
        <p:spPr>
          <a:xfrm>
            <a:off x="8861367" y="2028304"/>
            <a:ext cx="2053244" cy="3084023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8223834" y="5195453"/>
            <a:ext cx="38462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>
                <a:hlinkClick r:id="rId3"/>
              </a:rPr>
              <a:t>https://fi.pinterest.com/pin/416160821802003218/?nic=1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193442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55</Words>
  <Application>Microsoft Office PowerPoint</Application>
  <PresentationFormat>Laajakuva</PresentationFormat>
  <Paragraphs>24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2" baseType="lpstr">
      <vt:lpstr>Arial</vt:lpstr>
      <vt:lpstr>Bookman Old Style</vt:lpstr>
      <vt:lpstr>Caladea</vt:lpstr>
      <vt:lpstr>Calibri</vt:lpstr>
      <vt:lpstr>Calibri Light</vt:lpstr>
      <vt:lpstr>Office-teema</vt:lpstr>
      <vt:lpstr>SOKERIMAALAUS</vt:lpstr>
      <vt:lpstr>PowerPoint-esitys</vt:lpstr>
      <vt:lpstr>PowerPoint-esitys</vt:lpstr>
      <vt:lpstr>PowerPoint-esitys</vt:lpstr>
      <vt:lpstr>PowerPoint-esitys</vt:lpstr>
      <vt:lpstr>OHJE</vt:lpstr>
    </vt:vector>
  </TitlesOfParts>
  <Company>Kouvolan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SOKERIMAALAUS</dc:title>
  <dc:creator>Pirnes Leena</dc:creator>
  <cp:lastModifiedBy>Pirnes Leena</cp:lastModifiedBy>
  <cp:revision>4</cp:revision>
  <dcterms:created xsi:type="dcterms:W3CDTF">2019-10-17T12:03:44Z</dcterms:created>
  <dcterms:modified xsi:type="dcterms:W3CDTF">2019-10-17T12:14:37Z</dcterms:modified>
</cp:coreProperties>
</file>