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64" r:id="rId3"/>
    <p:sldId id="261" r:id="rId4"/>
    <p:sldId id="257" r:id="rId5"/>
    <p:sldId id="263" r:id="rId6"/>
    <p:sldId id="262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6" autoAdjust="0"/>
    <p:restoredTop sz="94660"/>
  </p:normalViewPr>
  <p:slideViewPr>
    <p:cSldViewPr snapToGrid="0">
      <p:cViewPr>
        <p:scale>
          <a:sx n="125" d="100"/>
          <a:sy n="125" d="100"/>
        </p:scale>
        <p:origin x="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113C1B-1718-4971-84FA-078E8CD8B54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B1EA34-C3FC-4B99-9841-82EBA6E6FE47}">
      <dgm:prSet/>
      <dgm:spPr/>
      <dgm:t>
        <a:bodyPr/>
        <a:lstStyle/>
        <a:p>
          <a:r>
            <a:rPr lang="fi-FI" b="1"/>
            <a:t>Taksonomia</a:t>
          </a:r>
          <a:r>
            <a:rPr lang="fi-FI"/>
            <a:t> on käytännönläheisempi tieteenala, joka keskittyy eliöiden </a:t>
          </a:r>
          <a:r>
            <a:rPr lang="fi-FI" b="1"/>
            <a:t>nimeämiseen, kuvaamiseen ja luokitteluun</a:t>
          </a:r>
          <a:r>
            <a:rPr lang="fi-FI"/>
            <a:t> taksoneihin (ryhmiin).</a:t>
          </a:r>
          <a:endParaRPr lang="en-US"/>
        </a:p>
      </dgm:t>
    </dgm:pt>
    <dgm:pt modelId="{D499421D-2F96-4EEC-8BC6-CDE34FA30ED8}" type="parTrans" cxnId="{31486D54-3442-40EC-8D8F-501D4478EFEA}">
      <dgm:prSet/>
      <dgm:spPr/>
      <dgm:t>
        <a:bodyPr/>
        <a:lstStyle/>
        <a:p>
          <a:endParaRPr lang="en-US"/>
        </a:p>
      </dgm:t>
    </dgm:pt>
    <dgm:pt modelId="{B15C3790-3BCD-4C9E-9375-B444D9B8B09A}" type="sibTrans" cxnId="{31486D54-3442-40EC-8D8F-501D4478EFEA}">
      <dgm:prSet/>
      <dgm:spPr/>
      <dgm:t>
        <a:bodyPr/>
        <a:lstStyle/>
        <a:p>
          <a:endParaRPr lang="en-US"/>
        </a:p>
      </dgm:t>
    </dgm:pt>
    <dgm:pt modelId="{1D8D332A-3C5A-4A0D-840C-1BC069C9B9D5}">
      <dgm:prSet/>
      <dgm:spPr/>
      <dgm:t>
        <a:bodyPr/>
        <a:lstStyle/>
        <a:p>
          <a:r>
            <a:rPr lang="fi-FI" b="1" dirty="0"/>
            <a:t>Systematiikka</a:t>
          </a:r>
          <a:r>
            <a:rPr lang="fi-FI" dirty="0"/>
            <a:t> on laajempi käsite, joka tutkii eliöiden luokittelun </a:t>
          </a:r>
          <a:r>
            <a:rPr lang="fi-FI" b="1" dirty="0"/>
            <a:t>teoriaa, menetelmiä ja evolutiivisia suhteita</a:t>
          </a:r>
          <a:r>
            <a:rPr lang="fi-FI" dirty="0"/>
            <a:t> (polveutumishistoriaa). </a:t>
          </a:r>
          <a:endParaRPr lang="en-US" dirty="0"/>
        </a:p>
      </dgm:t>
    </dgm:pt>
    <dgm:pt modelId="{1EF9ABC3-33A5-4039-A7C8-C2C43A02639F}" type="parTrans" cxnId="{09994BA2-C834-4D8B-8534-32AA84DA95DA}">
      <dgm:prSet/>
      <dgm:spPr/>
      <dgm:t>
        <a:bodyPr/>
        <a:lstStyle/>
        <a:p>
          <a:endParaRPr lang="en-US"/>
        </a:p>
      </dgm:t>
    </dgm:pt>
    <dgm:pt modelId="{956C858A-2751-4E2F-A665-1D51F2D65CD3}" type="sibTrans" cxnId="{09994BA2-C834-4D8B-8534-32AA84DA95DA}">
      <dgm:prSet/>
      <dgm:spPr/>
      <dgm:t>
        <a:bodyPr/>
        <a:lstStyle/>
        <a:p>
          <a:endParaRPr lang="en-US"/>
        </a:p>
      </dgm:t>
    </dgm:pt>
    <dgm:pt modelId="{402B4E00-70CA-4B0B-AE11-9BCDFA6B3DE6}" type="pres">
      <dgm:prSet presAssocID="{A9113C1B-1718-4971-84FA-078E8CD8B547}" presName="linear" presStyleCnt="0">
        <dgm:presLayoutVars>
          <dgm:animLvl val="lvl"/>
          <dgm:resizeHandles val="exact"/>
        </dgm:presLayoutVars>
      </dgm:prSet>
      <dgm:spPr/>
    </dgm:pt>
    <dgm:pt modelId="{E1039FB9-8F87-4260-98DF-1EC0048A22B6}" type="pres">
      <dgm:prSet presAssocID="{04B1EA34-C3FC-4B99-9841-82EBA6E6FE4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5BF4A3F-07B8-46D2-B9FD-1B5E64DACFA3}" type="pres">
      <dgm:prSet presAssocID="{B15C3790-3BCD-4C9E-9375-B444D9B8B09A}" presName="spacer" presStyleCnt="0"/>
      <dgm:spPr/>
    </dgm:pt>
    <dgm:pt modelId="{0091205E-6B93-4159-A5A4-D20A079FD9F1}" type="pres">
      <dgm:prSet presAssocID="{1D8D332A-3C5A-4A0D-840C-1BC069C9B9D5}" presName="parentText" presStyleLbl="node1" presStyleIdx="1" presStyleCnt="2" custScaleY="80551">
        <dgm:presLayoutVars>
          <dgm:chMax val="0"/>
          <dgm:bulletEnabled val="1"/>
        </dgm:presLayoutVars>
      </dgm:prSet>
      <dgm:spPr/>
    </dgm:pt>
  </dgm:ptLst>
  <dgm:cxnLst>
    <dgm:cxn modelId="{AED8FA20-04B5-4CDF-B1F8-AEF0A2B8146D}" type="presOf" srcId="{A9113C1B-1718-4971-84FA-078E8CD8B547}" destId="{402B4E00-70CA-4B0B-AE11-9BCDFA6B3DE6}" srcOrd="0" destOrd="0" presId="urn:microsoft.com/office/officeart/2005/8/layout/vList2"/>
    <dgm:cxn modelId="{31486D54-3442-40EC-8D8F-501D4478EFEA}" srcId="{A9113C1B-1718-4971-84FA-078E8CD8B547}" destId="{04B1EA34-C3FC-4B99-9841-82EBA6E6FE47}" srcOrd="0" destOrd="0" parTransId="{D499421D-2F96-4EEC-8BC6-CDE34FA30ED8}" sibTransId="{B15C3790-3BCD-4C9E-9375-B444D9B8B09A}"/>
    <dgm:cxn modelId="{09994BA2-C834-4D8B-8534-32AA84DA95DA}" srcId="{A9113C1B-1718-4971-84FA-078E8CD8B547}" destId="{1D8D332A-3C5A-4A0D-840C-1BC069C9B9D5}" srcOrd="1" destOrd="0" parTransId="{1EF9ABC3-33A5-4039-A7C8-C2C43A02639F}" sibTransId="{956C858A-2751-4E2F-A665-1D51F2D65CD3}"/>
    <dgm:cxn modelId="{B072C5A7-D251-43C5-80C9-6FBF55EA9070}" type="presOf" srcId="{04B1EA34-C3FC-4B99-9841-82EBA6E6FE47}" destId="{E1039FB9-8F87-4260-98DF-1EC0048A22B6}" srcOrd="0" destOrd="0" presId="urn:microsoft.com/office/officeart/2005/8/layout/vList2"/>
    <dgm:cxn modelId="{EE422BFE-DF08-49C8-9178-CAA9E800AEED}" type="presOf" srcId="{1D8D332A-3C5A-4A0D-840C-1BC069C9B9D5}" destId="{0091205E-6B93-4159-A5A4-D20A079FD9F1}" srcOrd="0" destOrd="0" presId="urn:microsoft.com/office/officeart/2005/8/layout/vList2"/>
    <dgm:cxn modelId="{8698FE71-DA67-40BD-9A8A-D766237FC77C}" type="presParOf" srcId="{402B4E00-70CA-4B0B-AE11-9BCDFA6B3DE6}" destId="{E1039FB9-8F87-4260-98DF-1EC0048A22B6}" srcOrd="0" destOrd="0" presId="urn:microsoft.com/office/officeart/2005/8/layout/vList2"/>
    <dgm:cxn modelId="{8B7CA399-3E64-4123-96AC-7005C60CEB9C}" type="presParOf" srcId="{402B4E00-70CA-4B0B-AE11-9BCDFA6B3DE6}" destId="{F5BF4A3F-07B8-46D2-B9FD-1B5E64DACFA3}" srcOrd="1" destOrd="0" presId="urn:microsoft.com/office/officeart/2005/8/layout/vList2"/>
    <dgm:cxn modelId="{B7D1D47E-7B29-41ED-A163-F3FC19C6FBE9}" type="presParOf" srcId="{402B4E00-70CA-4B0B-AE11-9BCDFA6B3DE6}" destId="{0091205E-6B93-4159-A5A4-D20A079FD9F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4C91-389B-41B1-898F-3C632E809E1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1E32E5A-4E7D-4CEB-83C6-FE790288DC6D}">
      <dgm:prSet/>
      <dgm:spPr/>
      <dgm:t>
        <a:bodyPr/>
        <a:lstStyle/>
        <a:p>
          <a:r>
            <a:rPr lang="fi-FI"/>
            <a:t>-lat. </a:t>
          </a:r>
          <a:r>
            <a:rPr lang="fi-FI" i="1"/>
            <a:t>subspecies</a:t>
          </a:r>
          <a:r>
            <a:rPr lang="fi-FI"/>
            <a:t>, lyhenne </a:t>
          </a:r>
          <a:r>
            <a:rPr lang="fi-FI" i="1"/>
            <a:t>subsp.</a:t>
          </a:r>
          <a:r>
            <a:rPr lang="fi-FI"/>
            <a:t> tai </a:t>
          </a:r>
          <a:r>
            <a:rPr lang="fi-FI" i="1"/>
            <a:t>ssp.</a:t>
          </a:r>
          <a:r>
            <a:rPr lang="fi-FI"/>
            <a:t> </a:t>
          </a:r>
          <a:endParaRPr lang="en-US"/>
        </a:p>
      </dgm:t>
    </dgm:pt>
    <dgm:pt modelId="{2FCA5247-D1A3-4AD8-B522-CC211FE0A371}" type="parTrans" cxnId="{94D80ACE-361A-4868-A1BE-038985E4635E}">
      <dgm:prSet/>
      <dgm:spPr/>
      <dgm:t>
        <a:bodyPr/>
        <a:lstStyle/>
        <a:p>
          <a:endParaRPr lang="en-US"/>
        </a:p>
      </dgm:t>
    </dgm:pt>
    <dgm:pt modelId="{625200D1-A0EE-4817-9CF3-9EC78328A938}" type="sibTrans" cxnId="{94D80ACE-361A-4868-A1BE-038985E4635E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01ACC564-8DE4-41C2-A31C-75E48415B73C}">
      <dgm:prSet/>
      <dgm:spPr/>
      <dgm:t>
        <a:bodyPr/>
        <a:lstStyle/>
        <a:p>
          <a:r>
            <a:rPr lang="fi-FI"/>
            <a:t>-biologisessa luokittelussa lajia pienempi, sen sisäinen taksonominen yksikkö</a:t>
          </a:r>
          <a:endParaRPr lang="en-US"/>
        </a:p>
      </dgm:t>
    </dgm:pt>
    <dgm:pt modelId="{F1301C42-8189-4AC2-A54A-A4EE4BCAFE62}" type="parTrans" cxnId="{65C9835D-089B-4E38-A4DC-8F24AF646648}">
      <dgm:prSet/>
      <dgm:spPr/>
      <dgm:t>
        <a:bodyPr/>
        <a:lstStyle/>
        <a:p>
          <a:endParaRPr lang="en-US"/>
        </a:p>
      </dgm:t>
    </dgm:pt>
    <dgm:pt modelId="{4301D61F-A5B8-4E75-9497-369DD98DBF95}" type="sibTrans" cxnId="{65C9835D-089B-4E38-A4DC-8F24AF646648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B0871D4A-4A79-4D1A-9E22-7388B24CAE35}">
      <dgm:prSet/>
      <dgm:spPr/>
      <dgm:t>
        <a:bodyPr/>
        <a:lstStyle/>
        <a:p>
          <a:r>
            <a:rPr lang="fi-FI"/>
            <a:t>- alalajit ovat maantieteellisesti tai ekologisesti erottuneita populaatioita,  jotka eroavat toisistaan ulkonäöltään, mutta kykenevät yhä lisääntymään keskenään. </a:t>
          </a:r>
          <a:endParaRPr lang="en-US"/>
        </a:p>
      </dgm:t>
    </dgm:pt>
    <dgm:pt modelId="{2AC97613-BB33-4F72-BB73-A3CBA186A6C0}" type="parTrans" cxnId="{141E5034-AFB3-4B29-A440-D564BCB2D240}">
      <dgm:prSet/>
      <dgm:spPr/>
      <dgm:t>
        <a:bodyPr/>
        <a:lstStyle/>
        <a:p>
          <a:endParaRPr lang="en-US"/>
        </a:p>
      </dgm:t>
    </dgm:pt>
    <dgm:pt modelId="{C92284AC-8102-444D-9385-9477A72E39C0}" type="sibTrans" cxnId="{141E5034-AFB3-4B29-A440-D564BCB2D240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A331A113-E176-475B-B15A-9914345EAD3F}">
      <dgm:prSet/>
      <dgm:spPr/>
      <dgm:t>
        <a:bodyPr/>
        <a:lstStyle/>
        <a:p>
          <a:r>
            <a:rPr lang="fi-FI"/>
            <a:t>- esim. koira on suden alalaji (</a:t>
          </a:r>
          <a:r>
            <a:rPr lang="fi-FI" i="1"/>
            <a:t>Canis lupus familiaris</a:t>
          </a:r>
          <a:r>
            <a:rPr lang="fi-FI"/>
            <a:t>). </a:t>
          </a:r>
          <a:endParaRPr lang="en-US"/>
        </a:p>
      </dgm:t>
    </dgm:pt>
    <dgm:pt modelId="{FE38C68D-BDA4-4205-A806-9FF0CFC07D63}" type="parTrans" cxnId="{EED61229-44DC-492C-9513-A4311C62AA7E}">
      <dgm:prSet/>
      <dgm:spPr/>
      <dgm:t>
        <a:bodyPr/>
        <a:lstStyle/>
        <a:p>
          <a:endParaRPr lang="en-US"/>
        </a:p>
      </dgm:t>
    </dgm:pt>
    <dgm:pt modelId="{26C1052F-E2B3-4D81-BB07-9ADDCF5A29C7}" type="sibTrans" cxnId="{EED61229-44DC-492C-9513-A4311C62AA7E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3236E5D8-BA60-40A3-9ACF-AC6440DC0334}" type="pres">
      <dgm:prSet presAssocID="{C3D84C91-389B-41B1-898F-3C632E809E14}" presName="Name0" presStyleCnt="0">
        <dgm:presLayoutVars>
          <dgm:animLvl val="lvl"/>
          <dgm:resizeHandles val="exact"/>
        </dgm:presLayoutVars>
      </dgm:prSet>
      <dgm:spPr/>
    </dgm:pt>
    <dgm:pt modelId="{A1142E73-6978-4E06-8F48-1339DA2EF148}" type="pres">
      <dgm:prSet presAssocID="{61E32E5A-4E7D-4CEB-83C6-FE790288DC6D}" presName="compositeNode" presStyleCnt="0">
        <dgm:presLayoutVars>
          <dgm:bulletEnabled val="1"/>
        </dgm:presLayoutVars>
      </dgm:prSet>
      <dgm:spPr/>
    </dgm:pt>
    <dgm:pt modelId="{603942B8-4F2F-4A1B-8176-CC6E01007E33}" type="pres">
      <dgm:prSet presAssocID="{61E32E5A-4E7D-4CEB-83C6-FE790288DC6D}" presName="bgRect" presStyleLbl="alignNode1" presStyleIdx="0" presStyleCnt="4"/>
      <dgm:spPr/>
    </dgm:pt>
    <dgm:pt modelId="{57837C64-0436-47CF-8E05-07EA8AE14EE5}" type="pres">
      <dgm:prSet presAssocID="{625200D1-A0EE-4817-9CF3-9EC78328A938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E0C23E1E-B4A8-49C6-9E48-3BF2EB474CB8}" type="pres">
      <dgm:prSet presAssocID="{61E32E5A-4E7D-4CEB-83C6-FE790288DC6D}" presName="nodeRect" presStyleLbl="alignNode1" presStyleIdx="0" presStyleCnt="4">
        <dgm:presLayoutVars>
          <dgm:bulletEnabled val="1"/>
        </dgm:presLayoutVars>
      </dgm:prSet>
      <dgm:spPr/>
    </dgm:pt>
    <dgm:pt modelId="{6C087F11-506C-4087-8BF9-D51B3DD02451}" type="pres">
      <dgm:prSet presAssocID="{625200D1-A0EE-4817-9CF3-9EC78328A938}" presName="sibTrans" presStyleCnt="0"/>
      <dgm:spPr/>
    </dgm:pt>
    <dgm:pt modelId="{F813DD8E-F84F-4D17-AC8E-7410FD72FC3D}" type="pres">
      <dgm:prSet presAssocID="{01ACC564-8DE4-41C2-A31C-75E48415B73C}" presName="compositeNode" presStyleCnt="0">
        <dgm:presLayoutVars>
          <dgm:bulletEnabled val="1"/>
        </dgm:presLayoutVars>
      </dgm:prSet>
      <dgm:spPr/>
    </dgm:pt>
    <dgm:pt modelId="{96B23DB4-7851-4C3B-94C8-3B5CEDC97967}" type="pres">
      <dgm:prSet presAssocID="{01ACC564-8DE4-41C2-A31C-75E48415B73C}" presName="bgRect" presStyleLbl="alignNode1" presStyleIdx="1" presStyleCnt="4"/>
      <dgm:spPr/>
    </dgm:pt>
    <dgm:pt modelId="{EF0F9EC3-D129-42DA-ACEA-7F67A192BE10}" type="pres">
      <dgm:prSet presAssocID="{4301D61F-A5B8-4E75-9497-369DD98DBF95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2C3531C9-355C-45B8-B523-692D313C86B8}" type="pres">
      <dgm:prSet presAssocID="{01ACC564-8DE4-41C2-A31C-75E48415B73C}" presName="nodeRect" presStyleLbl="alignNode1" presStyleIdx="1" presStyleCnt="4">
        <dgm:presLayoutVars>
          <dgm:bulletEnabled val="1"/>
        </dgm:presLayoutVars>
      </dgm:prSet>
      <dgm:spPr/>
    </dgm:pt>
    <dgm:pt modelId="{F46ED9CC-749B-4D1D-B935-27E4C65BC208}" type="pres">
      <dgm:prSet presAssocID="{4301D61F-A5B8-4E75-9497-369DD98DBF95}" presName="sibTrans" presStyleCnt="0"/>
      <dgm:spPr/>
    </dgm:pt>
    <dgm:pt modelId="{EF94A68C-9A6B-4E30-B951-47453927883E}" type="pres">
      <dgm:prSet presAssocID="{B0871D4A-4A79-4D1A-9E22-7388B24CAE35}" presName="compositeNode" presStyleCnt="0">
        <dgm:presLayoutVars>
          <dgm:bulletEnabled val="1"/>
        </dgm:presLayoutVars>
      </dgm:prSet>
      <dgm:spPr/>
    </dgm:pt>
    <dgm:pt modelId="{B79334C4-5E60-40A6-86F1-C20B9FA5D839}" type="pres">
      <dgm:prSet presAssocID="{B0871D4A-4A79-4D1A-9E22-7388B24CAE35}" presName="bgRect" presStyleLbl="alignNode1" presStyleIdx="2" presStyleCnt="4"/>
      <dgm:spPr/>
    </dgm:pt>
    <dgm:pt modelId="{E667E6B5-B414-4931-B7F5-9A8312069FE9}" type="pres">
      <dgm:prSet presAssocID="{C92284AC-8102-444D-9385-9477A72E39C0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070C7873-4259-47E5-B75A-F1E76F54EA2F}" type="pres">
      <dgm:prSet presAssocID="{B0871D4A-4A79-4D1A-9E22-7388B24CAE35}" presName="nodeRect" presStyleLbl="alignNode1" presStyleIdx="2" presStyleCnt="4">
        <dgm:presLayoutVars>
          <dgm:bulletEnabled val="1"/>
        </dgm:presLayoutVars>
      </dgm:prSet>
      <dgm:spPr/>
    </dgm:pt>
    <dgm:pt modelId="{A891E65E-F525-4863-9666-4B02A7C48E61}" type="pres">
      <dgm:prSet presAssocID="{C92284AC-8102-444D-9385-9477A72E39C0}" presName="sibTrans" presStyleCnt="0"/>
      <dgm:spPr/>
    </dgm:pt>
    <dgm:pt modelId="{08373CCF-376D-4B44-9A48-FCAB0ACE5687}" type="pres">
      <dgm:prSet presAssocID="{A331A113-E176-475B-B15A-9914345EAD3F}" presName="compositeNode" presStyleCnt="0">
        <dgm:presLayoutVars>
          <dgm:bulletEnabled val="1"/>
        </dgm:presLayoutVars>
      </dgm:prSet>
      <dgm:spPr/>
    </dgm:pt>
    <dgm:pt modelId="{C1B9EB7E-EFFB-4F40-8B6E-9920F5863A7E}" type="pres">
      <dgm:prSet presAssocID="{A331A113-E176-475B-B15A-9914345EAD3F}" presName="bgRect" presStyleLbl="alignNode1" presStyleIdx="3" presStyleCnt="4"/>
      <dgm:spPr/>
    </dgm:pt>
    <dgm:pt modelId="{FBE05230-2805-4B71-BBCC-FFC40AEAD9C4}" type="pres">
      <dgm:prSet presAssocID="{26C1052F-E2B3-4D81-BB07-9ADDCF5A29C7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E8C26D5C-811A-4A65-9AE2-81924DCD0A37}" type="pres">
      <dgm:prSet presAssocID="{A331A113-E176-475B-B15A-9914345EAD3F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EED61229-44DC-492C-9513-A4311C62AA7E}" srcId="{C3D84C91-389B-41B1-898F-3C632E809E14}" destId="{A331A113-E176-475B-B15A-9914345EAD3F}" srcOrd="3" destOrd="0" parTransId="{FE38C68D-BDA4-4205-A806-9FF0CFC07D63}" sibTransId="{26C1052F-E2B3-4D81-BB07-9ADDCF5A29C7}"/>
    <dgm:cxn modelId="{A9ED8729-2A4C-4684-9021-D6A0DDB6F888}" type="presOf" srcId="{01ACC564-8DE4-41C2-A31C-75E48415B73C}" destId="{2C3531C9-355C-45B8-B523-692D313C86B8}" srcOrd="1" destOrd="0" presId="urn:microsoft.com/office/officeart/2016/7/layout/LinearBlockProcessNumbered"/>
    <dgm:cxn modelId="{141E5034-AFB3-4B29-A440-D564BCB2D240}" srcId="{C3D84C91-389B-41B1-898F-3C632E809E14}" destId="{B0871D4A-4A79-4D1A-9E22-7388B24CAE35}" srcOrd="2" destOrd="0" parTransId="{2AC97613-BB33-4F72-BB73-A3CBA186A6C0}" sibTransId="{C92284AC-8102-444D-9385-9477A72E39C0}"/>
    <dgm:cxn modelId="{65C9835D-089B-4E38-A4DC-8F24AF646648}" srcId="{C3D84C91-389B-41B1-898F-3C632E809E14}" destId="{01ACC564-8DE4-41C2-A31C-75E48415B73C}" srcOrd="1" destOrd="0" parTransId="{F1301C42-8189-4AC2-A54A-A4EE4BCAFE62}" sibTransId="{4301D61F-A5B8-4E75-9497-369DD98DBF95}"/>
    <dgm:cxn modelId="{8887C54B-B708-401F-AD19-D7C032FE6C31}" type="presOf" srcId="{61E32E5A-4E7D-4CEB-83C6-FE790288DC6D}" destId="{E0C23E1E-B4A8-49C6-9E48-3BF2EB474CB8}" srcOrd="1" destOrd="0" presId="urn:microsoft.com/office/officeart/2016/7/layout/LinearBlockProcessNumbered"/>
    <dgm:cxn modelId="{D335836C-90AB-4271-8DE7-85418ACA4CEE}" type="presOf" srcId="{A331A113-E176-475B-B15A-9914345EAD3F}" destId="{C1B9EB7E-EFFB-4F40-8B6E-9920F5863A7E}" srcOrd="0" destOrd="0" presId="urn:microsoft.com/office/officeart/2016/7/layout/LinearBlockProcessNumbered"/>
    <dgm:cxn modelId="{C213F14C-3BA0-4386-985E-FB535D868F7C}" type="presOf" srcId="{C92284AC-8102-444D-9385-9477A72E39C0}" destId="{E667E6B5-B414-4931-B7F5-9A8312069FE9}" srcOrd="0" destOrd="0" presId="urn:microsoft.com/office/officeart/2016/7/layout/LinearBlockProcessNumbered"/>
    <dgm:cxn modelId="{A3CF7750-ED7C-4EDE-B9A5-B190D911549F}" type="presOf" srcId="{625200D1-A0EE-4817-9CF3-9EC78328A938}" destId="{57837C64-0436-47CF-8E05-07EA8AE14EE5}" srcOrd="0" destOrd="0" presId="urn:microsoft.com/office/officeart/2016/7/layout/LinearBlockProcessNumbered"/>
    <dgm:cxn modelId="{79ABCB77-890A-426B-AD29-05CC6B41055E}" type="presOf" srcId="{B0871D4A-4A79-4D1A-9E22-7388B24CAE35}" destId="{070C7873-4259-47E5-B75A-F1E76F54EA2F}" srcOrd="1" destOrd="0" presId="urn:microsoft.com/office/officeart/2016/7/layout/LinearBlockProcessNumbered"/>
    <dgm:cxn modelId="{1ACF79A0-9D9B-49A9-874C-D5BF27473238}" type="presOf" srcId="{01ACC564-8DE4-41C2-A31C-75E48415B73C}" destId="{96B23DB4-7851-4C3B-94C8-3B5CEDC97967}" srcOrd="0" destOrd="0" presId="urn:microsoft.com/office/officeart/2016/7/layout/LinearBlockProcessNumbered"/>
    <dgm:cxn modelId="{CD62ADBC-E293-4C6D-BFF7-B74DE807564C}" type="presOf" srcId="{61E32E5A-4E7D-4CEB-83C6-FE790288DC6D}" destId="{603942B8-4F2F-4A1B-8176-CC6E01007E33}" srcOrd="0" destOrd="0" presId="urn:microsoft.com/office/officeart/2016/7/layout/LinearBlockProcessNumbered"/>
    <dgm:cxn modelId="{1AF5CFBD-5C22-4450-8D46-A3A6044E3201}" type="presOf" srcId="{B0871D4A-4A79-4D1A-9E22-7388B24CAE35}" destId="{B79334C4-5E60-40A6-86F1-C20B9FA5D839}" srcOrd="0" destOrd="0" presId="urn:microsoft.com/office/officeart/2016/7/layout/LinearBlockProcessNumbered"/>
    <dgm:cxn modelId="{4903B2BF-0D9F-4C86-A807-0362971D7358}" type="presOf" srcId="{26C1052F-E2B3-4D81-BB07-9ADDCF5A29C7}" destId="{FBE05230-2805-4B71-BBCC-FFC40AEAD9C4}" srcOrd="0" destOrd="0" presId="urn:microsoft.com/office/officeart/2016/7/layout/LinearBlockProcessNumbered"/>
    <dgm:cxn modelId="{94D80ACE-361A-4868-A1BE-038985E4635E}" srcId="{C3D84C91-389B-41B1-898F-3C632E809E14}" destId="{61E32E5A-4E7D-4CEB-83C6-FE790288DC6D}" srcOrd="0" destOrd="0" parTransId="{2FCA5247-D1A3-4AD8-B522-CC211FE0A371}" sibTransId="{625200D1-A0EE-4817-9CF3-9EC78328A938}"/>
    <dgm:cxn modelId="{A6E9DEE6-5F13-4C30-B82D-12397F0C5A34}" type="presOf" srcId="{4301D61F-A5B8-4E75-9497-369DD98DBF95}" destId="{EF0F9EC3-D129-42DA-ACEA-7F67A192BE10}" srcOrd="0" destOrd="0" presId="urn:microsoft.com/office/officeart/2016/7/layout/LinearBlockProcessNumbered"/>
    <dgm:cxn modelId="{0535C9F2-0FBB-447F-B9B7-E25F6ED4C75F}" type="presOf" srcId="{C3D84C91-389B-41B1-898F-3C632E809E14}" destId="{3236E5D8-BA60-40A3-9ACF-AC6440DC0334}" srcOrd="0" destOrd="0" presId="urn:microsoft.com/office/officeart/2016/7/layout/LinearBlockProcessNumbered"/>
    <dgm:cxn modelId="{5DE10CFC-034D-4680-A4BC-A720F3DC842E}" type="presOf" srcId="{A331A113-E176-475B-B15A-9914345EAD3F}" destId="{E8C26D5C-811A-4A65-9AE2-81924DCD0A37}" srcOrd="1" destOrd="0" presId="urn:microsoft.com/office/officeart/2016/7/layout/LinearBlockProcessNumbered"/>
    <dgm:cxn modelId="{5A7D4B26-DF6E-4E03-BB5A-6DF88A583B49}" type="presParOf" srcId="{3236E5D8-BA60-40A3-9ACF-AC6440DC0334}" destId="{A1142E73-6978-4E06-8F48-1339DA2EF148}" srcOrd="0" destOrd="0" presId="urn:microsoft.com/office/officeart/2016/7/layout/LinearBlockProcessNumbered"/>
    <dgm:cxn modelId="{25EB0C0D-E6A4-4E01-93B8-2EA68709FC8E}" type="presParOf" srcId="{A1142E73-6978-4E06-8F48-1339DA2EF148}" destId="{603942B8-4F2F-4A1B-8176-CC6E01007E33}" srcOrd="0" destOrd="0" presId="urn:microsoft.com/office/officeart/2016/7/layout/LinearBlockProcessNumbered"/>
    <dgm:cxn modelId="{DC02D74F-E93D-466A-9475-45647C0AFF95}" type="presParOf" srcId="{A1142E73-6978-4E06-8F48-1339DA2EF148}" destId="{57837C64-0436-47CF-8E05-07EA8AE14EE5}" srcOrd="1" destOrd="0" presId="urn:microsoft.com/office/officeart/2016/7/layout/LinearBlockProcessNumbered"/>
    <dgm:cxn modelId="{784DBD7F-FB5F-4488-B15E-7BD13B3E8544}" type="presParOf" srcId="{A1142E73-6978-4E06-8F48-1339DA2EF148}" destId="{E0C23E1E-B4A8-49C6-9E48-3BF2EB474CB8}" srcOrd="2" destOrd="0" presId="urn:microsoft.com/office/officeart/2016/7/layout/LinearBlockProcessNumbered"/>
    <dgm:cxn modelId="{0D9E3659-9386-4D55-869D-845CA59EE935}" type="presParOf" srcId="{3236E5D8-BA60-40A3-9ACF-AC6440DC0334}" destId="{6C087F11-506C-4087-8BF9-D51B3DD02451}" srcOrd="1" destOrd="0" presId="urn:microsoft.com/office/officeart/2016/7/layout/LinearBlockProcessNumbered"/>
    <dgm:cxn modelId="{9CACFED8-21A8-4160-B70B-E807DFA6321C}" type="presParOf" srcId="{3236E5D8-BA60-40A3-9ACF-AC6440DC0334}" destId="{F813DD8E-F84F-4D17-AC8E-7410FD72FC3D}" srcOrd="2" destOrd="0" presId="urn:microsoft.com/office/officeart/2016/7/layout/LinearBlockProcessNumbered"/>
    <dgm:cxn modelId="{D4802462-CD70-4173-94D0-CD2908DAF30F}" type="presParOf" srcId="{F813DD8E-F84F-4D17-AC8E-7410FD72FC3D}" destId="{96B23DB4-7851-4C3B-94C8-3B5CEDC97967}" srcOrd="0" destOrd="0" presId="urn:microsoft.com/office/officeart/2016/7/layout/LinearBlockProcessNumbered"/>
    <dgm:cxn modelId="{67F017C4-CC98-4313-BEBA-1EF3A4EBBBF8}" type="presParOf" srcId="{F813DD8E-F84F-4D17-AC8E-7410FD72FC3D}" destId="{EF0F9EC3-D129-42DA-ACEA-7F67A192BE10}" srcOrd="1" destOrd="0" presId="urn:microsoft.com/office/officeart/2016/7/layout/LinearBlockProcessNumbered"/>
    <dgm:cxn modelId="{E520641F-9EC6-4470-8A34-9934E3E612E0}" type="presParOf" srcId="{F813DD8E-F84F-4D17-AC8E-7410FD72FC3D}" destId="{2C3531C9-355C-45B8-B523-692D313C86B8}" srcOrd="2" destOrd="0" presId="urn:microsoft.com/office/officeart/2016/7/layout/LinearBlockProcessNumbered"/>
    <dgm:cxn modelId="{CA5111C1-1506-4796-BFCC-DE0543D15C0A}" type="presParOf" srcId="{3236E5D8-BA60-40A3-9ACF-AC6440DC0334}" destId="{F46ED9CC-749B-4D1D-B935-27E4C65BC208}" srcOrd="3" destOrd="0" presId="urn:microsoft.com/office/officeart/2016/7/layout/LinearBlockProcessNumbered"/>
    <dgm:cxn modelId="{5E4A1743-752C-4E04-A446-30F5E5B5F6A3}" type="presParOf" srcId="{3236E5D8-BA60-40A3-9ACF-AC6440DC0334}" destId="{EF94A68C-9A6B-4E30-B951-47453927883E}" srcOrd="4" destOrd="0" presId="urn:microsoft.com/office/officeart/2016/7/layout/LinearBlockProcessNumbered"/>
    <dgm:cxn modelId="{36E86469-91C6-47F4-8C0F-9B7BF6DABEF9}" type="presParOf" srcId="{EF94A68C-9A6B-4E30-B951-47453927883E}" destId="{B79334C4-5E60-40A6-86F1-C20B9FA5D839}" srcOrd="0" destOrd="0" presId="urn:microsoft.com/office/officeart/2016/7/layout/LinearBlockProcessNumbered"/>
    <dgm:cxn modelId="{591479FD-A76E-48EE-A11A-318D669238A8}" type="presParOf" srcId="{EF94A68C-9A6B-4E30-B951-47453927883E}" destId="{E667E6B5-B414-4931-B7F5-9A8312069FE9}" srcOrd="1" destOrd="0" presId="urn:microsoft.com/office/officeart/2016/7/layout/LinearBlockProcessNumbered"/>
    <dgm:cxn modelId="{A5616FC1-5964-48E4-AE31-CCA9D834293A}" type="presParOf" srcId="{EF94A68C-9A6B-4E30-B951-47453927883E}" destId="{070C7873-4259-47E5-B75A-F1E76F54EA2F}" srcOrd="2" destOrd="0" presId="urn:microsoft.com/office/officeart/2016/7/layout/LinearBlockProcessNumbered"/>
    <dgm:cxn modelId="{2D5F41B2-14B4-435F-BA53-5E1F105007E1}" type="presParOf" srcId="{3236E5D8-BA60-40A3-9ACF-AC6440DC0334}" destId="{A891E65E-F525-4863-9666-4B02A7C48E61}" srcOrd="5" destOrd="0" presId="urn:microsoft.com/office/officeart/2016/7/layout/LinearBlockProcessNumbered"/>
    <dgm:cxn modelId="{786A9D84-5F72-460F-9C44-01EFB42D8C44}" type="presParOf" srcId="{3236E5D8-BA60-40A3-9ACF-AC6440DC0334}" destId="{08373CCF-376D-4B44-9A48-FCAB0ACE5687}" srcOrd="6" destOrd="0" presId="urn:microsoft.com/office/officeart/2016/7/layout/LinearBlockProcessNumbered"/>
    <dgm:cxn modelId="{B6C34B72-19FE-487E-BFE2-237A2A99F4A0}" type="presParOf" srcId="{08373CCF-376D-4B44-9A48-FCAB0ACE5687}" destId="{C1B9EB7E-EFFB-4F40-8B6E-9920F5863A7E}" srcOrd="0" destOrd="0" presId="urn:microsoft.com/office/officeart/2016/7/layout/LinearBlockProcessNumbered"/>
    <dgm:cxn modelId="{87FCAE47-8892-4A0C-A09D-9A4CCB13D544}" type="presParOf" srcId="{08373CCF-376D-4B44-9A48-FCAB0ACE5687}" destId="{FBE05230-2805-4B71-BBCC-FFC40AEAD9C4}" srcOrd="1" destOrd="0" presId="urn:microsoft.com/office/officeart/2016/7/layout/LinearBlockProcessNumbered"/>
    <dgm:cxn modelId="{38FD89BA-22F2-4DCD-98A2-CFBC9C7529F9}" type="presParOf" srcId="{08373CCF-376D-4B44-9A48-FCAB0ACE5687}" destId="{E8C26D5C-811A-4A65-9AE2-81924DCD0A37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27FE06-E7B1-41CA-8356-82D7029EF16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344B6DD-FD9D-4B31-B67D-9D202AFD6A7C}">
      <dgm:prSet/>
      <dgm:spPr/>
      <dgm:t>
        <a:bodyPr/>
        <a:lstStyle/>
        <a:p>
          <a:r>
            <a:rPr lang="fi-FI"/>
            <a:t>lyhenne: ssp. tai subsp.</a:t>
          </a:r>
          <a:endParaRPr lang="en-US"/>
        </a:p>
      </dgm:t>
    </dgm:pt>
    <dgm:pt modelId="{22BB946F-64C7-4209-9ACB-AE22E4F9D043}" type="parTrans" cxnId="{60CF0DDB-A65D-4436-856A-5FB52E0CFA67}">
      <dgm:prSet/>
      <dgm:spPr/>
      <dgm:t>
        <a:bodyPr/>
        <a:lstStyle/>
        <a:p>
          <a:endParaRPr lang="en-US"/>
        </a:p>
      </dgm:t>
    </dgm:pt>
    <dgm:pt modelId="{B5FCE6CD-2725-4A6A-B40B-691E0725E1F8}" type="sibTrans" cxnId="{60CF0DDB-A65D-4436-856A-5FB52E0CFA67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8D5EAD70-80D9-4470-ABC6-BA00A60FAF26}">
      <dgm:prSet/>
      <dgm:spPr/>
      <dgm:t>
        <a:bodyPr/>
        <a:lstStyle/>
        <a:p>
          <a:r>
            <a:rPr lang="fi-FI"/>
            <a:t>Nimi koostuu suvun nimestä, lajin nimestä ja alalajin nimestä</a:t>
          </a:r>
          <a:endParaRPr lang="en-US"/>
        </a:p>
      </dgm:t>
    </dgm:pt>
    <dgm:pt modelId="{748A34AB-3E32-4871-8027-7E92D533E33B}" type="parTrans" cxnId="{762EAC81-9CF1-400B-BAC9-1CE520A94A59}">
      <dgm:prSet/>
      <dgm:spPr/>
      <dgm:t>
        <a:bodyPr/>
        <a:lstStyle/>
        <a:p>
          <a:endParaRPr lang="en-US"/>
        </a:p>
      </dgm:t>
    </dgm:pt>
    <dgm:pt modelId="{F93F4247-47DB-4400-9CD1-D63ED4CF959E}" type="sibTrans" cxnId="{762EAC81-9CF1-400B-BAC9-1CE520A94A59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BAB521E4-6836-4501-8615-6F36D9A5A4ED}">
      <dgm:prSet/>
      <dgm:spPr/>
      <dgm:t>
        <a:bodyPr/>
        <a:lstStyle/>
        <a:p>
          <a:r>
            <a:rPr lang="fi-FI"/>
            <a:t>koko kolmiosainen nimi kursivoidaan</a:t>
          </a:r>
          <a:endParaRPr lang="en-US"/>
        </a:p>
      </dgm:t>
    </dgm:pt>
    <dgm:pt modelId="{F5E710F5-C57D-4CCC-B575-519AC6702748}" type="parTrans" cxnId="{81A26D21-4B45-4018-BA1A-1804871308C6}">
      <dgm:prSet/>
      <dgm:spPr/>
      <dgm:t>
        <a:bodyPr/>
        <a:lstStyle/>
        <a:p>
          <a:endParaRPr lang="en-US"/>
        </a:p>
      </dgm:t>
    </dgm:pt>
    <dgm:pt modelId="{9EA0053B-C9A1-4BFC-96DD-BDDF72ECCA8A}" type="sibTrans" cxnId="{81A26D21-4B45-4018-BA1A-1804871308C6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88A165A9-52D3-4441-BA3E-820B7B64048B}">
      <dgm:prSet/>
      <dgm:spPr/>
      <dgm:t>
        <a:bodyPr/>
        <a:lstStyle/>
        <a:p>
          <a:r>
            <a:rPr lang="fi-FI" i="1"/>
            <a:t>Felis silvestris catus  </a:t>
          </a:r>
          <a:r>
            <a:rPr lang="fi-FI"/>
            <a:t>(kesykissa)</a:t>
          </a:r>
          <a:endParaRPr lang="en-US"/>
        </a:p>
      </dgm:t>
    </dgm:pt>
    <dgm:pt modelId="{B12E8852-7030-44BA-BD8A-FC661A16081C}" type="parTrans" cxnId="{1B26C61C-AC22-467C-889A-9F9957A3811D}">
      <dgm:prSet/>
      <dgm:spPr/>
      <dgm:t>
        <a:bodyPr/>
        <a:lstStyle/>
        <a:p>
          <a:endParaRPr lang="en-US"/>
        </a:p>
      </dgm:t>
    </dgm:pt>
    <dgm:pt modelId="{0E06A581-A744-444C-A091-D001A7E55E1B}" type="sibTrans" cxnId="{1B26C61C-AC22-467C-889A-9F9957A3811D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10A78CB0-BAEC-40D4-A6C9-535B201A1264}" type="pres">
      <dgm:prSet presAssocID="{7C27FE06-E7B1-41CA-8356-82D7029EF164}" presName="Name0" presStyleCnt="0">
        <dgm:presLayoutVars>
          <dgm:animLvl val="lvl"/>
          <dgm:resizeHandles val="exact"/>
        </dgm:presLayoutVars>
      </dgm:prSet>
      <dgm:spPr/>
    </dgm:pt>
    <dgm:pt modelId="{22DE7F7C-59BE-4046-B307-3DDB03EB6459}" type="pres">
      <dgm:prSet presAssocID="{2344B6DD-FD9D-4B31-B67D-9D202AFD6A7C}" presName="compositeNode" presStyleCnt="0">
        <dgm:presLayoutVars>
          <dgm:bulletEnabled val="1"/>
        </dgm:presLayoutVars>
      </dgm:prSet>
      <dgm:spPr/>
    </dgm:pt>
    <dgm:pt modelId="{2E5F5183-0E5F-4238-8287-E28350F74419}" type="pres">
      <dgm:prSet presAssocID="{2344B6DD-FD9D-4B31-B67D-9D202AFD6A7C}" presName="bgRect" presStyleLbl="alignNode1" presStyleIdx="0" presStyleCnt="4"/>
      <dgm:spPr/>
    </dgm:pt>
    <dgm:pt modelId="{FF389709-C96C-4F6C-B0AC-022715A67458}" type="pres">
      <dgm:prSet presAssocID="{B5FCE6CD-2725-4A6A-B40B-691E0725E1F8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36BC78CC-5A5A-4531-B4B7-72D9E21B0DF4}" type="pres">
      <dgm:prSet presAssocID="{2344B6DD-FD9D-4B31-B67D-9D202AFD6A7C}" presName="nodeRect" presStyleLbl="alignNode1" presStyleIdx="0" presStyleCnt="4">
        <dgm:presLayoutVars>
          <dgm:bulletEnabled val="1"/>
        </dgm:presLayoutVars>
      </dgm:prSet>
      <dgm:spPr/>
    </dgm:pt>
    <dgm:pt modelId="{49CAF065-D6F0-4BB7-8DD4-64C1C6CF744D}" type="pres">
      <dgm:prSet presAssocID="{B5FCE6CD-2725-4A6A-B40B-691E0725E1F8}" presName="sibTrans" presStyleCnt="0"/>
      <dgm:spPr/>
    </dgm:pt>
    <dgm:pt modelId="{6DAC3B44-1CDC-472C-BBA8-B4E24E28D64E}" type="pres">
      <dgm:prSet presAssocID="{8D5EAD70-80D9-4470-ABC6-BA00A60FAF26}" presName="compositeNode" presStyleCnt="0">
        <dgm:presLayoutVars>
          <dgm:bulletEnabled val="1"/>
        </dgm:presLayoutVars>
      </dgm:prSet>
      <dgm:spPr/>
    </dgm:pt>
    <dgm:pt modelId="{A431C550-BB27-409C-A448-D2017B90E3C8}" type="pres">
      <dgm:prSet presAssocID="{8D5EAD70-80D9-4470-ABC6-BA00A60FAF26}" presName="bgRect" presStyleLbl="alignNode1" presStyleIdx="1" presStyleCnt="4"/>
      <dgm:spPr/>
    </dgm:pt>
    <dgm:pt modelId="{ABC9400C-7D71-4950-BD4B-76173C2CF013}" type="pres">
      <dgm:prSet presAssocID="{F93F4247-47DB-4400-9CD1-D63ED4CF959E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6C1F6BB8-1770-4190-88F2-DF6D1A00AA4D}" type="pres">
      <dgm:prSet presAssocID="{8D5EAD70-80D9-4470-ABC6-BA00A60FAF26}" presName="nodeRect" presStyleLbl="alignNode1" presStyleIdx="1" presStyleCnt="4">
        <dgm:presLayoutVars>
          <dgm:bulletEnabled val="1"/>
        </dgm:presLayoutVars>
      </dgm:prSet>
      <dgm:spPr/>
    </dgm:pt>
    <dgm:pt modelId="{D3530732-6FFD-4675-859E-257E7C9A50B0}" type="pres">
      <dgm:prSet presAssocID="{F93F4247-47DB-4400-9CD1-D63ED4CF959E}" presName="sibTrans" presStyleCnt="0"/>
      <dgm:spPr/>
    </dgm:pt>
    <dgm:pt modelId="{FB27D96D-030F-4796-97CB-1B8405A579C1}" type="pres">
      <dgm:prSet presAssocID="{BAB521E4-6836-4501-8615-6F36D9A5A4ED}" presName="compositeNode" presStyleCnt="0">
        <dgm:presLayoutVars>
          <dgm:bulletEnabled val="1"/>
        </dgm:presLayoutVars>
      </dgm:prSet>
      <dgm:spPr/>
    </dgm:pt>
    <dgm:pt modelId="{5F221E24-6AD6-4ECD-B9ED-03CEF0A0432D}" type="pres">
      <dgm:prSet presAssocID="{BAB521E4-6836-4501-8615-6F36D9A5A4ED}" presName="bgRect" presStyleLbl="alignNode1" presStyleIdx="2" presStyleCnt="4"/>
      <dgm:spPr/>
    </dgm:pt>
    <dgm:pt modelId="{37DD887A-F3F3-4599-8C0E-8CBAB8F3B7A1}" type="pres">
      <dgm:prSet presAssocID="{9EA0053B-C9A1-4BFC-96DD-BDDF72ECCA8A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B144235C-F295-47D9-B57D-0125D6F92E38}" type="pres">
      <dgm:prSet presAssocID="{BAB521E4-6836-4501-8615-6F36D9A5A4ED}" presName="nodeRect" presStyleLbl="alignNode1" presStyleIdx="2" presStyleCnt="4">
        <dgm:presLayoutVars>
          <dgm:bulletEnabled val="1"/>
        </dgm:presLayoutVars>
      </dgm:prSet>
      <dgm:spPr/>
    </dgm:pt>
    <dgm:pt modelId="{8C5ED9F2-EDF7-4253-B80A-C435E47279C2}" type="pres">
      <dgm:prSet presAssocID="{9EA0053B-C9A1-4BFC-96DD-BDDF72ECCA8A}" presName="sibTrans" presStyleCnt="0"/>
      <dgm:spPr/>
    </dgm:pt>
    <dgm:pt modelId="{60945CEC-DA67-4D7F-9A73-B6BF517D16CB}" type="pres">
      <dgm:prSet presAssocID="{88A165A9-52D3-4441-BA3E-820B7B64048B}" presName="compositeNode" presStyleCnt="0">
        <dgm:presLayoutVars>
          <dgm:bulletEnabled val="1"/>
        </dgm:presLayoutVars>
      </dgm:prSet>
      <dgm:spPr/>
    </dgm:pt>
    <dgm:pt modelId="{46060A95-32E3-42BF-9038-783A91D72B79}" type="pres">
      <dgm:prSet presAssocID="{88A165A9-52D3-4441-BA3E-820B7B64048B}" presName="bgRect" presStyleLbl="alignNode1" presStyleIdx="3" presStyleCnt="4"/>
      <dgm:spPr/>
    </dgm:pt>
    <dgm:pt modelId="{9798A64C-076F-4480-8442-0E8D9FC6971C}" type="pres">
      <dgm:prSet presAssocID="{0E06A581-A744-444C-A091-D001A7E55E1B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6C9560F8-534A-4DBC-80EA-05EBD1A4A8A9}" type="pres">
      <dgm:prSet presAssocID="{88A165A9-52D3-4441-BA3E-820B7B64048B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4A78F003-8EB0-4BB9-93BF-573E1C2B3AE9}" type="presOf" srcId="{2344B6DD-FD9D-4B31-B67D-9D202AFD6A7C}" destId="{2E5F5183-0E5F-4238-8287-E28350F74419}" srcOrd="0" destOrd="0" presId="urn:microsoft.com/office/officeart/2016/7/layout/LinearBlockProcessNumbered"/>
    <dgm:cxn modelId="{30BC6C16-9C89-457F-9719-12B0796C7D44}" type="presOf" srcId="{BAB521E4-6836-4501-8615-6F36D9A5A4ED}" destId="{B144235C-F295-47D9-B57D-0125D6F92E38}" srcOrd="1" destOrd="0" presId="urn:microsoft.com/office/officeart/2016/7/layout/LinearBlockProcessNumbered"/>
    <dgm:cxn modelId="{1B26C61C-AC22-467C-889A-9F9957A3811D}" srcId="{7C27FE06-E7B1-41CA-8356-82D7029EF164}" destId="{88A165A9-52D3-4441-BA3E-820B7B64048B}" srcOrd="3" destOrd="0" parTransId="{B12E8852-7030-44BA-BD8A-FC661A16081C}" sibTransId="{0E06A581-A744-444C-A091-D001A7E55E1B}"/>
    <dgm:cxn modelId="{44B17C1D-60A6-42F8-BC33-FDACB230C8E3}" type="presOf" srcId="{8D5EAD70-80D9-4470-ABC6-BA00A60FAF26}" destId="{A431C550-BB27-409C-A448-D2017B90E3C8}" srcOrd="0" destOrd="0" presId="urn:microsoft.com/office/officeart/2016/7/layout/LinearBlockProcessNumbered"/>
    <dgm:cxn modelId="{79049D1D-0266-4070-8E82-14DC5244C359}" type="presOf" srcId="{9EA0053B-C9A1-4BFC-96DD-BDDF72ECCA8A}" destId="{37DD887A-F3F3-4599-8C0E-8CBAB8F3B7A1}" srcOrd="0" destOrd="0" presId="urn:microsoft.com/office/officeart/2016/7/layout/LinearBlockProcessNumbered"/>
    <dgm:cxn modelId="{81A26D21-4B45-4018-BA1A-1804871308C6}" srcId="{7C27FE06-E7B1-41CA-8356-82D7029EF164}" destId="{BAB521E4-6836-4501-8615-6F36D9A5A4ED}" srcOrd="2" destOrd="0" parTransId="{F5E710F5-C57D-4CCC-B575-519AC6702748}" sibTransId="{9EA0053B-C9A1-4BFC-96DD-BDDF72ECCA8A}"/>
    <dgm:cxn modelId="{0A47882F-41D4-422D-BAD2-5E60C9EC85B2}" type="presOf" srcId="{BAB521E4-6836-4501-8615-6F36D9A5A4ED}" destId="{5F221E24-6AD6-4ECD-B9ED-03CEF0A0432D}" srcOrd="0" destOrd="0" presId="urn:microsoft.com/office/officeart/2016/7/layout/LinearBlockProcessNumbered"/>
    <dgm:cxn modelId="{A1731830-1C80-4550-A8FD-0A58B5563395}" type="presOf" srcId="{7C27FE06-E7B1-41CA-8356-82D7029EF164}" destId="{10A78CB0-BAEC-40D4-A6C9-535B201A1264}" srcOrd="0" destOrd="0" presId="urn:microsoft.com/office/officeart/2016/7/layout/LinearBlockProcessNumbered"/>
    <dgm:cxn modelId="{68608736-72A7-4345-851F-903A336C39ED}" type="presOf" srcId="{88A165A9-52D3-4441-BA3E-820B7B64048B}" destId="{6C9560F8-534A-4DBC-80EA-05EBD1A4A8A9}" srcOrd="1" destOrd="0" presId="urn:microsoft.com/office/officeart/2016/7/layout/LinearBlockProcessNumbered"/>
    <dgm:cxn modelId="{8FE56D6B-E167-474C-A949-60A3190E0514}" type="presOf" srcId="{0E06A581-A744-444C-A091-D001A7E55E1B}" destId="{9798A64C-076F-4480-8442-0E8D9FC6971C}" srcOrd="0" destOrd="0" presId="urn:microsoft.com/office/officeart/2016/7/layout/LinearBlockProcessNumbered"/>
    <dgm:cxn modelId="{762EAC81-9CF1-400B-BAC9-1CE520A94A59}" srcId="{7C27FE06-E7B1-41CA-8356-82D7029EF164}" destId="{8D5EAD70-80D9-4470-ABC6-BA00A60FAF26}" srcOrd="1" destOrd="0" parTransId="{748A34AB-3E32-4871-8027-7E92D533E33B}" sibTransId="{F93F4247-47DB-4400-9CD1-D63ED4CF959E}"/>
    <dgm:cxn modelId="{FAEF008A-7E73-416A-B2AD-F95E3849992B}" type="presOf" srcId="{F93F4247-47DB-4400-9CD1-D63ED4CF959E}" destId="{ABC9400C-7D71-4950-BD4B-76173C2CF013}" srcOrd="0" destOrd="0" presId="urn:microsoft.com/office/officeart/2016/7/layout/LinearBlockProcessNumbered"/>
    <dgm:cxn modelId="{E78ED78D-0658-401B-BBD7-4E53F07922B2}" type="presOf" srcId="{88A165A9-52D3-4441-BA3E-820B7B64048B}" destId="{46060A95-32E3-42BF-9038-783A91D72B79}" srcOrd="0" destOrd="0" presId="urn:microsoft.com/office/officeart/2016/7/layout/LinearBlockProcessNumbered"/>
    <dgm:cxn modelId="{2CAD8F9E-EF8F-4C9E-88E6-0EAEC2ACB1EC}" type="presOf" srcId="{8D5EAD70-80D9-4470-ABC6-BA00A60FAF26}" destId="{6C1F6BB8-1770-4190-88F2-DF6D1A00AA4D}" srcOrd="1" destOrd="0" presId="urn:microsoft.com/office/officeart/2016/7/layout/LinearBlockProcessNumbered"/>
    <dgm:cxn modelId="{B75E81B9-47E8-41DA-9A75-C4D6325BD493}" type="presOf" srcId="{B5FCE6CD-2725-4A6A-B40B-691E0725E1F8}" destId="{FF389709-C96C-4F6C-B0AC-022715A67458}" srcOrd="0" destOrd="0" presId="urn:microsoft.com/office/officeart/2016/7/layout/LinearBlockProcessNumbered"/>
    <dgm:cxn modelId="{60CF0DDB-A65D-4436-856A-5FB52E0CFA67}" srcId="{7C27FE06-E7B1-41CA-8356-82D7029EF164}" destId="{2344B6DD-FD9D-4B31-B67D-9D202AFD6A7C}" srcOrd="0" destOrd="0" parTransId="{22BB946F-64C7-4209-9ACB-AE22E4F9D043}" sibTransId="{B5FCE6CD-2725-4A6A-B40B-691E0725E1F8}"/>
    <dgm:cxn modelId="{1E1EF4FF-FFC4-4B2C-8D9C-323DAFC70944}" type="presOf" srcId="{2344B6DD-FD9D-4B31-B67D-9D202AFD6A7C}" destId="{36BC78CC-5A5A-4531-B4B7-72D9E21B0DF4}" srcOrd="1" destOrd="0" presId="urn:microsoft.com/office/officeart/2016/7/layout/LinearBlockProcessNumbered"/>
    <dgm:cxn modelId="{C01D8E53-FCE2-4F32-8825-49810B0C6875}" type="presParOf" srcId="{10A78CB0-BAEC-40D4-A6C9-535B201A1264}" destId="{22DE7F7C-59BE-4046-B307-3DDB03EB6459}" srcOrd="0" destOrd="0" presId="urn:microsoft.com/office/officeart/2016/7/layout/LinearBlockProcessNumbered"/>
    <dgm:cxn modelId="{FF637A50-EC8D-4EFF-8135-56682405F909}" type="presParOf" srcId="{22DE7F7C-59BE-4046-B307-3DDB03EB6459}" destId="{2E5F5183-0E5F-4238-8287-E28350F74419}" srcOrd="0" destOrd="0" presId="urn:microsoft.com/office/officeart/2016/7/layout/LinearBlockProcessNumbered"/>
    <dgm:cxn modelId="{5AAA6A39-AAF4-49B4-A77D-F94402333903}" type="presParOf" srcId="{22DE7F7C-59BE-4046-B307-3DDB03EB6459}" destId="{FF389709-C96C-4F6C-B0AC-022715A67458}" srcOrd="1" destOrd="0" presId="urn:microsoft.com/office/officeart/2016/7/layout/LinearBlockProcessNumbered"/>
    <dgm:cxn modelId="{94646F5A-619D-4B2D-946F-39237FFEE8EF}" type="presParOf" srcId="{22DE7F7C-59BE-4046-B307-3DDB03EB6459}" destId="{36BC78CC-5A5A-4531-B4B7-72D9E21B0DF4}" srcOrd="2" destOrd="0" presId="urn:microsoft.com/office/officeart/2016/7/layout/LinearBlockProcessNumbered"/>
    <dgm:cxn modelId="{39D2826C-00CA-48E9-9D5C-853FD0C6E803}" type="presParOf" srcId="{10A78CB0-BAEC-40D4-A6C9-535B201A1264}" destId="{49CAF065-D6F0-4BB7-8DD4-64C1C6CF744D}" srcOrd="1" destOrd="0" presId="urn:microsoft.com/office/officeart/2016/7/layout/LinearBlockProcessNumbered"/>
    <dgm:cxn modelId="{E7226CF9-B0B8-47D3-9DB7-3C492DC49067}" type="presParOf" srcId="{10A78CB0-BAEC-40D4-A6C9-535B201A1264}" destId="{6DAC3B44-1CDC-472C-BBA8-B4E24E28D64E}" srcOrd="2" destOrd="0" presId="urn:microsoft.com/office/officeart/2016/7/layout/LinearBlockProcessNumbered"/>
    <dgm:cxn modelId="{FFE387F1-98B3-43C9-BF01-4660D2813BE2}" type="presParOf" srcId="{6DAC3B44-1CDC-472C-BBA8-B4E24E28D64E}" destId="{A431C550-BB27-409C-A448-D2017B90E3C8}" srcOrd="0" destOrd="0" presId="urn:microsoft.com/office/officeart/2016/7/layout/LinearBlockProcessNumbered"/>
    <dgm:cxn modelId="{7D75D308-75E2-40C8-9341-B883A0A58CDA}" type="presParOf" srcId="{6DAC3B44-1CDC-472C-BBA8-B4E24E28D64E}" destId="{ABC9400C-7D71-4950-BD4B-76173C2CF013}" srcOrd="1" destOrd="0" presId="urn:microsoft.com/office/officeart/2016/7/layout/LinearBlockProcessNumbered"/>
    <dgm:cxn modelId="{52F2BAAE-48CC-421C-940D-FBBF5AEA3B02}" type="presParOf" srcId="{6DAC3B44-1CDC-472C-BBA8-B4E24E28D64E}" destId="{6C1F6BB8-1770-4190-88F2-DF6D1A00AA4D}" srcOrd="2" destOrd="0" presId="urn:microsoft.com/office/officeart/2016/7/layout/LinearBlockProcessNumbered"/>
    <dgm:cxn modelId="{A2840379-515B-4AC1-8EAC-4C98F6430627}" type="presParOf" srcId="{10A78CB0-BAEC-40D4-A6C9-535B201A1264}" destId="{D3530732-6FFD-4675-859E-257E7C9A50B0}" srcOrd="3" destOrd="0" presId="urn:microsoft.com/office/officeart/2016/7/layout/LinearBlockProcessNumbered"/>
    <dgm:cxn modelId="{1A821799-7840-4326-88DA-C058D9030C07}" type="presParOf" srcId="{10A78CB0-BAEC-40D4-A6C9-535B201A1264}" destId="{FB27D96D-030F-4796-97CB-1B8405A579C1}" srcOrd="4" destOrd="0" presId="urn:microsoft.com/office/officeart/2016/7/layout/LinearBlockProcessNumbered"/>
    <dgm:cxn modelId="{BD4CBBD2-50CC-4E65-B7AE-4E597D303B44}" type="presParOf" srcId="{FB27D96D-030F-4796-97CB-1B8405A579C1}" destId="{5F221E24-6AD6-4ECD-B9ED-03CEF0A0432D}" srcOrd="0" destOrd="0" presId="urn:microsoft.com/office/officeart/2016/7/layout/LinearBlockProcessNumbered"/>
    <dgm:cxn modelId="{541C3F41-89D9-4EA3-870F-ED55472E281B}" type="presParOf" srcId="{FB27D96D-030F-4796-97CB-1B8405A579C1}" destId="{37DD887A-F3F3-4599-8C0E-8CBAB8F3B7A1}" srcOrd="1" destOrd="0" presId="urn:microsoft.com/office/officeart/2016/7/layout/LinearBlockProcessNumbered"/>
    <dgm:cxn modelId="{A82F37EC-B6F7-4369-B8A0-52CF5546AD40}" type="presParOf" srcId="{FB27D96D-030F-4796-97CB-1B8405A579C1}" destId="{B144235C-F295-47D9-B57D-0125D6F92E38}" srcOrd="2" destOrd="0" presId="urn:microsoft.com/office/officeart/2016/7/layout/LinearBlockProcessNumbered"/>
    <dgm:cxn modelId="{9EFC728F-1ECC-476C-8D7D-E2106B02AC54}" type="presParOf" srcId="{10A78CB0-BAEC-40D4-A6C9-535B201A1264}" destId="{8C5ED9F2-EDF7-4253-B80A-C435E47279C2}" srcOrd="5" destOrd="0" presId="urn:microsoft.com/office/officeart/2016/7/layout/LinearBlockProcessNumbered"/>
    <dgm:cxn modelId="{5BE8A76C-28BF-4C76-9DB8-C1014CC8A80D}" type="presParOf" srcId="{10A78CB0-BAEC-40D4-A6C9-535B201A1264}" destId="{60945CEC-DA67-4D7F-9A73-B6BF517D16CB}" srcOrd="6" destOrd="0" presId="urn:microsoft.com/office/officeart/2016/7/layout/LinearBlockProcessNumbered"/>
    <dgm:cxn modelId="{4C201EE6-5639-4072-AE96-560F3CD1B807}" type="presParOf" srcId="{60945CEC-DA67-4D7F-9A73-B6BF517D16CB}" destId="{46060A95-32E3-42BF-9038-783A91D72B79}" srcOrd="0" destOrd="0" presId="urn:microsoft.com/office/officeart/2016/7/layout/LinearBlockProcessNumbered"/>
    <dgm:cxn modelId="{79C12FCC-AE7E-41E1-BA6B-4B94B6633576}" type="presParOf" srcId="{60945CEC-DA67-4D7F-9A73-B6BF517D16CB}" destId="{9798A64C-076F-4480-8442-0E8D9FC6971C}" srcOrd="1" destOrd="0" presId="urn:microsoft.com/office/officeart/2016/7/layout/LinearBlockProcessNumbered"/>
    <dgm:cxn modelId="{6DE6BCD2-AB54-471A-AB0D-AAC2CA71D40D}" type="presParOf" srcId="{60945CEC-DA67-4D7F-9A73-B6BF517D16CB}" destId="{6C9560F8-534A-4DBC-80EA-05EBD1A4A8A9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876C52-1A70-431C-B94F-EF117614638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56C4DB3-334B-4C37-A0A9-5A3348144E34}">
      <dgm:prSet/>
      <dgm:spPr/>
      <dgm:t>
        <a:bodyPr/>
        <a:lstStyle/>
        <a:p>
          <a:r>
            <a:rPr lang="fi-FI" b="0" i="0" baseline="0"/>
            <a:t>-</a:t>
          </a:r>
          <a:r>
            <a:rPr lang="fi-FI"/>
            <a:t>l</a:t>
          </a:r>
          <a:r>
            <a:rPr lang="fi-FI" b="0" i="0" baseline="0"/>
            <a:t>ajike on viljelykasvin tai koristekasvin vakiintunut, ihmisen jalostama tai valitsema muunnos</a:t>
          </a:r>
          <a:endParaRPr lang="en-US"/>
        </a:p>
      </dgm:t>
    </dgm:pt>
    <dgm:pt modelId="{D7E610B5-2F70-4374-BE93-94F9EF23C968}" type="parTrans" cxnId="{406D5093-63E8-4952-A3F9-B1FAE65C6A46}">
      <dgm:prSet/>
      <dgm:spPr/>
      <dgm:t>
        <a:bodyPr/>
        <a:lstStyle/>
        <a:p>
          <a:endParaRPr lang="en-US"/>
        </a:p>
      </dgm:t>
    </dgm:pt>
    <dgm:pt modelId="{11CC8866-E23C-4B25-B638-101D68F7CABD}" type="sibTrans" cxnId="{406D5093-63E8-4952-A3F9-B1FAE65C6A46}">
      <dgm:prSet/>
      <dgm:spPr/>
      <dgm:t>
        <a:bodyPr/>
        <a:lstStyle/>
        <a:p>
          <a:endParaRPr lang="en-US"/>
        </a:p>
      </dgm:t>
    </dgm:pt>
    <dgm:pt modelId="{B72123A0-EBF0-4338-98C4-3B7694DF619E}">
      <dgm:prSet/>
      <dgm:spPr/>
      <dgm:t>
        <a:bodyPr/>
        <a:lstStyle/>
        <a:p>
          <a:r>
            <a:rPr lang="fi-FI"/>
            <a:t>-s</a:t>
          </a:r>
          <a:r>
            <a:rPr lang="fi-FI" b="0" i="0" baseline="0"/>
            <a:t>e on aina ihmisen toiminnan tulos, ei luonnonvalinnan, ja sen on oltava erottamiskykyinen, </a:t>
          </a:r>
          <a:endParaRPr lang="en-US"/>
        </a:p>
      </dgm:t>
    </dgm:pt>
    <dgm:pt modelId="{7543DE55-853F-4DFD-84DD-7B69CB9A5717}" type="parTrans" cxnId="{AD7FB31A-1C40-4712-B96B-28755DC8F687}">
      <dgm:prSet/>
      <dgm:spPr/>
      <dgm:t>
        <a:bodyPr/>
        <a:lstStyle/>
        <a:p>
          <a:endParaRPr lang="en-US"/>
        </a:p>
      </dgm:t>
    </dgm:pt>
    <dgm:pt modelId="{4E937511-C5DE-4688-80DF-C8045C1D8F65}" type="sibTrans" cxnId="{AD7FB31A-1C40-4712-B96B-28755DC8F687}">
      <dgm:prSet/>
      <dgm:spPr/>
      <dgm:t>
        <a:bodyPr/>
        <a:lstStyle/>
        <a:p>
          <a:endParaRPr lang="en-US"/>
        </a:p>
      </dgm:t>
    </dgm:pt>
    <dgm:pt modelId="{20F4C642-A1F7-4B03-A7EC-2A57230FBE04}">
      <dgm:prSet/>
      <dgm:spPr/>
      <dgm:t>
        <a:bodyPr/>
        <a:lstStyle/>
        <a:p>
          <a:r>
            <a:rPr lang="fi-FI" b="0" i="0" baseline="0"/>
            <a:t>yhtenäinen ja pysyvä.  </a:t>
          </a:r>
          <a:endParaRPr lang="en-US"/>
        </a:p>
      </dgm:t>
    </dgm:pt>
    <dgm:pt modelId="{89A0BBB3-9C70-4F6D-AB57-90F726B926E6}" type="parTrans" cxnId="{11DCBC5B-CA12-4246-AD15-6575ABC0273B}">
      <dgm:prSet/>
      <dgm:spPr/>
      <dgm:t>
        <a:bodyPr/>
        <a:lstStyle/>
        <a:p>
          <a:endParaRPr lang="en-US"/>
        </a:p>
      </dgm:t>
    </dgm:pt>
    <dgm:pt modelId="{71163256-968E-4FF3-B123-9AD751ACD938}" type="sibTrans" cxnId="{11DCBC5B-CA12-4246-AD15-6575ABC0273B}">
      <dgm:prSet/>
      <dgm:spPr/>
      <dgm:t>
        <a:bodyPr/>
        <a:lstStyle/>
        <a:p>
          <a:endParaRPr lang="en-US"/>
        </a:p>
      </dgm:t>
    </dgm:pt>
    <dgm:pt modelId="{22184352-59F6-4B8B-BB7B-40012CED207B}" type="pres">
      <dgm:prSet presAssocID="{EE876C52-1A70-431C-B94F-EF117614638E}" presName="root" presStyleCnt="0">
        <dgm:presLayoutVars>
          <dgm:dir/>
          <dgm:resizeHandles val="exact"/>
        </dgm:presLayoutVars>
      </dgm:prSet>
      <dgm:spPr/>
    </dgm:pt>
    <dgm:pt modelId="{230212F1-4770-462B-BDCB-BCB6BFE057D8}" type="pres">
      <dgm:prSet presAssocID="{156C4DB3-334B-4C37-A0A9-5A3348144E34}" presName="compNode" presStyleCnt="0"/>
      <dgm:spPr/>
    </dgm:pt>
    <dgm:pt modelId="{A272E229-A508-49AB-914B-A8C35E4B4291}" type="pres">
      <dgm:prSet presAssocID="{156C4DB3-334B-4C37-A0A9-5A3348144E34}" presName="bgRect" presStyleLbl="bgShp" presStyleIdx="0" presStyleCnt="3"/>
      <dgm:spPr/>
    </dgm:pt>
    <dgm:pt modelId="{9E323F42-40ED-40A5-B8FD-EC48717FBB9A}" type="pres">
      <dgm:prSet presAssocID="{156C4DB3-334B-4C37-A0A9-5A3348144E3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Yhteys katkaistu"/>
        </a:ext>
      </dgm:extLst>
    </dgm:pt>
    <dgm:pt modelId="{99A0AE5E-D733-4F13-927E-725B90218648}" type="pres">
      <dgm:prSet presAssocID="{156C4DB3-334B-4C37-A0A9-5A3348144E34}" presName="spaceRect" presStyleCnt="0"/>
      <dgm:spPr/>
    </dgm:pt>
    <dgm:pt modelId="{0DC3391C-9D22-4D45-9AB9-077FD73FB666}" type="pres">
      <dgm:prSet presAssocID="{156C4DB3-334B-4C37-A0A9-5A3348144E34}" presName="parTx" presStyleLbl="revTx" presStyleIdx="0" presStyleCnt="3">
        <dgm:presLayoutVars>
          <dgm:chMax val="0"/>
          <dgm:chPref val="0"/>
        </dgm:presLayoutVars>
      </dgm:prSet>
      <dgm:spPr/>
    </dgm:pt>
    <dgm:pt modelId="{F87EEDAF-C6A4-4D84-BD22-3AAA866928D5}" type="pres">
      <dgm:prSet presAssocID="{11CC8866-E23C-4B25-B638-101D68F7CABD}" presName="sibTrans" presStyleCnt="0"/>
      <dgm:spPr/>
    </dgm:pt>
    <dgm:pt modelId="{03C066B9-E7D1-4713-812D-0E774A74CB19}" type="pres">
      <dgm:prSet presAssocID="{B72123A0-EBF0-4338-98C4-3B7694DF619E}" presName="compNode" presStyleCnt="0"/>
      <dgm:spPr/>
    </dgm:pt>
    <dgm:pt modelId="{6ED9452E-79D0-43B6-B668-7B20A9D6A6C4}" type="pres">
      <dgm:prSet presAssocID="{B72123A0-EBF0-4338-98C4-3B7694DF619E}" presName="bgRect" presStyleLbl="bgShp" presStyleIdx="1" presStyleCnt="3"/>
      <dgm:spPr/>
    </dgm:pt>
    <dgm:pt modelId="{16DE12AA-4147-4E92-95EA-0E6E865AFE68}" type="pres">
      <dgm:prSet presAssocID="{B72123A0-EBF0-4338-98C4-3B7694DF619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moking"/>
        </a:ext>
      </dgm:extLst>
    </dgm:pt>
    <dgm:pt modelId="{A8E73F6F-05DA-469F-94B0-07E83089BAD9}" type="pres">
      <dgm:prSet presAssocID="{B72123A0-EBF0-4338-98C4-3B7694DF619E}" presName="spaceRect" presStyleCnt="0"/>
      <dgm:spPr/>
    </dgm:pt>
    <dgm:pt modelId="{30D5F902-E6D9-4ED3-A75E-C6AE61712DEE}" type="pres">
      <dgm:prSet presAssocID="{B72123A0-EBF0-4338-98C4-3B7694DF619E}" presName="parTx" presStyleLbl="revTx" presStyleIdx="1" presStyleCnt="3">
        <dgm:presLayoutVars>
          <dgm:chMax val="0"/>
          <dgm:chPref val="0"/>
        </dgm:presLayoutVars>
      </dgm:prSet>
      <dgm:spPr/>
    </dgm:pt>
    <dgm:pt modelId="{F2018A68-3D85-48C8-B823-9D758B64FAF6}" type="pres">
      <dgm:prSet presAssocID="{4E937511-C5DE-4688-80DF-C8045C1D8F65}" presName="sibTrans" presStyleCnt="0"/>
      <dgm:spPr/>
    </dgm:pt>
    <dgm:pt modelId="{9A2C9C8B-4358-4DC5-A149-3F6241CDADFB}" type="pres">
      <dgm:prSet presAssocID="{20F4C642-A1F7-4B03-A7EC-2A57230FBE04}" presName="compNode" presStyleCnt="0"/>
      <dgm:spPr/>
    </dgm:pt>
    <dgm:pt modelId="{DE98EAE2-E0FE-4FD5-A7D4-D6ADF6B0A5CF}" type="pres">
      <dgm:prSet presAssocID="{20F4C642-A1F7-4B03-A7EC-2A57230FBE04}" presName="bgRect" presStyleLbl="bgShp" presStyleIdx="2" presStyleCnt="3"/>
      <dgm:spPr/>
    </dgm:pt>
    <dgm:pt modelId="{090D78D9-5994-4AB5-B3C6-9A7FDFF9C200}" type="pres">
      <dgm:prSet presAssocID="{20F4C642-A1F7-4B03-A7EC-2A57230FBE0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Organ"/>
        </a:ext>
      </dgm:extLst>
    </dgm:pt>
    <dgm:pt modelId="{DB79AECC-D345-4F3A-9C91-5FE493DC1A28}" type="pres">
      <dgm:prSet presAssocID="{20F4C642-A1F7-4B03-A7EC-2A57230FBE04}" presName="spaceRect" presStyleCnt="0"/>
      <dgm:spPr/>
    </dgm:pt>
    <dgm:pt modelId="{85E49C3F-9F14-47C9-987E-5CA7343819BE}" type="pres">
      <dgm:prSet presAssocID="{20F4C642-A1F7-4B03-A7EC-2A57230FBE0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16F5D0B-ED95-4A88-A631-3BF9334417A1}" type="presOf" srcId="{156C4DB3-334B-4C37-A0A9-5A3348144E34}" destId="{0DC3391C-9D22-4D45-9AB9-077FD73FB666}" srcOrd="0" destOrd="0" presId="urn:microsoft.com/office/officeart/2018/2/layout/IconVerticalSolidList"/>
    <dgm:cxn modelId="{F76B0F17-5CC8-4AF0-A917-59BE4E341795}" type="presOf" srcId="{20F4C642-A1F7-4B03-A7EC-2A57230FBE04}" destId="{85E49C3F-9F14-47C9-987E-5CA7343819BE}" srcOrd="0" destOrd="0" presId="urn:microsoft.com/office/officeart/2018/2/layout/IconVerticalSolidList"/>
    <dgm:cxn modelId="{AD7FB31A-1C40-4712-B96B-28755DC8F687}" srcId="{EE876C52-1A70-431C-B94F-EF117614638E}" destId="{B72123A0-EBF0-4338-98C4-3B7694DF619E}" srcOrd="1" destOrd="0" parTransId="{7543DE55-853F-4DFD-84DD-7B69CB9A5717}" sibTransId="{4E937511-C5DE-4688-80DF-C8045C1D8F65}"/>
    <dgm:cxn modelId="{11DCBC5B-CA12-4246-AD15-6575ABC0273B}" srcId="{EE876C52-1A70-431C-B94F-EF117614638E}" destId="{20F4C642-A1F7-4B03-A7EC-2A57230FBE04}" srcOrd="2" destOrd="0" parTransId="{89A0BBB3-9C70-4F6D-AB57-90F726B926E6}" sibTransId="{71163256-968E-4FF3-B123-9AD751ACD938}"/>
    <dgm:cxn modelId="{98C95745-03C1-413C-AD75-693E694E754A}" type="presOf" srcId="{EE876C52-1A70-431C-B94F-EF117614638E}" destId="{22184352-59F6-4B8B-BB7B-40012CED207B}" srcOrd="0" destOrd="0" presId="urn:microsoft.com/office/officeart/2018/2/layout/IconVerticalSolidList"/>
    <dgm:cxn modelId="{0242016B-EC7E-4027-8120-3EFA4EAD59A2}" type="presOf" srcId="{B72123A0-EBF0-4338-98C4-3B7694DF619E}" destId="{30D5F902-E6D9-4ED3-A75E-C6AE61712DEE}" srcOrd="0" destOrd="0" presId="urn:microsoft.com/office/officeart/2018/2/layout/IconVerticalSolidList"/>
    <dgm:cxn modelId="{406D5093-63E8-4952-A3F9-B1FAE65C6A46}" srcId="{EE876C52-1A70-431C-B94F-EF117614638E}" destId="{156C4DB3-334B-4C37-A0A9-5A3348144E34}" srcOrd="0" destOrd="0" parTransId="{D7E610B5-2F70-4374-BE93-94F9EF23C968}" sibTransId="{11CC8866-E23C-4B25-B638-101D68F7CABD}"/>
    <dgm:cxn modelId="{5255EC3D-5801-42FA-8279-A440D33EFD54}" type="presParOf" srcId="{22184352-59F6-4B8B-BB7B-40012CED207B}" destId="{230212F1-4770-462B-BDCB-BCB6BFE057D8}" srcOrd="0" destOrd="0" presId="urn:microsoft.com/office/officeart/2018/2/layout/IconVerticalSolidList"/>
    <dgm:cxn modelId="{F52888DB-D1D2-4AE9-BD04-9FC3F97E00F0}" type="presParOf" srcId="{230212F1-4770-462B-BDCB-BCB6BFE057D8}" destId="{A272E229-A508-49AB-914B-A8C35E4B4291}" srcOrd="0" destOrd="0" presId="urn:microsoft.com/office/officeart/2018/2/layout/IconVerticalSolidList"/>
    <dgm:cxn modelId="{D0FCEBDA-B9E9-4552-8168-E252DBCDB2E1}" type="presParOf" srcId="{230212F1-4770-462B-BDCB-BCB6BFE057D8}" destId="{9E323F42-40ED-40A5-B8FD-EC48717FBB9A}" srcOrd="1" destOrd="0" presId="urn:microsoft.com/office/officeart/2018/2/layout/IconVerticalSolidList"/>
    <dgm:cxn modelId="{D6E0D9F2-7041-4016-88AC-143387D2EAA2}" type="presParOf" srcId="{230212F1-4770-462B-BDCB-BCB6BFE057D8}" destId="{99A0AE5E-D733-4F13-927E-725B90218648}" srcOrd="2" destOrd="0" presId="urn:microsoft.com/office/officeart/2018/2/layout/IconVerticalSolidList"/>
    <dgm:cxn modelId="{6C93C5ED-FB4D-42A0-832C-1300E762E341}" type="presParOf" srcId="{230212F1-4770-462B-BDCB-BCB6BFE057D8}" destId="{0DC3391C-9D22-4D45-9AB9-077FD73FB666}" srcOrd="3" destOrd="0" presId="urn:microsoft.com/office/officeart/2018/2/layout/IconVerticalSolidList"/>
    <dgm:cxn modelId="{2DC277BC-2750-463B-BCFE-69152D9BC3D1}" type="presParOf" srcId="{22184352-59F6-4B8B-BB7B-40012CED207B}" destId="{F87EEDAF-C6A4-4D84-BD22-3AAA866928D5}" srcOrd="1" destOrd="0" presId="urn:microsoft.com/office/officeart/2018/2/layout/IconVerticalSolidList"/>
    <dgm:cxn modelId="{F04D615D-BF71-4317-B82D-5583B8430D88}" type="presParOf" srcId="{22184352-59F6-4B8B-BB7B-40012CED207B}" destId="{03C066B9-E7D1-4713-812D-0E774A74CB19}" srcOrd="2" destOrd="0" presId="urn:microsoft.com/office/officeart/2018/2/layout/IconVerticalSolidList"/>
    <dgm:cxn modelId="{54081F4C-C945-4876-B6FB-F4EB80C1FD92}" type="presParOf" srcId="{03C066B9-E7D1-4713-812D-0E774A74CB19}" destId="{6ED9452E-79D0-43B6-B668-7B20A9D6A6C4}" srcOrd="0" destOrd="0" presId="urn:microsoft.com/office/officeart/2018/2/layout/IconVerticalSolidList"/>
    <dgm:cxn modelId="{4E00D580-8CFA-4B31-B62F-1C8AFFF76143}" type="presParOf" srcId="{03C066B9-E7D1-4713-812D-0E774A74CB19}" destId="{16DE12AA-4147-4E92-95EA-0E6E865AFE68}" srcOrd="1" destOrd="0" presId="urn:microsoft.com/office/officeart/2018/2/layout/IconVerticalSolidList"/>
    <dgm:cxn modelId="{D16CDB76-F166-42AC-A358-F354E18686F0}" type="presParOf" srcId="{03C066B9-E7D1-4713-812D-0E774A74CB19}" destId="{A8E73F6F-05DA-469F-94B0-07E83089BAD9}" srcOrd="2" destOrd="0" presId="urn:microsoft.com/office/officeart/2018/2/layout/IconVerticalSolidList"/>
    <dgm:cxn modelId="{F1935098-82BD-46DF-98AE-2A227509EE6D}" type="presParOf" srcId="{03C066B9-E7D1-4713-812D-0E774A74CB19}" destId="{30D5F902-E6D9-4ED3-A75E-C6AE61712DEE}" srcOrd="3" destOrd="0" presId="urn:microsoft.com/office/officeart/2018/2/layout/IconVerticalSolidList"/>
    <dgm:cxn modelId="{B1578F68-319D-4169-8891-324A57397EA5}" type="presParOf" srcId="{22184352-59F6-4B8B-BB7B-40012CED207B}" destId="{F2018A68-3D85-48C8-B823-9D758B64FAF6}" srcOrd="3" destOrd="0" presId="urn:microsoft.com/office/officeart/2018/2/layout/IconVerticalSolidList"/>
    <dgm:cxn modelId="{D21ABC61-E3FB-43CB-89E6-6A711A319D42}" type="presParOf" srcId="{22184352-59F6-4B8B-BB7B-40012CED207B}" destId="{9A2C9C8B-4358-4DC5-A149-3F6241CDADFB}" srcOrd="4" destOrd="0" presId="urn:microsoft.com/office/officeart/2018/2/layout/IconVerticalSolidList"/>
    <dgm:cxn modelId="{080BE612-7A58-4258-A22F-D6E729146D7C}" type="presParOf" srcId="{9A2C9C8B-4358-4DC5-A149-3F6241CDADFB}" destId="{DE98EAE2-E0FE-4FD5-A7D4-D6ADF6B0A5CF}" srcOrd="0" destOrd="0" presId="urn:microsoft.com/office/officeart/2018/2/layout/IconVerticalSolidList"/>
    <dgm:cxn modelId="{F80458CE-2C17-4ED8-B783-39E83D51C107}" type="presParOf" srcId="{9A2C9C8B-4358-4DC5-A149-3F6241CDADFB}" destId="{090D78D9-5994-4AB5-B3C6-9A7FDFF9C200}" srcOrd="1" destOrd="0" presId="urn:microsoft.com/office/officeart/2018/2/layout/IconVerticalSolidList"/>
    <dgm:cxn modelId="{6895C386-B2FC-46A8-A7E7-3C484D99DBD8}" type="presParOf" srcId="{9A2C9C8B-4358-4DC5-A149-3F6241CDADFB}" destId="{DB79AECC-D345-4F3A-9C91-5FE493DC1A28}" srcOrd="2" destOrd="0" presId="urn:microsoft.com/office/officeart/2018/2/layout/IconVerticalSolidList"/>
    <dgm:cxn modelId="{650D460C-92C9-4C22-B394-3BB32BDB5C67}" type="presParOf" srcId="{9A2C9C8B-4358-4DC5-A149-3F6241CDADFB}" destId="{85E49C3F-9F14-47C9-987E-5CA7343819B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39FB9-8F87-4260-98DF-1EC0048A22B6}">
      <dsp:nvSpPr>
        <dsp:cNvPr id="0" name=""/>
        <dsp:cNvSpPr/>
      </dsp:nvSpPr>
      <dsp:spPr>
        <a:xfrm>
          <a:off x="0" y="193884"/>
          <a:ext cx="6833175" cy="28290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b="1" kern="1200"/>
            <a:t>Taksonomia</a:t>
          </a:r>
          <a:r>
            <a:rPr lang="fi-FI" sz="3000" kern="1200"/>
            <a:t> on käytännönläheisempi tieteenala, joka keskittyy eliöiden </a:t>
          </a:r>
          <a:r>
            <a:rPr lang="fi-FI" sz="3000" b="1" kern="1200"/>
            <a:t>nimeämiseen, kuvaamiseen ja luokitteluun</a:t>
          </a:r>
          <a:r>
            <a:rPr lang="fi-FI" sz="3000" kern="1200"/>
            <a:t> taksoneihin (ryhmiin).</a:t>
          </a:r>
          <a:endParaRPr lang="en-US" sz="3000" kern="1200"/>
        </a:p>
      </dsp:txBody>
      <dsp:txXfrm>
        <a:off x="138103" y="331987"/>
        <a:ext cx="6556969" cy="2552853"/>
      </dsp:txXfrm>
    </dsp:sp>
    <dsp:sp modelId="{0091205E-6B93-4159-A5A4-D20A079FD9F1}">
      <dsp:nvSpPr>
        <dsp:cNvPr id="0" name=""/>
        <dsp:cNvSpPr/>
      </dsp:nvSpPr>
      <dsp:spPr>
        <a:xfrm>
          <a:off x="0" y="3112224"/>
          <a:ext cx="6833175" cy="2278836"/>
        </a:xfrm>
        <a:prstGeom prst="roundRect">
          <a:avLst/>
        </a:prstGeom>
        <a:solidFill>
          <a:schemeClr val="accent2">
            <a:hueOff val="-5936795"/>
            <a:satOff val="0"/>
            <a:lumOff val="-2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b="1" kern="1200" dirty="0"/>
            <a:t>Systematiikka</a:t>
          </a:r>
          <a:r>
            <a:rPr lang="fi-FI" sz="3000" kern="1200" dirty="0"/>
            <a:t> on laajempi käsite, joka tutkii eliöiden luokittelun </a:t>
          </a:r>
          <a:r>
            <a:rPr lang="fi-FI" sz="3000" b="1" kern="1200" dirty="0"/>
            <a:t>teoriaa, menetelmiä ja evolutiivisia suhteita</a:t>
          </a:r>
          <a:r>
            <a:rPr lang="fi-FI" sz="3000" kern="1200" dirty="0"/>
            <a:t> (polveutumishistoriaa). </a:t>
          </a:r>
          <a:endParaRPr lang="en-US" sz="3000" kern="1200" dirty="0"/>
        </a:p>
      </dsp:txBody>
      <dsp:txXfrm>
        <a:off x="111244" y="3223468"/>
        <a:ext cx="6610687" cy="2056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942B8-4F2F-4A1B-8176-CC6E01007E33}">
      <dsp:nvSpPr>
        <dsp:cNvPr id="0" name=""/>
        <dsp:cNvSpPr/>
      </dsp:nvSpPr>
      <dsp:spPr>
        <a:xfrm>
          <a:off x="205" y="0"/>
          <a:ext cx="2478125" cy="25733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84" tIns="0" rIns="244784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-lat. </a:t>
          </a:r>
          <a:r>
            <a:rPr lang="fi-FI" sz="1100" i="1" kern="1200"/>
            <a:t>subspecies</a:t>
          </a:r>
          <a:r>
            <a:rPr lang="fi-FI" sz="1100" kern="1200"/>
            <a:t>, lyhenne </a:t>
          </a:r>
          <a:r>
            <a:rPr lang="fi-FI" sz="1100" i="1" kern="1200"/>
            <a:t>subsp.</a:t>
          </a:r>
          <a:r>
            <a:rPr lang="fi-FI" sz="1100" kern="1200"/>
            <a:t> tai </a:t>
          </a:r>
          <a:r>
            <a:rPr lang="fi-FI" sz="1100" i="1" kern="1200"/>
            <a:t>ssp.</a:t>
          </a:r>
          <a:r>
            <a:rPr lang="fi-FI" sz="1100" kern="1200"/>
            <a:t> </a:t>
          </a:r>
          <a:endParaRPr lang="en-US" sz="1100" kern="1200"/>
        </a:p>
      </dsp:txBody>
      <dsp:txXfrm>
        <a:off x="205" y="1029334"/>
        <a:ext cx="2478125" cy="1544002"/>
      </dsp:txXfrm>
    </dsp:sp>
    <dsp:sp modelId="{57837C64-0436-47CF-8E05-07EA8AE14EE5}">
      <dsp:nvSpPr>
        <dsp:cNvPr id="0" name=""/>
        <dsp:cNvSpPr/>
      </dsp:nvSpPr>
      <dsp:spPr>
        <a:xfrm>
          <a:off x="205" y="0"/>
          <a:ext cx="2478125" cy="102933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84" tIns="165100" rIns="244784" bIns="1651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01</a:t>
          </a:r>
        </a:p>
      </dsp:txBody>
      <dsp:txXfrm>
        <a:off x="205" y="0"/>
        <a:ext cx="2478125" cy="1029334"/>
      </dsp:txXfrm>
    </dsp:sp>
    <dsp:sp modelId="{96B23DB4-7851-4C3B-94C8-3B5CEDC97967}">
      <dsp:nvSpPr>
        <dsp:cNvPr id="0" name=""/>
        <dsp:cNvSpPr/>
      </dsp:nvSpPr>
      <dsp:spPr>
        <a:xfrm>
          <a:off x="2676580" y="0"/>
          <a:ext cx="2478125" cy="2573337"/>
        </a:xfrm>
        <a:prstGeom prst="rect">
          <a:avLst/>
        </a:prstGeom>
        <a:solidFill>
          <a:schemeClr val="accent5">
            <a:hueOff val="-325781"/>
            <a:satOff val="-33034"/>
            <a:lumOff val="457"/>
            <a:alphaOff val="0"/>
          </a:schemeClr>
        </a:solidFill>
        <a:ln w="12700" cap="flat" cmpd="sng" algn="ctr">
          <a:solidFill>
            <a:schemeClr val="accent5">
              <a:hueOff val="-325781"/>
              <a:satOff val="-33034"/>
              <a:lumOff val="4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84" tIns="0" rIns="244784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-biologisessa luokittelussa lajia pienempi, sen sisäinen taksonominen yksikkö</a:t>
          </a:r>
          <a:endParaRPr lang="en-US" sz="1100" kern="1200"/>
        </a:p>
      </dsp:txBody>
      <dsp:txXfrm>
        <a:off x="2676580" y="1029334"/>
        <a:ext cx="2478125" cy="1544002"/>
      </dsp:txXfrm>
    </dsp:sp>
    <dsp:sp modelId="{EF0F9EC3-D129-42DA-ACEA-7F67A192BE10}">
      <dsp:nvSpPr>
        <dsp:cNvPr id="0" name=""/>
        <dsp:cNvSpPr/>
      </dsp:nvSpPr>
      <dsp:spPr>
        <a:xfrm>
          <a:off x="2676580" y="0"/>
          <a:ext cx="2478125" cy="102933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84" tIns="165100" rIns="244784" bIns="1651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02</a:t>
          </a:r>
        </a:p>
      </dsp:txBody>
      <dsp:txXfrm>
        <a:off x="2676580" y="0"/>
        <a:ext cx="2478125" cy="1029334"/>
      </dsp:txXfrm>
    </dsp:sp>
    <dsp:sp modelId="{B79334C4-5E60-40A6-86F1-C20B9FA5D839}">
      <dsp:nvSpPr>
        <dsp:cNvPr id="0" name=""/>
        <dsp:cNvSpPr/>
      </dsp:nvSpPr>
      <dsp:spPr>
        <a:xfrm>
          <a:off x="5352956" y="0"/>
          <a:ext cx="2478125" cy="2573337"/>
        </a:xfrm>
        <a:prstGeom prst="rect">
          <a:avLst/>
        </a:prstGeom>
        <a:solidFill>
          <a:schemeClr val="accent5">
            <a:hueOff val="-651561"/>
            <a:satOff val="-66069"/>
            <a:lumOff val="915"/>
            <a:alphaOff val="0"/>
          </a:schemeClr>
        </a:solidFill>
        <a:ln w="12700" cap="flat" cmpd="sng" algn="ctr">
          <a:solidFill>
            <a:schemeClr val="accent5">
              <a:hueOff val="-651561"/>
              <a:satOff val="-66069"/>
              <a:lumOff val="9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84" tIns="0" rIns="244784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- alalajit ovat maantieteellisesti tai ekologisesti erottuneita populaatioita,  jotka eroavat toisistaan ulkonäöltään, mutta kykenevät yhä lisääntymään keskenään. </a:t>
          </a:r>
          <a:endParaRPr lang="en-US" sz="1100" kern="1200"/>
        </a:p>
      </dsp:txBody>
      <dsp:txXfrm>
        <a:off x="5352956" y="1029334"/>
        <a:ext cx="2478125" cy="1544002"/>
      </dsp:txXfrm>
    </dsp:sp>
    <dsp:sp modelId="{E667E6B5-B414-4931-B7F5-9A8312069FE9}">
      <dsp:nvSpPr>
        <dsp:cNvPr id="0" name=""/>
        <dsp:cNvSpPr/>
      </dsp:nvSpPr>
      <dsp:spPr>
        <a:xfrm>
          <a:off x="5352956" y="0"/>
          <a:ext cx="2478125" cy="102933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84" tIns="165100" rIns="244784" bIns="1651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03</a:t>
          </a:r>
        </a:p>
      </dsp:txBody>
      <dsp:txXfrm>
        <a:off x="5352956" y="0"/>
        <a:ext cx="2478125" cy="1029334"/>
      </dsp:txXfrm>
    </dsp:sp>
    <dsp:sp modelId="{C1B9EB7E-EFFB-4F40-8B6E-9920F5863A7E}">
      <dsp:nvSpPr>
        <dsp:cNvPr id="0" name=""/>
        <dsp:cNvSpPr/>
      </dsp:nvSpPr>
      <dsp:spPr>
        <a:xfrm>
          <a:off x="8029332" y="0"/>
          <a:ext cx="2478125" cy="2573337"/>
        </a:xfrm>
        <a:prstGeom prst="rect">
          <a:avLst/>
        </a:prstGeom>
        <a:solidFill>
          <a:schemeClr val="accent5">
            <a:hueOff val="-977342"/>
            <a:satOff val="-99103"/>
            <a:lumOff val="1372"/>
            <a:alphaOff val="0"/>
          </a:schemeClr>
        </a:solidFill>
        <a:ln w="12700" cap="flat" cmpd="sng" algn="ctr">
          <a:solidFill>
            <a:schemeClr val="accent5">
              <a:hueOff val="-977342"/>
              <a:satOff val="-99103"/>
              <a:lumOff val="137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84" tIns="0" rIns="244784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- esim. koira on suden alalaji (</a:t>
          </a:r>
          <a:r>
            <a:rPr lang="fi-FI" sz="1100" i="1" kern="1200"/>
            <a:t>Canis lupus familiaris</a:t>
          </a:r>
          <a:r>
            <a:rPr lang="fi-FI" sz="1100" kern="1200"/>
            <a:t>). </a:t>
          </a:r>
          <a:endParaRPr lang="en-US" sz="1100" kern="1200"/>
        </a:p>
      </dsp:txBody>
      <dsp:txXfrm>
        <a:off x="8029332" y="1029334"/>
        <a:ext cx="2478125" cy="1544002"/>
      </dsp:txXfrm>
    </dsp:sp>
    <dsp:sp modelId="{FBE05230-2805-4B71-BBCC-FFC40AEAD9C4}">
      <dsp:nvSpPr>
        <dsp:cNvPr id="0" name=""/>
        <dsp:cNvSpPr/>
      </dsp:nvSpPr>
      <dsp:spPr>
        <a:xfrm>
          <a:off x="8029332" y="0"/>
          <a:ext cx="2478125" cy="102933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84" tIns="165100" rIns="244784" bIns="1651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04</a:t>
          </a:r>
        </a:p>
      </dsp:txBody>
      <dsp:txXfrm>
        <a:off x="8029332" y="0"/>
        <a:ext cx="2478125" cy="1029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5F5183-0E5F-4238-8287-E28350F74419}">
      <dsp:nvSpPr>
        <dsp:cNvPr id="0" name=""/>
        <dsp:cNvSpPr/>
      </dsp:nvSpPr>
      <dsp:spPr>
        <a:xfrm>
          <a:off x="217" y="0"/>
          <a:ext cx="2628172" cy="27797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605" tIns="0" rIns="259605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lyhenne: ssp. tai subsp.</a:t>
          </a:r>
          <a:endParaRPr lang="en-US" sz="2300" kern="1200"/>
        </a:p>
      </dsp:txBody>
      <dsp:txXfrm>
        <a:off x="217" y="1111885"/>
        <a:ext cx="2628172" cy="1667827"/>
      </dsp:txXfrm>
    </dsp:sp>
    <dsp:sp modelId="{FF389709-C96C-4F6C-B0AC-022715A67458}">
      <dsp:nvSpPr>
        <dsp:cNvPr id="0" name=""/>
        <dsp:cNvSpPr/>
      </dsp:nvSpPr>
      <dsp:spPr>
        <a:xfrm>
          <a:off x="217" y="0"/>
          <a:ext cx="2628172" cy="11118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605" tIns="165100" rIns="259605" bIns="16510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/>
            <a:t>01</a:t>
          </a:r>
        </a:p>
      </dsp:txBody>
      <dsp:txXfrm>
        <a:off x="217" y="0"/>
        <a:ext cx="2628172" cy="1111885"/>
      </dsp:txXfrm>
    </dsp:sp>
    <dsp:sp modelId="{A431C550-BB27-409C-A448-D2017B90E3C8}">
      <dsp:nvSpPr>
        <dsp:cNvPr id="0" name=""/>
        <dsp:cNvSpPr/>
      </dsp:nvSpPr>
      <dsp:spPr>
        <a:xfrm>
          <a:off x="2838644" y="0"/>
          <a:ext cx="2628172" cy="2779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605" tIns="0" rIns="259605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Nimi koostuu suvun nimestä, lajin nimestä ja alalajin nimestä</a:t>
          </a:r>
          <a:endParaRPr lang="en-US" sz="2300" kern="1200"/>
        </a:p>
      </dsp:txBody>
      <dsp:txXfrm>
        <a:off x="2838644" y="1111885"/>
        <a:ext cx="2628172" cy="1667827"/>
      </dsp:txXfrm>
    </dsp:sp>
    <dsp:sp modelId="{ABC9400C-7D71-4950-BD4B-76173C2CF013}">
      <dsp:nvSpPr>
        <dsp:cNvPr id="0" name=""/>
        <dsp:cNvSpPr/>
      </dsp:nvSpPr>
      <dsp:spPr>
        <a:xfrm>
          <a:off x="2838644" y="0"/>
          <a:ext cx="2628172" cy="11118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605" tIns="165100" rIns="259605" bIns="16510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/>
            <a:t>02</a:t>
          </a:r>
        </a:p>
      </dsp:txBody>
      <dsp:txXfrm>
        <a:off x="2838644" y="0"/>
        <a:ext cx="2628172" cy="1111885"/>
      </dsp:txXfrm>
    </dsp:sp>
    <dsp:sp modelId="{5F221E24-6AD6-4ECD-B9ED-03CEF0A0432D}">
      <dsp:nvSpPr>
        <dsp:cNvPr id="0" name=""/>
        <dsp:cNvSpPr/>
      </dsp:nvSpPr>
      <dsp:spPr>
        <a:xfrm>
          <a:off x="5677070" y="0"/>
          <a:ext cx="2628172" cy="27797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605" tIns="0" rIns="259605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koko kolmiosainen nimi kursivoidaan</a:t>
          </a:r>
          <a:endParaRPr lang="en-US" sz="2300" kern="1200"/>
        </a:p>
      </dsp:txBody>
      <dsp:txXfrm>
        <a:off x="5677070" y="1111885"/>
        <a:ext cx="2628172" cy="1667827"/>
      </dsp:txXfrm>
    </dsp:sp>
    <dsp:sp modelId="{37DD887A-F3F3-4599-8C0E-8CBAB8F3B7A1}">
      <dsp:nvSpPr>
        <dsp:cNvPr id="0" name=""/>
        <dsp:cNvSpPr/>
      </dsp:nvSpPr>
      <dsp:spPr>
        <a:xfrm>
          <a:off x="5677070" y="0"/>
          <a:ext cx="2628172" cy="11118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605" tIns="165100" rIns="259605" bIns="16510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/>
            <a:t>03</a:t>
          </a:r>
        </a:p>
      </dsp:txBody>
      <dsp:txXfrm>
        <a:off x="5677070" y="0"/>
        <a:ext cx="2628172" cy="1111885"/>
      </dsp:txXfrm>
    </dsp:sp>
    <dsp:sp modelId="{46060A95-32E3-42BF-9038-783A91D72B79}">
      <dsp:nvSpPr>
        <dsp:cNvPr id="0" name=""/>
        <dsp:cNvSpPr/>
      </dsp:nvSpPr>
      <dsp:spPr>
        <a:xfrm>
          <a:off x="8515496" y="0"/>
          <a:ext cx="2628172" cy="2779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605" tIns="0" rIns="259605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i="1" kern="1200"/>
            <a:t>Felis silvestris catus  </a:t>
          </a:r>
          <a:r>
            <a:rPr lang="fi-FI" sz="2300" kern="1200"/>
            <a:t>(kesykissa)</a:t>
          </a:r>
          <a:endParaRPr lang="en-US" sz="2300" kern="1200"/>
        </a:p>
      </dsp:txBody>
      <dsp:txXfrm>
        <a:off x="8515496" y="1111885"/>
        <a:ext cx="2628172" cy="1667827"/>
      </dsp:txXfrm>
    </dsp:sp>
    <dsp:sp modelId="{9798A64C-076F-4480-8442-0E8D9FC6971C}">
      <dsp:nvSpPr>
        <dsp:cNvPr id="0" name=""/>
        <dsp:cNvSpPr/>
      </dsp:nvSpPr>
      <dsp:spPr>
        <a:xfrm>
          <a:off x="8515496" y="0"/>
          <a:ext cx="2628172" cy="11118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605" tIns="165100" rIns="259605" bIns="16510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/>
            <a:t>04</a:t>
          </a:r>
        </a:p>
      </dsp:txBody>
      <dsp:txXfrm>
        <a:off x="8515496" y="0"/>
        <a:ext cx="2628172" cy="11118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2E229-A508-49AB-914B-A8C35E4B4291}">
      <dsp:nvSpPr>
        <dsp:cNvPr id="0" name=""/>
        <dsp:cNvSpPr/>
      </dsp:nvSpPr>
      <dsp:spPr>
        <a:xfrm>
          <a:off x="0" y="681"/>
          <a:ext cx="6833175" cy="159530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23F42-40ED-40A5-B8FD-EC48717FBB9A}">
      <dsp:nvSpPr>
        <dsp:cNvPr id="0" name=""/>
        <dsp:cNvSpPr/>
      </dsp:nvSpPr>
      <dsp:spPr>
        <a:xfrm>
          <a:off x="482581" y="359626"/>
          <a:ext cx="877420" cy="877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3391C-9D22-4D45-9AB9-077FD73FB666}">
      <dsp:nvSpPr>
        <dsp:cNvPr id="0" name=""/>
        <dsp:cNvSpPr/>
      </dsp:nvSpPr>
      <dsp:spPr>
        <a:xfrm>
          <a:off x="1842582" y="681"/>
          <a:ext cx="4990592" cy="15953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37" tIns="168837" rIns="168837" bIns="168837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0" i="0" kern="1200" baseline="0"/>
            <a:t>-</a:t>
          </a:r>
          <a:r>
            <a:rPr lang="fi-FI" sz="2400" kern="1200"/>
            <a:t>l</a:t>
          </a:r>
          <a:r>
            <a:rPr lang="fi-FI" sz="2400" b="0" i="0" kern="1200" baseline="0"/>
            <a:t>ajike on viljelykasvin tai koristekasvin vakiintunut, ihmisen jalostama tai valitsema muunnos</a:t>
          </a:r>
          <a:endParaRPr lang="en-US" sz="2400" kern="1200"/>
        </a:p>
      </dsp:txBody>
      <dsp:txXfrm>
        <a:off x="1842582" y="681"/>
        <a:ext cx="4990592" cy="1595309"/>
      </dsp:txXfrm>
    </dsp:sp>
    <dsp:sp modelId="{6ED9452E-79D0-43B6-B668-7B20A9D6A6C4}">
      <dsp:nvSpPr>
        <dsp:cNvPr id="0" name=""/>
        <dsp:cNvSpPr/>
      </dsp:nvSpPr>
      <dsp:spPr>
        <a:xfrm>
          <a:off x="0" y="1994818"/>
          <a:ext cx="6833175" cy="159530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E12AA-4147-4E92-95EA-0E6E865AFE68}">
      <dsp:nvSpPr>
        <dsp:cNvPr id="0" name=""/>
        <dsp:cNvSpPr/>
      </dsp:nvSpPr>
      <dsp:spPr>
        <a:xfrm>
          <a:off x="482581" y="2353762"/>
          <a:ext cx="877420" cy="877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D5F902-E6D9-4ED3-A75E-C6AE61712DEE}">
      <dsp:nvSpPr>
        <dsp:cNvPr id="0" name=""/>
        <dsp:cNvSpPr/>
      </dsp:nvSpPr>
      <dsp:spPr>
        <a:xfrm>
          <a:off x="1842582" y="1994818"/>
          <a:ext cx="4990592" cy="15953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37" tIns="168837" rIns="168837" bIns="168837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-s</a:t>
          </a:r>
          <a:r>
            <a:rPr lang="fi-FI" sz="2400" b="0" i="0" kern="1200" baseline="0"/>
            <a:t>e on aina ihmisen toiminnan tulos, ei luonnonvalinnan, ja sen on oltava erottamiskykyinen, </a:t>
          </a:r>
          <a:endParaRPr lang="en-US" sz="2400" kern="1200"/>
        </a:p>
      </dsp:txBody>
      <dsp:txXfrm>
        <a:off x="1842582" y="1994818"/>
        <a:ext cx="4990592" cy="1595309"/>
      </dsp:txXfrm>
    </dsp:sp>
    <dsp:sp modelId="{DE98EAE2-E0FE-4FD5-A7D4-D6ADF6B0A5CF}">
      <dsp:nvSpPr>
        <dsp:cNvPr id="0" name=""/>
        <dsp:cNvSpPr/>
      </dsp:nvSpPr>
      <dsp:spPr>
        <a:xfrm>
          <a:off x="0" y="3988954"/>
          <a:ext cx="6833175" cy="159530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0D78D9-5994-4AB5-B3C6-9A7FDFF9C200}">
      <dsp:nvSpPr>
        <dsp:cNvPr id="0" name=""/>
        <dsp:cNvSpPr/>
      </dsp:nvSpPr>
      <dsp:spPr>
        <a:xfrm>
          <a:off x="482581" y="4347899"/>
          <a:ext cx="877420" cy="877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49C3F-9F14-47C9-987E-5CA7343819BE}">
      <dsp:nvSpPr>
        <dsp:cNvPr id="0" name=""/>
        <dsp:cNvSpPr/>
      </dsp:nvSpPr>
      <dsp:spPr>
        <a:xfrm>
          <a:off x="1842582" y="3988954"/>
          <a:ext cx="4990592" cy="15953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37" tIns="168837" rIns="168837" bIns="168837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0" i="0" kern="1200" baseline="0"/>
            <a:t>yhtenäinen ja pysyvä.  </a:t>
          </a:r>
          <a:endParaRPr lang="en-US" sz="2400" kern="1200"/>
        </a:p>
      </dsp:txBody>
      <dsp:txXfrm>
        <a:off x="1842582" y="3988954"/>
        <a:ext cx="4990592" cy="1595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241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3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45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34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393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78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46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7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8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6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060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58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A88D0-E295-4CF3-934C-6423EACEB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B82DD8-03E2-D681-0C5E-025D394B0E5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4644" r="-1" b="29092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CBEE41-2227-96AF-CDC4-CDFFB6607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732032"/>
            <a:ext cx="6900839" cy="2736390"/>
          </a:xfrm>
        </p:spPr>
        <p:txBody>
          <a:bodyPr anchor="t">
            <a:normAutofit/>
          </a:bodyPr>
          <a:lstStyle/>
          <a:p>
            <a:r>
              <a:rPr lang="fi-FI" sz="7400" dirty="0">
                <a:solidFill>
                  <a:srgbClr val="FFFFFF"/>
                </a:solidFill>
              </a:rPr>
              <a:t>Lajeihin liittyviä käsitteitä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65B8429-B77B-1A02-2531-906821380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6565" y="4201721"/>
            <a:ext cx="4986084" cy="1949813"/>
          </a:xfrm>
        </p:spPr>
        <p:txBody>
          <a:bodyPr anchor="b">
            <a:normAutofit/>
          </a:bodyPr>
          <a:lstStyle/>
          <a:p>
            <a:pPr algn="r"/>
            <a:endParaRPr lang="fi-FI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4E56A8-93D5-4BE3-AE61-84677331A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D492A0C-1773-477B-83B5-C707CB057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618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12EE356-A629-4F1A-9BAD-E21B3B10D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B7ED41-F3D7-4286-AD0B-B4A216D7E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410" y="489853"/>
            <a:ext cx="3990149" cy="585810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983CDD6-933B-CA03-F10B-C7DB24585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55" y="976152"/>
            <a:ext cx="3555211" cy="5024920"/>
          </a:xfrm>
        </p:spPr>
        <p:txBody>
          <a:bodyPr anchor="ctr">
            <a:normAutofit/>
          </a:bodyPr>
          <a:lstStyle/>
          <a:p>
            <a:r>
              <a:rPr lang="fi-FI" sz="5600"/>
              <a:t>Biologian alatieteitä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317483B-E60B-4F41-9448-D757B9FCD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EB44B66-1945-4638-8E9A-4F49493D7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3" name="Sisällön paikkamerkki 2">
            <a:extLst>
              <a:ext uri="{FF2B5EF4-FFF2-40B4-BE49-F238E27FC236}">
                <a16:creationId xmlns:a16="http://schemas.microsoft.com/office/drawing/2014/main" id="{BD844590-20A3-002A-E88A-29C84896FF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692651"/>
              </p:ext>
            </p:extLst>
          </p:nvPr>
        </p:nvGraphicFramePr>
        <p:xfrm>
          <a:off x="4796496" y="636527"/>
          <a:ext cx="6833175" cy="5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4191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B7ED41-F3D7-4286-AD0B-B4A216D7E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409" y="489853"/>
            <a:ext cx="6186871" cy="585810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4526F21-5062-C4FD-249A-0B82094A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976152"/>
            <a:ext cx="5613399" cy="5024920"/>
          </a:xfrm>
        </p:spPr>
        <p:txBody>
          <a:bodyPr anchor="ctr">
            <a:normAutofit/>
          </a:bodyPr>
          <a:lstStyle/>
          <a:p>
            <a:r>
              <a:rPr lang="fi-FI" dirty="0"/>
              <a:t>LAJI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14F7EC0-B8AC-4E93-A415-71AF71B12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4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81B44B-F235-604A-4999-15E2544CB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624" y="976158"/>
            <a:ext cx="4440589" cy="5024931"/>
          </a:xfrm>
        </p:spPr>
        <p:txBody>
          <a:bodyPr anchor="ctr">
            <a:normAutofit/>
          </a:bodyPr>
          <a:lstStyle/>
          <a:p>
            <a:r>
              <a:rPr lang="fi-FI" sz="2000" dirty="0"/>
              <a:t>-SAMAAN LAJIIN KUULUVAT YKSILÖT VOIVAT LISÄÄNTYÄ KESKENÄÄN</a:t>
            </a:r>
          </a:p>
          <a:p>
            <a:r>
              <a:rPr lang="fi-FI" sz="2000" dirty="0"/>
              <a:t>-TUOTTAA LISÄÄNTYMISKYKYISIÄ JÄLKELÄISIÄ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F0AD64-835F-42E2-B4C7-47A77348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80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8CACC5-D86B-49F3-9C70-374B1C971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449486A-C9B6-F330-55F9-33A2E1189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976160"/>
            <a:ext cx="8411120" cy="1493871"/>
          </a:xfrm>
        </p:spPr>
        <p:txBody>
          <a:bodyPr>
            <a:normAutofit/>
          </a:bodyPr>
          <a:lstStyle/>
          <a:p>
            <a:r>
              <a:rPr lang="fi-FI" sz="7200"/>
              <a:t>ALALAJI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FB8799-63B8-4407-9098-F9346BDCD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990BBA-8A0B-4EF5-A122-0815DEC19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BBC5F1-8CFF-46BA-BD62-FC5AA477A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0FC08741-B169-33A1-07B5-421E2FD18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835196"/>
              </p:ext>
            </p:extLst>
          </p:nvPr>
        </p:nvGraphicFramePr>
        <p:xfrm>
          <a:off x="482600" y="3306763"/>
          <a:ext cx="10507663" cy="257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497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18D5F1-911E-4BCF-9AF0-F3A54D7C0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84EE41-863A-4DE9-9A51-4F014D68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416" y="485369"/>
            <a:ext cx="11147071" cy="246083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D690801-A5FF-353F-399F-64D4A53BA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976160"/>
            <a:ext cx="10361960" cy="1493871"/>
          </a:xfrm>
        </p:spPr>
        <p:txBody>
          <a:bodyPr>
            <a:normAutofit/>
          </a:bodyPr>
          <a:lstStyle/>
          <a:p>
            <a:r>
              <a:rPr lang="fi-FI" dirty="0"/>
              <a:t>ALALAJIT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0850E05-3320-4817-99CE-D56547FCA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990BBA-8A0B-4EF5-A122-0815DEC19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DA9946C-C93A-4350-AC54-937723F6B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0C0BEF76-AC2C-42B4-323F-7035408E3C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302304"/>
              </p:ext>
            </p:extLst>
          </p:nvPr>
        </p:nvGraphicFramePr>
        <p:xfrm>
          <a:off x="482600" y="3098800"/>
          <a:ext cx="11143887" cy="2779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1004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84EE41-863A-4DE9-9A51-4F014D68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416" y="485369"/>
            <a:ext cx="11147071" cy="246083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8FCB3F7-6F04-D477-699B-D976A0C8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976160"/>
            <a:ext cx="8411120" cy="1493871"/>
          </a:xfrm>
        </p:spPr>
        <p:txBody>
          <a:bodyPr>
            <a:normAutofit fontScale="90000"/>
          </a:bodyPr>
          <a:lstStyle/>
          <a:p>
            <a:r>
              <a:rPr lang="fi-FI" sz="7200" dirty="0"/>
              <a:t>Esimerkkejä alalajeista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135360-3A7F-436F-B1EA-3628A78B5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4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990BBA-8A0B-4EF5-A122-0815DEC19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03144B64-11FA-320A-B3E1-923BA2265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3183882"/>
            <a:ext cx="8411119" cy="31564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400" b="1" dirty="0"/>
              <a:t>Metsähanhi (</a:t>
            </a:r>
            <a:r>
              <a:rPr lang="fi-FI" sz="1400" b="1" dirty="0" err="1"/>
              <a:t>Anser</a:t>
            </a:r>
            <a:r>
              <a:rPr lang="fi-FI" sz="1400" b="1" dirty="0"/>
              <a:t> </a:t>
            </a:r>
            <a:r>
              <a:rPr lang="fi-FI" sz="1400" b="1" dirty="0" err="1"/>
              <a:t>fabalis</a:t>
            </a:r>
            <a:r>
              <a:rPr lang="fi-FI" sz="1400" b="1" dirty="0"/>
              <a:t>):</a:t>
            </a:r>
            <a:r>
              <a:rPr lang="fi-FI" sz="1400" dirty="0"/>
              <a:t> Suomessa esiintyy alalajeja, ja BirdLife toivoo alalajilleen määritettyjen metsähanhien ilmoittamista (esim. metsähanhi </a:t>
            </a:r>
            <a:r>
              <a:rPr lang="fi-FI" sz="1400" i="1" dirty="0" err="1"/>
              <a:t>fabalis</a:t>
            </a:r>
            <a:r>
              <a:rPr lang="fi-FI" sz="1400" dirty="0"/>
              <a:t>).</a:t>
            </a:r>
          </a:p>
          <a:p>
            <a:pPr>
              <a:lnSpc>
                <a:spcPct val="90000"/>
              </a:lnSpc>
            </a:pPr>
            <a:r>
              <a:rPr lang="fi-FI" sz="1400" b="1" dirty="0"/>
              <a:t>Merikotka (</a:t>
            </a:r>
            <a:r>
              <a:rPr lang="fi-FI" sz="1400" b="1" dirty="0" err="1"/>
              <a:t>Haliaeetus</a:t>
            </a:r>
            <a:r>
              <a:rPr lang="fi-FI" sz="1400" b="1" dirty="0"/>
              <a:t> </a:t>
            </a:r>
            <a:r>
              <a:rPr lang="fi-FI" sz="1400" b="1" dirty="0" err="1"/>
              <a:t>albicilla</a:t>
            </a:r>
            <a:r>
              <a:rPr lang="fi-FI" sz="1400" b="1" dirty="0"/>
              <a:t>):</a:t>
            </a:r>
            <a:r>
              <a:rPr lang="fi-FI" sz="1400" dirty="0"/>
              <a:t> Tunnetaan useita alalajeja, kuten </a:t>
            </a:r>
            <a:r>
              <a:rPr lang="fi-FI" sz="1400" i="1" dirty="0"/>
              <a:t>H. a. </a:t>
            </a:r>
            <a:r>
              <a:rPr lang="fi-FI" sz="1400" i="1" dirty="0" err="1"/>
              <a:t>albicilla</a:t>
            </a:r>
            <a:r>
              <a:rPr lang="fi-FI" sz="1400" dirty="0"/>
              <a:t> (nimialalaji) ja </a:t>
            </a:r>
            <a:r>
              <a:rPr lang="fi-FI" sz="1400" i="1" dirty="0"/>
              <a:t>H. a. </a:t>
            </a:r>
            <a:r>
              <a:rPr lang="fi-FI" sz="1400" i="1" dirty="0" err="1"/>
              <a:t>groenlandicus</a:t>
            </a:r>
            <a:r>
              <a:rPr lang="fi-FI" sz="1400" dirty="0"/>
              <a:t>.</a:t>
            </a:r>
          </a:p>
          <a:p>
            <a:pPr>
              <a:lnSpc>
                <a:spcPct val="90000"/>
              </a:lnSpc>
            </a:pPr>
            <a:r>
              <a:rPr lang="fi-FI" sz="1400" b="1" dirty="0"/>
              <a:t>Kalalokki (</a:t>
            </a:r>
            <a:r>
              <a:rPr lang="fi-FI" sz="1400" b="1" dirty="0" err="1"/>
              <a:t>Larus</a:t>
            </a:r>
            <a:r>
              <a:rPr lang="fi-FI" sz="1400" b="1" dirty="0"/>
              <a:t> </a:t>
            </a:r>
            <a:r>
              <a:rPr lang="fi-FI" sz="1400" b="1" dirty="0" err="1"/>
              <a:t>canus</a:t>
            </a:r>
            <a:r>
              <a:rPr lang="fi-FI" sz="1400" b="1" dirty="0"/>
              <a:t>):</a:t>
            </a:r>
            <a:r>
              <a:rPr lang="fi-FI" sz="1400" dirty="0"/>
              <a:t> Kalalokin </a:t>
            </a:r>
            <a:r>
              <a:rPr lang="fi-FI" sz="1400" i="1" dirty="0" err="1"/>
              <a:t>heinei</a:t>
            </a:r>
            <a:r>
              <a:rPr lang="fi-FI" sz="1400" dirty="0"/>
              <a:t>-alalaji on yleensä hieman suurempi kuin nimialalaji </a:t>
            </a:r>
            <a:r>
              <a:rPr lang="fi-FI" sz="1400" i="1" dirty="0" err="1"/>
              <a:t>canus</a:t>
            </a:r>
            <a:r>
              <a:rPr lang="fi-FI" sz="1400" dirty="0"/>
              <a:t>.</a:t>
            </a:r>
          </a:p>
          <a:p>
            <a:pPr>
              <a:lnSpc>
                <a:spcPct val="90000"/>
              </a:lnSpc>
            </a:pPr>
            <a:r>
              <a:rPr lang="fi-FI" sz="1400" b="1" dirty="0"/>
              <a:t>Mustapyrstökuiri (</a:t>
            </a:r>
            <a:r>
              <a:rPr lang="fi-FI" sz="1400" b="1" dirty="0" err="1"/>
              <a:t>Limosa</a:t>
            </a:r>
            <a:r>
              <a:rPr lang="fi-FI" sz="1400" b="1" dirty="0"/>
              <a:t> </a:t>
            </a:r>
            <a:r>
              <a:rPr lang="fi-FI" sz="1400" b="1" dirty="0" err="1"/>
              <a:t>limosa</a:t>
            </a:r>
            <a:r>
              <a:rPr lang="fi-FI" sz="1400" b="1" dirty="0"/>
              <a:t>):</a:t>
            </a:r>
            <a:r>
              <a:rPr lang="fi-FI" sz="1400" dirty="0"/>
              <a:t> Islannissa pesivä läntisin alalaji on </a:t>
            </a:r>
            <a:r>
              <a:rPr lang="fi-FI" sz="1400" i="1" dirty="0" err="1"/>
              <a:t>islandica</a:t>
            </a:r>
            <a:r>
              <a:rPr lang="fi-FI" sz="1400" dirty="0"/>
              <a:t>, joka eroaa muista populaatioista.</a:t>
            </a:r>
          </a:p>
          <a:p>
            <a:pPr>
              <a:lnSpc>
                <a:spcPct val="90000"/>
              </a:lnSpc>
            </a:pPr>
            <a:r>
              <a:rPr lang="fi-FI" sz="1400" b="1" dirty="0"/>
              <a:t>Västäräkki (</a:t>
            </a:r>
            <a:r>
              <a:rPr lang="fi-FI" sz="1400" b="1" dirty="0" err="1"/>
              <a:t>Motacilla</a:t>
            </a:r>
            <a:r>
              <a:rPr lang="fi-FI" sz="1400" b="1" dirty="0"/>
              <a:t> alba):</a:t>
            </a:r>
            <a:r>
              <a:rPr lang="fi-FI" sz="1400" dirty="0"/>
              <a:t> Västäräkillä on useita alalajeja laajalla levinneisyysalueellaan</a:t>
            </a:r>
          </a:p>
          <a:p>
            <a:pPr>
              <a:lnSpc>
                <a:spcPct val="90000"/>
              </a:lnSpc>
            </a:pPr>
            <a:endParaRPr lang="fi-FI" sz="14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8045D80-B59B-4760-8DF9-AECD53044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907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9BD148E7-1EDB-4129-A130-04858F701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600" y="489855"/>
            <a:ext cx="11147071" cy="585126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3514E9-E98F-9907-B0E6-8809C3440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605" y="976160"/>
            <a:ext cx="5415395" cy="4902115"/>
          </a:xfrm>
        </p:spPr>
        <p:txBody>
          <a:bodyPr anchor="ctr">
            <a:normAutofit/>
          </a:bodyPr>
          <a:lstStyle/>
          <a:p>
            <a:r>
              <a:rPr lang="fi-FI" dirty="0"/>
              <a:t>ROTU</a:t>
            </a:r>
          </a:p>
        </p:txBody>
      </p:sp>
      <p:cxnSp>
        <p:nvCxnSpPr>
          <p:cNvPr id="21" name="Straight Connector 12">
            <a:extLst>
              <a:ext uri="{FF2B5EF4-FFF2-40B4-BE49-F238E27FC236}">
                <a16:creationId xmlns:a16="http://schemas.microsoft.com/office/drawing/2014/main" id="{8E1E68C9-4F6E-4640-AE06-FCA671F7D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4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1">
            <a:extLst>
              <a:ext uri="{FF2B5EF4-FFF2-40B4-BE49-F238E27FC236}">
                <a16:creationId xmlns:a16="http://schemas.microsoft.com/office/drawing/2014/main" id="{45EEC30B-2F3F-D5C6-4B4A-703720A8B4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24144" y="976160"/>
            <a:ext cx="5114069" cy="4902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i-FI" altLang="fi-FI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Rotu on biologinen tai jalostuksellinen </a:t>
            </a:r>
            <a:r>
              <a:rPr kumimoji="0" lang="fi-FI" altLang="fi-FI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käsite, joka kuvaa </a:t>
            </a:r>
            <a:r>
              <a:rPr kumimoji="0" lang="fi-FI" altLang="fi-FI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saman lajin sisäistä </a:t>
            </a:r>
            <a:r>
              <a:rPr kumimoji="0" lang="fi-FI" altLang="fi-FI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ryhmää, jolla on yhteisiä perinnöllisiä ulkonäkö- tai luonneominaisuuksia</a:t>
            </a:r>
            <a:r>
              <a:rPr kumimoji="0" lang="fi-FI" altLang="fi-FI" sz="20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i-FI" altLang="fi-FI" sz="20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fi-FI" altLang="fi-FI" sz="20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Eläimillä rodut ovat jalostuksen tulosta</a:t>
            </a:r>
            <a:r>
              <a:rPr kumimoji="0" lang="fi-FI" altLang="fi-FI" sz="20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kun taas ihmisestä puhuttaessa käsite on historiallinen, sosiaalinen konstruktio, jota ei pidetä tieteellisesti perusteltuna biologisena luokituksena. </a:t>
            </a:r>
            <a:r>
              <a:rPr kumimoji="0" lang="fi-FI" altLang="fi-FI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endParaRPr kumimoji="0" lang="fi-FI" altLang="fi-FI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22" name="Straight Connector 14">
            <a:extLst>
              <a:ext uri="{FF2B5EF4-FFF2-40B4-BE49-F238E27FC236}">
                <a16:creationId xmlns:a16="http://schemas.microsoft.com/office/drawing/2014/main" id="{8DF3F0BE-4FF5-481A-9206-F765D61B5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30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12EE356-A629-4F1A-9BAD-E21B3B10D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7ED41-F3D7-4286-AD0B-B4A216D7E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410" y="489853"/>
            <a:ext cx="3990149" cy="585810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8126459-8383-7524-4BA6-91F81E4A7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55" y="976152"/>
            <a:ext cx="3555211" cy="5024920"/>
          </a:xfrm>
        </p:spPr>
        <p:txBody>
          <a:bodyPr anchor="ctr">
            <a:normAutofit/>
          </a:bodyPr>
          <a:lstStyle/>
          <a:p>
            <a:r>
              <a:rPr lang="fi-FI" dirty="0"/>
              <a:t>LAJIKE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17483B-E60B-4F41-9448-D757B9FCD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B44B66-1945-4638-8E9A-4F49493D7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66BDF3CE-4C20-2A13-F476-5E6546DE4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35049"/>
              </p:ext>
            </p:extLst>
          </p:nvPr>
        </p:nvGraphicFramePr>
        <p:xfrm>
          <a:off x="4796496" y="636527"/>
          <a:ext cx="6833175" cy="5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185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84EE41-863A-4DE9-9A51-4F014D68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416" y="485369"/>
            <a:ext cx="11147071" cy="246083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ACFE141-2491-507F-4732-353E72608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976160"/>
            <a:ext cx="8411120" cy="149387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6100" dirty="0"/>
              <a:t>Lajikkeen nimeäminen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135360-3A7F-436F-B1EA-3628A78B5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4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990BBA-8A0B-4EF5-A122-0815DEC19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4C731F-F8A6-EC88-DE36-C2CDCD41C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3408254"/>
            <a:ext cx="8411119" cy="2470031"/>
          </a:xfrm>
        </p:spPr>
        <p:txBody>
          <a:bodyPr>
            <a:normAutofit/>
          </a:bodyPr>
          <a:lstStyle/>
          <a:p>
            <a:r>
              <a:rPr lang="fi-FI" sz="2000" b="1"/>
              <a:t>Nimeäminen:</a:t>
            </a:r>
            <a:r>
              <a:rPr lang="fi-FI" sz="2000"/>
              <a:t> Lajikenimi kirjoitetaan isolla alkukirjaimella ja usein yksinkertaisten heittomerkkien sisään, esimerkiksi </a:t>
            </a:r>
            <a:r>
              <a:rPr lang="fi-FI" sz="2000" i="1"/>
              <a:t>Rosa</a:t>
            </a:r>
            <a:r>
              <a:rPr lang="fi-FI" sz="2000"/>
              <a:t> 'Peace'.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8045D80-B59B-4760-8DF9-AECD53044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224931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Custom 88">
      <a:dk1>
        <a:sysClr val="windowText" lastClr="000000"/>
      </a:dk1>
      <a:lt1>
        <a:sysClr val="window" lastClr="FFFFFF"/>
      </a:lt1>
      <a:dk2>
        <a:srgbClr val="18223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939393"/>
      </a:accent6>
      <a:hlink>
        <a:srgbClr val="3E8FF1"/>
      </a:hlink>
      <a:folHlink>
        <a:srgbClr val="939393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337</Words>
  <Application>Microsoft Office PowerPoint</Application>
  <PresentationFormat>Laajakuva</PresentationFormat>
  <Paragraphs>40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Google Sans</vt:lpstr>
      <vt:lpstr>Seaford</vt:lpstr>
      <vt:lpstr>LevelVTI</vt:lpstr>
      <vt:lpstr>Lajeihin liittyviä käsitteitä</vt:lpstr>
      <vt:lpstr>Biologian alatieteitä</vt:lpstr>
      <vt:lpstr>LAJI</vt:lpstr>
      <vt:lpstr>ALALAJI</vt:lpstr>
      <vt:lpstr>ALALAJIT</vt:lpstr>
      <vt:lpstr>Esimerkkejä alalajeista</vt:lpstr>
      <vt:lpstr>ROTU</vt:lpstr>
      <vt:lpstr>LAJIKE</vt:lpstr>
      <vt:lpstr>Lajikkeen nimeäminen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Väyrynen Tuula</dc:creator>
  <cp:lastModifiedBy>Väyrynen Tuula</cp:lastModifiedBy>
  <cp:revision>1</cp:revision>
  <dcterms:created xsi:type="dcterms:W3CDTF">2026-03-24T08:21:12Z</dcterms:created>
  <dcterms:modified xsi:type="dcterms:W3CDTF">2026-03-24T09:02:35Z</dcterms:modified>
</cp:coreProperties>
</file>