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" roundtripDataSignature="AMtx7mhUIHxONL90lymsRk4nxoNl79BrK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ukka Suoni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5BA2"/>
    <a:srgbClr val="E53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B609F3-925B-4831-8FCC-5935FB400F84}" v="4" dt="2022-06-14T07:55:38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4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ölsä Salla" userId="11757758-abe0-48a4-a19b-63a9678b7c89" providerId="ADAL" clId="{DBDE5CB4-462F-44AA-B94F-57B0294332D8}"/>
    <pc:docChg chg="custSel">
      <pc:chgData name="Mölsä Salla" userId="11757758-abe0-48a4-a19b-63a9678b7c89" providerId="ADAL" clId="{DBDE5CB4-462F-44AA-B94F-57B0294332D8}" dt="2022-03-31T15:09:36.253" v="0" actId="1592"/>
      <pc:docMkLst>
        <pc:docMk/>
      </pc:docMkLst>
      <pc:sldChg chg="delCm">
        <pc:chgData name="Mölsä Salla" userId="11757758-abe0-48a4-a19b-63a9678b7c89" providerId="ADAL" clId="{DBDE5CB4-462F-44AA-B94F-57B0294332D8}" dt="2022-03-31T15:09:36.253" v="0" actId="1592"/>
        <pc:sldMkLst>
          <pc:docMk/>
          <pc:sldMk cId="0" sldId="260"/>
        </pc:sldMkLst>
      </pc:sldChg>
    </pc:docChg>
  </pc:docChgLst>
  <pc:docChgLst>
    <pc:chgData name="Seitaniemi Siiri" userId="b613e59b-4dc0-4e7d-a5d7-ab492795c13c" providerId="ADAL" clId="{8DB609F3-925B-4831-8FCC-5935FB400F84}"/>
    <pc:docChg chg="modSld">
      <pc:chgData name="Seitaniemi Siiri" userId="b613e59b-4dc0-4e7d-a5d7-ab492795c13c" providerId="ADAL" clId="{8DB609F3-925B-4831-8FCC-5935FB400F84}" dt="2022-06-14T07:55:38.940" v="2"/>
      <pc:docMkLst>
        <pc:docMk/>
      </pc:docMkLst>
      <pc:sldChg chg="modAnim">
        <pc:chgData name="Seitaniemi Siiri" userId="b613e59b-4dc0-4e7d-a5d7-ab492795c13c" providerId="ADAL" clId="{8DB609F3-925B-4831-8FCC-5935FB400F84}" dt="2022-06-14T07:55:35.363" v="0"/>
        <pc:sldMkLst>
          <pc:docMk/>
          <pc:sldMk cId="0" sldId="257"/>
        </pc:sldMkLst>
      </pc:sldChg>
      <pc:sldChg chg="modAnim">
        <pc:chgData name="Seitaniemi Siiri" userId="b613e59b-4dc0-4e7d-a5d7-ab492795c13c" providerId="ADAL" clId="{8DB609F3-925B-4831-8FCC-5935FB400F84}" dt="2022-06-14T07:55:37.209" v="1"/>
        <pc:sldMkLst>
          <pc:docMk/>
          <pc:sldMk cId="0" sldId="258"/>
        </pc:sldMkLst>
      </pc:sldChg>
      <pc:sldChg chg="modAnim">
        <pc:chgData name="Seitaniemi Siiri" userId="b613e59b-4dc0-4e7d-a5d7-ab492795c13c" providerId="ADAL" clId="{8DB609F3-925B-4831-8FCC-5935FB400F84}" dt="2022-06-14T07:55:38.940" v="2"/>
        <pc:sldMkLst>
          <pc:docMk/>
          <pc:sldMk cId="0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09187139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1091871390e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g1091871390e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091871390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1091871390e_0_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g1091871390e_0_7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91871390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091871390e_0_1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1091871390e_0_14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073f81ddd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073f81ddd6_2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073f81ddd6_2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" name="Google Shape;31;p13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32;p13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7"/>
          <p:cNvSpPr txBox="1">
            <a:spLocks noGrp="1"/>
          </p:cNvSpPr>
          <p:nvPr>
            <p:ph type="body" idx="5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6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0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endParaRPr sz="30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2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2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2"/>
          <p:cNvSpPr txBox="1">
            <a:spLocks noGrp="1"/>
          </p:cNvSpPr>
          <p:nvPr>
            <p:ph type="body" idx="7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5BA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 dirty="0"/>
              <a:t>Paljoussanat – Kooste</a:t>
            </a:r>
            <a:endParaRPr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Module 5 Grammar</a:t>
            </a:r>
            <a:endParaRPr/>
          </a:p>
        </p:txBody>
      </p:sp>
      <p:sp>
        <p:nvSpPr>
          <p:cNvPr id="87" name="Google Shape;87;p1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New Insights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91871390e_0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 dirty="0"/>
              <a:t>A </a:t>
            </a:r>
            <a:r>
              <a:rPr lang="fi-FI" dirty="0" err="1"/>
              <a:t>little</a:t>
            </a:r>
            <a:r>
              <a:rPr lang="fi-FI" dirty="0"/>
              <a:t> – </a:t>
            </a:r>
            <a:r>
              <a:rPr lang="fi-FI" dirty="0" err="1"/>
              <a:t>littl</a:t>
            </a:r>
            <a:r>
              <a:rPr lang="fi-FI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e</a:t>
            </a:r>
            <a:endParaRPr dirty="0"/>
          </a:p>
        </p:txBody>
      </p:sp>
      <p:sp>
        <p:nvSpPr>
          <p:cNvPr id="94" name="Google Shape;94;g1091871390e_0_0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spent</a:t>
            </a:r>
            <a:r>
              <a:rPr lang="fi-FI" dirty="0"/>
              <a:t> </a:t>
            </a:r>
            <a:r>
              <a:rPr lang="fi-FI" b="1" dirty="0"/>
              <a:t>a </a:t>
            </a:r>
            <a:r>
              <a:rPr lang="fi-FI" b="1" dirty="0" err="1"/>
              <a:t>little</a:t>
            </a:r>
            <a:r>
              <a:rPr lang="fi-FI" b="1" dirty="0"/>
              <a:t> money </a:t>
            </a:r>
            <a:r>
              <a:rPr lang="fi-FI" dirty="0"/>
              <a:t>on </a:t>
            </a:r>
            <a:r>
              <a:rPr lang="fi-FI" dirty="0" err="1"/>
              <a:t>getting</a:t>
            </a:r>
            <a:r>
              <a:rPr lang="fi-FI" dirty="0"/>
              <a:t>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plants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fi-FI" dirty="0"/>
              <a:t>If a </a:t>
            </a:r>
            <a:r>
              <a:rPr lang="fi-FI" dirty="0" err="1"/>
              <a:t>garden</a:t>
            </a:r>
            <a:r>
              <a:rPr lang="fi-FI" dirty="0"/>
              <a:t> </a:t>
            </a:r>
            <a:r>
              <a:rPr lang="fi-FI" dirty="0" err="1"/>
              <a:t>gets</a:t>
            </a:r>
            <a:r>
              <a:rPr lang="fi-FI" dirty="0"/>
              <a:t> </a:t>
            </a:r>
            <a:r>
              <a:rPr lang="fi-FI" b="1" dirty="0" err="1"/>
              <a:t>little</a:t>
            </a:r>
            <a:r>
              <a:rPr lang="fi-FI" b="1" dirty="0"/>
              <a:t> </a:t>
            </a:r>
            <a:r>
              <a:rPr lang="fi-FI" b="1" dirty="0" err="1"/>
              <a:t>love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plants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suffer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fi-FI" dirty="0" err="1"/>
              <a:t>There’s</a:t>
            </a:r>
            <a:r>
              <a:rPr lang="fi-FI" dirty="0"/>
              <a:t> </a:t>
            </a:r>
            <a:r>
              <a:rPr lang="fi-FI" b="1" dirty="0" err="1"/>
              <a:t>only</a:t>
            </a:r>
            <a:r>
              <a:rPr lang="fi-FI" b="1" dirty="0"/>
              <a:t> a </a:t>
            </a:r>
            <a:r>
              <a:rPr lang="fi-FI" b="1" dirty="0" err="1"/>
              <a:t>little</a:t>
            </a:r>
            <a:r>
              <a:rPr lang="fi-FI" b="1" dirty="0"/>
              <a:t> beauty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world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my </a:t>
            </a:r>
            <a:r>
              <a:rPr lang="fi-FI" dirty="0" err="1"/>
              <a:t>garden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it!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dirty="0"/>
          </a:p>
          <a:p>
            <a:pPr marL="704850" lvl="0" indent="-857250" algn="l" rtl="0"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Sanoja </a:t>
            </a:r>
            <a:r>
              <a:rPr lang="fi-FI" b="1" dirty="0">
                <a:solidFill>
                  <a:schemeClr val="bg2"/>
                </a:solidFill>
              </a:rPr>
              <a:t>a </a:t>
            </a:r>
            <a:r>
              <a:rPr lang="fi-FI" b="1" dirty="0" err="1">
                <a:solidFill>
                  <a:schemeClr val="bg2"/>
                </a:solidFill>
              </a:rPr>
              <a:t>little</a:t>
            </a:r>
            <a:r>
              <a:rPr lang="fi-FI" dirty="0">
                <a:solidFill>
                  <a:schemeClr val="bg2"/>
                </a:solidFill>
              </a:rPr>
              <a:t> ja </a:t>
            </a:r>
            <a:r>
              <a:rPr lang="fi-FI" b="1" dirty="0" err="1">
                <a:solidFill>
                  <a:schemeClr val="bg2"/>
                </a:solidFill>
              </a:rPr>
              <a:t>little</a:t>
            </a:r>
            <a:r>
              <a:rPr lang="fi-FI" dirty="0">
                <a:solidFill>
                  <a:schemeClr val="bg2"/>
                </a:solidFill>
              </a:rPr>
              <a:t> käytetään yksiköllisten (= ei-laskettavien) substantiivien kanssa</a:t>
            </a:r>
            <a:r>
              <a:rPr lang="fi-FI" dirty="0">
                <a:solidFill>
                  <a:schemeClr val="bg2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.</a:t>
            </a:r>
            <a:r>
              <a:rPr lang="fi-FI" dirty="0">
                <a:solidFill>
                  <a:schemeClr val="bg2"/>
                </a:solidFill>
              </a:rPr>
              <a:t> </a:t>
            </a:r>
            <a:endParaRPr dirty="0">
              <a:solidFill>
                <a:schemeClr val="bg2"/>
              </a:solidFill>
            </a:endParaRPr>
          </a:p>
          <a:p>
            <a:pPr marL="704850" lvl="0" indent="-85725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A </a:t>
            </a:r>
            <a:r>
              <a:rPr lang="fi-FI" dirty="0" err="1">
                <a:solidFill>
                  <a:schemeClr val="bg2"/>
                </a:solidFill>
              </a:rPr>
              <a:t>little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love</a:t>
            </a:r>
            <a:r>
              <a:rPr lang="fi-FI" dirty="0">
                <a:solidFill>
                  <a:schemeClr val="bg2"/>
                </a:solidFill>
              </a:rPr>
              <a:t> = some </a:t>
            </a:r>
            <a:r>
              <a:rPr lang="fi-FI" dirty="0" err="1">
                <a:solidFill>
                  <a:schemeClr val="bg2"/>
                </a:solidFill>
              </a:rPr>
              <a:t>love</a:t>
            </a:r>
            <a:r>
              <a:rPr lang="fi-FI" dirty="0">
                <a:solidFill>
                  <a:schemeClr val="bg2"/>
                </a:solidFill>
              </a:rPr>
              <a:t>; </a:t>
            </a:r>
            <a:r>
              <a:rPr lang="fi-FI" dirty="0" err="1">
                <a:solidFill>
                  <a:schemeClr val="bg2"/>
                </a:solidFill>
              </a:rPr>
              <a:t>little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love</a:t>
            </a:r>
            <a:r>
              <a:rPr lang="fi-FI" dirty="0">
                <a:solidFill>
                  <a:schemeClr val="bg2"/>
                </a:solidFill>
              </a:rPr>
              <a:t> = </a:t>
            </a:r>
            <a:r>
              <a:rPr lang="fi-FI" dirty="0" err="1">
                <a:solidFill>
                  <a:schemeClr val="bg2"/>
                </a:solidFill>
              </a:rPr>
              <a:t>hardly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any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love</a:t>
            </a:r>
            <a:endParaRPr dirty="0">
              <a:solidFill>
                <a:schemeClr val="bg2"/>
              </a:solidFill>
            </a:endParaRPr>
          </a:p>
          <a:p>
            <a:pPr marL="704850" lvl="0" indent="-85725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 err="1">
                <a:solidFill>
                  <a:schemeClr val="bg2"/>
                </a:solidFill>
              </a:rPr>
              <a:t>Only</a:t>
            </a:r>
            <a:r>
              <a:rPr lang="fi-FI" dirty="0">
                <a:solidFill>
                  <a:schemeClr val="bg2"/>
                </a:solidFill>
              </a:rPr>
              <a:t>-sanan kanssa </a:t>
            </a:r>
            <a:r>
              <a:rPr lang="fi-FI" b="1" dirty="0">
                <a:solidFill>
                  <a:schemeClr val="bg2"/>
                </a:solidFill>
              </a:rPr>
              <a:t>a </a:t>
            </a:r>
            <a:r>
              <a:rPr lang="fi-FI" b="1" dirty="0" err="1">
                <a:solidFill>
                  <a:schemeClr val="bg2"/>
                </a:solidFill>
              </a:rPr>
              <a:t>little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95" name="Google Shape;95;g1091871390e_0_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2C35F1C4-F30A-4EA0-9706-3E48C83B975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5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091871390e_0_7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 dirty="0"/>
              <a:t>A </a:t>
            </a:r>
            <a:r>
              <a:rPr lang="fi-FI" dirty="0" err="1"/>
              <a:t>few</a:t>
            </a:r>
            <a:r>
              <a:rPr lang="fi-FI" dirty="0"/>
              <a:t> – </a:t>
            </a:r>
            <a:r>
              <a:rPr lang="fi-FI" dirty="0" err="1"/>
              <a:t>few</a:t>
            </a:r>
            <a:endParaRPr dirty="0"/>
          </a:p>
        </p:txBody>
      </p:sp>
      <p:sp>
        <p:nvSpPr>
          <p:cNvPr id="102" name="Google Shape;102;g1091871390e_0_7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fi-FI" dirty="0" err="1"/>
              <a:t>I've</a:t>
            </a:r>
            <a:r>
              <a:rPr lang="fi-FI" dirty="0"/>
              <a:t> </a:t>
            </a:r>
            <a:r>
              <a:rPr lang="fi-FI" dirty="0" err="1"/>
              <a:t>checked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b="1" dirty="0"/>
              <a:t>a </a:t>
            </a:r>
            <a:r>
              <a:rPr lang="fi-FI" b="1" dirty="0" err="1"/>
              <a:t>few</a:t>
            </a:r>
            <a:r>
              <a:rPr lang="fi-FI" b="1" dirty="0"/>
              <a:t> </a:t>
            </a:r>
            <a:r>
              <a:rPr lang="fi-FI" b="1" dirty="0" err="1"/>
              <a:t>times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fi-FI" dirty="0" err="1"/>
              <a:t>Writing</a:t>
            </a:r>
            <a:r>
              <a:rPr lang="fi-FI" dirty="0"/>
              <a:t> a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b="1" dirty="0" err="1"/>
              <a:t>few</a:t>
            </a:r>
            <a:r>
              <a:rPr lang="fi-FI" b="1" dirty="0"/>
              <a:t> </a:t>
            </a:r>
            <a:r>
              <a:rPr lang="fi-FI" b="1" dirty="0" err="1"/>
              <a:t>typos</a:t>
            </a:r>
            <a:r>
              <a:rPr lang="fi-FI" dirty="0"/>
              <a:t> </a:t>
            </a:r>
            <a:r>
              <a:rPr lang="fi-FI" dirty="0" err="1"/>
              <a:t>makes</a:t>
            </a:r>
            <a:r>
              <a:rPr lang="fi-FI" dirty="0"/>
              <a:t> a </a:t>
            </a:r>
            <a:r>
              <a:rPr lang="fi-FI" dirty="0" err="1"/>
              <a:t>good</a:t>
            </a:r>
            <a:r>
              <a:rPr lang="fi-FI" dirty="0"/>
              <a:t> impression.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fi-FI" dirty="0"/>
              <a:t>I made </a:t>
            </a:r>
            <a:r>
              <a:rPr lang="fi-FI" b="1" dirty="0" err="1"/>
              <a:t>only</a:t>
            </a:r>
            <a:r>
              <a:rPr lang="fi-FI" b="1" dirty="0"/>
              <a:t> a </a:t>
            </a:r>
            <a:r>
              <a:rPr lang="fi-FI" b="1" dirty="0" err="1"/>
              <a:t>few</a:t>
            </a:r>
            <a:r>
              <a:rPr lang="fi-FI" b="1" dirty="0"/>
              <a:t> </a:t>
            </a:r>
            <a:r>
              <a:rPr lang="fi-FI" b="1" dirty="0" err="1"/>
              <a:t>mistakes</a:t>
            </a:r>
            <a:r>
              <a:rPr lang="fi-FI" dirty="0"/>
              <a:t> </a:t>
            </a:r>
            <a:r>
              <a:rPr lang="fi-FI" dirty="0" err="1"/>
              <a:t>last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dirty="0"/>
          </a:p>
          <a:p>
            <a:pPr marL="704850" lvl="0" indent="-857250" algn="l" rtl="0"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Sanoja </a:t>
            </a:r>
            <a:r>
              <a:rPr lang="fi-FI" b="1" dirty="0">
                <a:solidFill>
                  <a:schemeClr val="bg2"/>
                </a:solidFill>
              </a:rPr>
              <a:t>a </a:t>
            </a:r>
            <a:r>
              <a:rPr lang="fi-FI" b="1" dirty="0" err="1">
                <a:solidFill>
                  <a:schemeClr val="bg2"/>
                </a:solidFill>
              </a:rPr>
              <a:t>few</a:t>
            </a:r>
            <a:r>
              <a:rPr lang="fi-FI" dirty="0">
                <a:solidFill>
                  <a:schemeClr val="bg2"/>
                </a:solidFill>
              </a:rPr>
              <a:t> ja </a:t>
            </a:r>
            <a:r>
              <a:rPr lang="fi-FI" b="1" dirty="0" err="1">
                <a:solidFill>
                  <a:schemeClr val="bg2"/>
                </a:solidFill>
              </a:rPr>
              <a:t>few</a:t>
            </a:r>
            <a:r>
              <a:rPr lang="fi-FI" dirty="0">
                <a:solidFill>
                  <a:schemeClr val="bg2"/>
                </a:solidFill>
              </a:rPr>
              <a:t> käytetään monikollisten (= laskettavien) substantiivien kanssa.</a:t>
            </a:r>
            <a:endParaRPr dirty="0">
              <a:solidFill>
                <a:schemeClr val="bg2"/>
              </a:solidFill>
            </a:endParaRPr>
          </a:p>
          <a:p>
            <a:pPr marL="704850" lvl="0" indent="-85725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A </a:t>
            </a:r>
            <a:r>
              <a:rPr lang="fi-FI" dirty="0" err="1">
                <a:solidFill>
                  <a:schemeClr val="bg2"/>
                </a:solidFill>
              </a:rPr>
              <a:t>few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typos</a:t>
            </a:r>
            <a:r>
              <a:rPr lang="fi-FI" dirty="0">
                <a:solidFill>
                  <a:schemeClr val="bg2"/>
                </a:solidFill>
              </a:rPr>
              <a:t> = some </a:t>
            </a:r>
            <a:r>
              <a:rPr lang="fi-FI" dirty="0" err="1">
                <a:solidFill>
                  <a:schemeClr val="bg2"/>
                </a:solidFill>
              </a:rPr>
              <a:t>typos</a:t>
            </a:r>
            <a:r>
              <a:rPr lang="fi-FI" dirty="0">
                <a:solidFill>
                  <a:schemeClr val="bg2"/>
                </a:solidFill>
              </a:rPr>
              <a:t>; </a:t>
            </a:r>
            <a:r>
              <a:rPr lang="fi-FI" dirty="0" err="1">
                <a:solidFill>
                  <a:schemeClr val="bg2"/>
                </a:solidFill>
              </a:rPr>
              <a:t>few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typos</a:t>
            </a:r>
            <a:r>
              <a:rPr lang="fi-FI" dirty="0">
                <a:solidFill>
                  <a:schemeClr val="bg2"/>
                </a:solidFill>
              </a:rPr>
              <a:t> = </a:t>
            </a:r>
            <a:r>
              <a:rPr lang="fi-FI" dirty="0" err="1">
                <a:solidFill>
                  <a:schemeClr val="bg2"/>
                </a:solidFill>
              </a:rPr>
              <a:t>hardly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any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typos</a:t>
            </a:r>
            <a:endParaRPr dirty="0">
              <a:solidFill>
                <a:schemeClr val="bg2"/>
              </a:solidFill>
            </a:endParaRPr>
          </a:p>
          <a:p>
            <a:pPr marL="704850" lvl="0" indent="-85725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 err="1">
                <a:solidFill>
                  <a:schemeClr val="bg2"/>
                </a:solidFill>
              </a:rPr>
              <a:t>Only</a:t>
            </a:r>
            <a:r>
              <a:rPr lang="fi-FI" dirty="0">
                <a:solidFill>
                  <a:schemeClr val="bg2"/>
                </a:solidFill>
              </a:rPr>
              <a:t>-sanan kanssa </a:t>
            </a:r>
            <a:r>
              <a:rPr lang="fi-FI" b="1" dirty="0">
                <a:solidFill>
                  <a:schemeClr val="bg2"/>
                </a:solidFill>
              </a:rPr>
              <a:t>a </a:t>
            </a:r>
            <a:r>
              <a:rPr lang="fi-FI" b="1" dirty="0" err="1">
                <a:solidFill>
                  <a:schemeClr val="bg2"/>
                </a:solidFill>
              </a:rPr>
              <a:t>few</a:t>
            </a:r>
            <a:endParaRPr b="1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endParaRPr dirty="0"/>
          </a:p>
        </p:txBody>
      </p:sp>
      <p:sp>
        <p:nvSpPr>
          <p:cNvPr id="103" name="Google Shape;103;g1091871390e_0_7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65D5CAF4-5D71-4CCE-849E-90DBEFFB7E7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5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91871390e_0_1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/>
              <a:t>Much</a:t>
            </a:r>
            <a:r>
              <a:rPr lang="fi-FI" dirty="0"/>
              <a:t> – </a:t>
            </a:r>
            <a:r>
              <a:rPr lang="fi-FI" dirty="0" err="1"/>
              <a:t>many</a:t>
            </a:r>
            <a:endParaRPr dirty="0"/>
          </a:p>
        </p:txBody>
      </p:sp>
      <p:sp>
        <p:nvSpPr>
          <p:cNvPr id="110" name="Google Shape;110;g1091871390e_0_14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fi-FI" dirty="0"/>
              <a:t>How </a:t>
            </a:r>
            <a:r>
              <a:rPr lang="fi-FI" b="1" dirty="0" err="1"/>
              <a:t>much</a:t>
            </a:r>
            <a:r>
              <a:rPr lang="fi-FI" b="1" dirty="0"/>
              <a:t> </a:t>
            </a:r>
            <a:r>
              <a:rPr lang="fi-FI" b="1" dirty="0" err="1"/>
              <a:t>effort</a:t>
            </a:r>
            <a:r>
              <a:rPr lang="fi-FI" dirty="0"/>
              <a:t> </a:t>
            </a:r>
            <a:r>
              <a:rPr lang="fi-FI" dirty="0" err="1"/>
              <a:t>did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put</a:t>
            </a:r>
            <a:r>
              <a:rPr lang="fi-FI" dirty="0"/>
              <a:t> into </a:t>
            </a:r>
            <a:r>
              <a:rPr lang="fi-FI" dirty="0" err="1"/>
              <a:t>this</a:t>
            </a:r>
            <a:r>
              <a:rPr lang="fi-FI" dirty="0"/>
              <a:t>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How </a:t>
            </a:r>
            <a:r>
              <a:rPr lang="fi-FI" b="1" dirty="0" err="1"/>
              <a:t>many</a:t>
            </a:r>
            <a:r>
              <a:rPr lang="fi-FI" b="1" dirty="0"/>
              <a:t> </a:t>
            </a:r>
            <a:r>
              <a:rPr lang="fi-FI" b="1" dirty="0" err="1"/>
              <a:t>errors</a:t>
            </a:r>
            <a:r>
              <a:rPr lang="fi-FI" dirty="0"/>
              <a:t> </a:t>
            </a:r>
            <a:r>
              <a:rPr lang="fi-FI" dirty="0" err="1"/>
              <a:t>did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spot</a:t>
            </a:r>
            <a:r>
              <a:rPr lang="fi-FI" dirty="0"/>
              <a:t>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fi-FI" dirty="0" err="1"/>
              <a:t>Did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need</a:t>
            </a:r>
            <a:r>
              <a:rPr lang="fi-FI" dirty="0"/>
              <a:t> </a:t>
            </a:r>
            <a:r>
              <a:rPr lang="fi-FI" b="1" dirty="0"/>
              <a:t>a </a:t>
            </a:r>
            <a:r>
              <a:rPr lang="fi-FI" b="1" dirty="0" err="1"/>
              <a:t>lot</a:t>
            </a:r>
            <a:r>
              <a:rPr lang="fi-FI" b="1" dirty="0"/>
              <a:t> of help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it?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704850" lvl="0" indent="-857250" algn="l" rtl="0"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 err="1">
                <a:solidFill>
                  <a:schemeClr val="bg2"/>
                </a:solidFill>
              </a:rPr>
              <a:t>Much</a:t>
            </a:r>
            <a:r>
              <a:rPr lang="fi-FI" dirty="0">
                <a:solidFill>
                  <a:schemeClr val="bg2"/>
                </a:solidFill>
              </a:rPr>
              <a:t> + yksiköllinen substantiivi</a:t>
            </a:r>
            <a:endParaRPr dirty="0">
              <a:solidFill>
                <a:schemeClr val="bg2"/>
              </a:solidFill>
            </a:endParaRPr>
          </a:p>
          <a:p>
            <a:pPr marL="704850" lvl="0" indent="-85725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 err="1">
                <a:solidFill>
                  <a:schemeClr val="bg2"/>
                </a:solidFill>
              </a:rPr>
              <a:t>Many</a:t>
            </a:r>
            <a:r>
              <a:rPr lang="fi-FI" dirty="0">
                <a:solidFill>
                  <a:schemeClr val="bg2"/>
                </a:solidFill>
              </a:rPr>
              <a:t> + monikollinen substantiivi</a:t>
            </a:r>
            <a:endParaRPr dirty="0">
              <a:solidFill>
                <a:schemeClr val="bg2"/>
              </a:solidFill>
            </a:endParaRPr>
          </a:p>
          <a:p>
            <a:pPr marL="704850" lvl="0" indent="-85725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2"/>
                </a:solidFill>
              </a:rPr>
              <a:t>Korvaavia muotoja on paljon (</a:t>
            </a:r>
            <a:r>
              <a:rPr lang="fi-FI" b="1" dirty="0">
                <a:solidFill>
                  <a:schemeClr val="bg2"/>
                </a:solidFill>
              </a:rPr>
              <a:t>a </a:t>
            </a:r>
            <a:r>
              <a:rPr lang="fi-FI" b="1" dirty="0" err="1">
                <a:solidFill>
                  <a:schemeClr val="bg2"/>
                </a:solidFill>
              </a:rPr>
              <a:t>lot</a:t>
            </a:r>
            <a:r>
              <a:rPr lang="fi-FI" b="1" dirty="0">
                <a:solidFill>
                  <a:schemeClr val="bg2"/>
                </a:solidFill>
              </a:rPr>
              <a:t> of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plenty</a:t>
            </a:r>
            <a:r>
              <a:rPr lang="fi-FI" b="1" dirty="0">
                <a:solidFill>
                  <a:schemeClr val="bg2"/>
                </a:solidFill>
              </a:rPr>
              <a:t> of</a:t>
            </a:r>
            <a:r>
              <a:rPr lang="fi-FI" dirty="0">
                <a:solidFill>
                  <a:schemeClr val="bg2"/>
                </a:solidFill>
              </a:rPr>
              <a:t> jne.).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11" name="Google Shape;111;g1091871390e_0_14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 dirty="0"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4522D08D-6DC2-4E9D-8573-3C152BBFA24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5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73f81ddd6_2_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00" cy="1621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Practise. Take turns describing what you see in the picture. Use the given expressions.</a:t>
            </a:r>
            <a:endParaRPr/>
          </a:p>
        </p:txBody>
      </p:sp>
      <p:sp>
        <p:nvSpPr>
          <p:cNvPr id="118" name="Google Shape;118;g1073f81ddd6_2_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Luckily</a:t>
            </a:r>
            <a:r>
              <a:rPr lang="fi-FI" dirty="0"/>
              <a:t> </a:t>
            </a:r>
            <a:r>
              <a:rPr lang="fi-FI" dirty="0" err="1"/>
              <a:t>ther</a:t>
            </a:r>
            <a:r>
              <a:rPr lang="fi-FI" dirty="0" err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e</a:t>
            </a:r>
            <a:r>
              <a:rPr lang="fi-FI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is </a:t>
            </a:r>
            <a:r>
              <a:rPr lang="fi-FI" dirty="0"/>
              <a:t>a </a:t>
            </a:r>
            <a:r>
              <a:rPr lang="fi-FI" dirty="0" err="1"/>
              <a:t>lot</a:t>
            </a:r>
            <a:r>
              <a:rPr lang="fi-FI" dirty="0"/>
              <a:t> of …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Unfortunately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a </a:t>
            </a:r>
            <a:r>
              <a:rPr lang="fi-FI" dirty="0" err="1"/>
              <a:t>few</a:t>
            </a:r>
            <a:r>
              <a:rPr lang="fi-FI" dirty="0"/>
              <a:t> …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Surprisingly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 is </a:t>
            </a:r>
            <a:r>
              <a:rPr lang="fi-FI" dirty="0" err="1"/>
              <a:t>less</a:t>
            </a:r>
            <a:r>
              <a:rPr lang="fi-FI" dirty="0"/>
              <a:t> …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only</a:t>
            </a:r>
            <a:r>
              <a:rPr lang="fi-FI" dirty="0"/>
              <a:t> a </a:t>
            </a:r>
            <a:r>
              <a:rPr lang="fi-FI" dirty="0" err="1"/>
              <a:t>few</a:t>
            </a:r>
            <a:r>
              <a:rPr lang="fi-FI" dirty="0"/>
              <a:t> …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might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…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I'd</a:t>
            </a:r>
            <a:r>
              <a:rPr lang="fi-FI" dirty="0"/>
              <a:t> </a:t>
            </a:r>
            <a:r>
              <a:rPr lang="fi-FI" dirty="0" err="1"/>
              <a:t>like</a:t>
            </a:r>
            <a:r>
              <a:rPr lang="fi-FI" dirty="0"/>
              <a:t> to </a:t>
            </a:r>
            <a:r>
              <a:rPr lang="fi-FI" dirty="0" err="1"/>
              <a:t>see</a:t>
            </a:r>
            <a:r>
              <a:rPr lang="fi-FI" dirty="0"/>
              <a:t> </a:t>
            </a:r>
            <a:r>
              <a:rPr lang="fi-FI" dirty="0" err="1"/>
              <a:t>much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…</a:t>
            </a:r>
            <a:endParaRPr dirty="0"/>
          </a:p>
        </p:txBody>
      </p:sp>
      <p:sp>
        <p:nvSpPr>
          <p:cNvPr id="121" name="Google Shape;121;g1073f81ddd6_2_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94;gc48a9d6347_0_0">
            <a:extLst>
              <a:ext uri="{FF2B5EF4-FFF2-40B4-BE49-F238E27FC236}">
                <a16:creationId xmlns:a16="http://schemas.microsoft.com/office/drawing/2014/main" id="{D1FE7B55-7294-4A6C-A748-9F6943AB4E7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5 </a:t>
            </a:r>
            <a:r>
              <a:rPr lang="fi-FI" dirty="0" err="1"/>
              <a:t>Grammar</a:t>
            </a:r>
            <a:endParaRPr dirty="0"/>
          </a:p>
        </p:txBody>
      </p:sp>
      <p:sp>
        <p:nvSpPr>
          <p:cNvPr id="8" name="Google Shape;111;g1091871390e_0_14">
            <a:extLst>
              <a:ext uri="{FF2B5EF4-FFF2-40B4-BE49-F238E27FC236}">
                <a16:creationId xmlns:a16="http://schemas.microsoft.com/office/drawing/2014/main" id="{16AA3F04-DC85-4D7E-8AEA-39DC9DF03C2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 dirty="0"/>
          </a:p>
        </p:txBody>
      </p:sp>
      <p:pic>
        <p:nvPicPr>
          <p:cNvPr id="3" name="Kuva 2" descr="Kuva, joka sisältää kohteen ulko, henkilö, henkilöt, ryhmä&#10;&#10;Kuvaus luotu automaattisesti">
            <a:extLst>
              <a:ext uri="{FF2B5EF4-FFF2-40B4-BE49-F238E27FC236}">
                <a16:creationId xmlns:a16="http://schemas.microsoft.com/office/drawing/2014/main" id="{A294D14C-D3BE-45A5-91D7-B97D79EC0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9030" y="3061052"/>
            <a:ext cx="12185032" cy="8380668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EF047B0-7E12-4E36-A7A8-66FB7F3C2627}"/>
              </a:ext>
            </a:extLst>
          </p:cNvPr>
          <p:cNvSpPr txBox="1"/>
          <p:nvPr/>
        </p:nvSpPr>
        <p:spPr>
          <a:xfrm>
            <a:off x="11519030" y="11676554"/>
            <a:ext cx="2374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iStock.com/</a:t>
            </a:r>
            <a:r>
              <a:rPr lang="fi-FI" dirty="0" err="1"/>
              <a:t>Gregory</a:t>
            </a:r>
            <a:r>
              <a:rPr lang="fi-FI" dirty="0"/>
              <a:t> </a:t>
            </a:r>
            <a:r>
              <a:rPr lang="fi-FI" dirty="0" err="1"/>
              <a:t>Clifford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281</Words>
  <Application>Microsoft Office PowerPoint</Application>
  <PresentationFormat>Mukautettu</PresentationFormat>
  <Paragraphs>47</Paragraphs>
  <Slides>5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Office-teema</vt:lpstr>
      <vt:lpstr>Paljoussanat – Kooste</vt:lpstr>
      <vt:lpstr>A little – little</vt:lpstr>
      <vt:lpstr>A few – few</vt:lpstr>
      <vt:lpstr>Much – many</vt:lpstr>
      <vt:lpstr>Practise. Take turns describing what you see in the picture. Use the given expressions.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Paljoussanat - Kooste</dc:title>
  <dc:creator>Väänänen Anna</dc:creator>
  <cp:lastModifiedBy>Seitaniemi Siiri</cp:lastModifiedBy>
  <cp:revision>6</cp:revision>
  <dcterms:created xsi:type="dcterms:W3CDTF">2020-05-05T09:10:38Z</dcterms:created>
  <dcterms:modified xsi:type="dcterms:W3CDTF">2022-06-14T07:55:40Z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0x010100E0385AE73BA4B34DAC1EFBEFAAD46A70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