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198C21-4C10-D5A9-EAB4-C3D7E243E6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Kpl 9,</a:t>
            </a:r>
            <a:b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Aboriginaalit – Australian alkuperäiskulttuuri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6CF28C0-2505-0876-1BC9-8B7458C06C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s.58-61</a:t>
            </a:r>
          </a:p>
        </p:txBody>
      </p:sp>
    </p:spTree>
    <p:extLst>
      <p:ext uri="{BB962C8B-B14F-4D97-AF65-F5344CB8AC3E}">
        <p14:creationId xmlns:p14="http://schemas.microsoft.com/office/powerpoint/2010/main" val="2839417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8529B6-74B5-68D7-188E-B10FB387A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Aboriginaalien elämäntapa ja maailmankuva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A61B95-DC79-C91E-F53D-E3D47A67F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2606040"/>
            <a:ext cx="10140696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Elämää luonnon ehdoilla</a:t>
            </a:r>
          </a:p>
          <a:p>
            <a:pPr marL="0" indent="0">
              <a:buNone/>
            </a:pPr>
            <a:endParaRPr lang="fi-FI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Ensimmäiset ihmiset saapuivat Australiaan noin 60 000 vuotta sitten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Satoihin eri kieliryhmiin jakautuneella alkuperäisväestöllä oli samanlainen elämäntapa, johon kuuluivat: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kuiviin ja karuihin luonnon olosuhteisiin sopeutuminen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elinkeinona metsästys, kalastus ja keräily (bumerangi, keihäät, kaivuukepit)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kiertävä elämäntapa, vain vähän kiinteää omaisuutta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tulenkäyttö ja metsästystekniikka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mantereen eläinkanta oli vähäinen, dingoa lukuun ottamatta eläimiä ei kesytetty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779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C29B1-53FE-27DC-CF85-AEDBD4BA6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173C47-DD28-F81F-D287-C3B4C4C6A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Aboriginaalien elämäntapa ja maailmankuva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EFBCFB4-6627-C0F5-8369-088F1FAEA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976" y="2423160"/>
            <a:ext cx="10131552" cy="44348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Elämää luonnon ehdoilla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Aboriginaalit elivät 10–60 hengen paikallisryhmissä, joita yhdistivät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sukulaisuussuhteet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uskonnolliset seremoniat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kaupankäynti (keihäät, kivikirveet, okra, laulu &amp; tanssi)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vastavuoroisuuteen perustuva monimutkainen sosiaalinen verkosto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Elämäntapa säilyi muuttumattomana tuhansia vuosia, kunnes eurooppalaiset saapuivat Australiaan 1700-luvun lopulla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Eurooppalaiset alkoivat nimittää alkuperäisväestö aboriginaaleiksi (lat. ab </a:t>
            </a:r>
            <a:r>
              <a:rPr lang="fi-FI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origine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alusta alkaen)</a:t>
            </a:r>
          </a:p>
          <a:p>
            <a:pPr>
              <a:buFont typeface="Wingdings" panose="05000000000000000000" pitchFamily="2" charset="2"/>
              <a:buChar char="§"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644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B2194-F6B3-9001-3FA2-B0D41CE38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4392F1-3802-8A6B-EA9F-EC152A9C0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Aboriginaalien elämäntapa ja maailmankuva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6584760-7B34-C9F7-9C35-8C0495A1E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536" y="2715768"/>
            <a:ext cx="10460736" cy="4279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Unimaailman kulkijat - Aboriginaalien maailmankuva </a:t>
            </a:r>
          </a:p>
          <a:p>
            <a:pPr marL="0" indent="0">
              <a:buNone/>
            </a:pPr>
            <a:endParaRPr lang="fi-FI" sz="2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i-FI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Aboriginaalit hahmottavat todellisuutta myyttisen unimaailman kautta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Unimaailma ilmenee myyttisissä taruissa, lauluissa, tansseissa ja maalauksissa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Ihmiset ovat erottamaton osa henkien täyttämää luontoa, jossa kaikki liittyy kaikkeen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Koska luonto on pyhä, sitä pitää varjella ja muokata mahdollisimman vähän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Samanlaisia ajatuksia löytyy tyypillisesti myös muista alkuperäiskansojen luonnonuskonnoista, esimerkiksi saamelaisilta</a:t>
            </a:r>
          </a:p>
          <a:p>
            <a:pPr marL="0" indent="0">
              <a:buNone/>
            </a:pPr>
            <a:endParaRPr lang="fi-FI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82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2DE2B-9769-5BF3-4EB3-51B6CD54A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E32C7D-4940-3EB0-50EF-060771964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Aboriginaalien elämäntapa ja maailmankuva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37B709E-A801-CD12-6572-A123FF0DE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788920"/>
            <a:ext cx="10351008" cy="4069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Unimaailman kulkijat - Aboriginaalien maailmankuva 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Unimaailma sisältää muun muassa alkuperämyytin, joka selittää niin maan, ihmisten, eläinten kuin kasvien synnyn (vrt. luomiskertomus, evoluutio-oppi)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Aboriginaaleille uniaika ei ole vain menneisyyttä, vaan ihmiset ovat sen kautta jatkuvasti yhteydessä luontoon ja esi-isiinsä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Maailmankuvaa välitettiin suullisen perinteen eli kertomusten, riittien ja laulujen sekä kallioihin ja puihin tehtyjen maalausten avulla</a:t>
            </a:r>
          </a:p>
          <a:p>
            <a:pPr>
              <a:buFont typeface="Wingdings" panose="05000000000000000000" pitchFamily="2" charset="2"/>
              <a:buChar char="§"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928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29965DD-FB01-0E3B-CC30-9A1B9BB99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Otavan aineisto: Video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28EEB8-F966-15E7-C000-9D8DECB1A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3026664"/>
            <a:ext cx="10192750" cy="2993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Katsotaan video  aboriginaalien perinneruoasta. Missä mielessä heidän ruokavalionsa on ajankohtainen tämän päivän maailmassa? </a:t>
            </a:r>
          </a:p>
        </p:txBody>
      </p:sp>
    </p:spTree>
    <p:extLst>
      <p:ext uri="{BB962C8B-B14F-4D97-AF65-F5344CB8AC3E}">
        <p14:creationId xmlns:p14="http://schemas.microsoft.com/office/powerpoint/2010/main" val="1468266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89730B-5990-7D2C-7856-99AE711B2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Näkökulmia video-tehtävään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718C43-814A-961C-A4A3-644C8F427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496312"/>
            <a:ext cx="10332720" cy="436168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Aboriginaalit metsästävät monia eläimiä, mutta varsinkin liskoja, tulen avulla.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ovat eläneet aavikoilla tuhansia vuosia.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Naiset sytyttävät tulilinjoja, joista syntyy maastoon hajanainen verkosto.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Kulottamisen jälkeen maasta kasvaa kasveja, joiden siemenet ovat alkaneet itää.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Tämä metsästystapa tuottaa lajikirjon, joka kamppailee ilmaston aiheuttamien maastopalojen haittoja vastaan. Maastopaloilla on tuhoava vaikutus alueen eliöstöön.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Tarinan opetus on se, että tarvitsemme ihmisiä, jotka todella tietävät, miten tulee toimia luonnon kanssa ja kuinka hallita luonnon resursseja.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Nämä aboriginaalien yhteisöt ovat turvapaikkoja kulttuurilleen ja aavikon eliöstölle.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Ilman näiden yhteisöjen tukemista voimme menettää globaalin biodiversiteetin olennaisia osia</a:t>
            </a:r>
          </a:p>
        </p:txBody>
      </p:sp>
    </p:spTree>
    <p:extLst>
      <p:ext uri="{BB962C8B-B14F-4D97-AF65-F5344CB8AC3E}">
        <p14:creationId xmlns:p14="http://schemas.microsoft.com/office/powerpoint/2010/main" val="2014788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9C7F6C-85CB-E15F-55E3-990E73738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B32F059D-0333-08E5-C803-F796FFFD2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fi-FI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Tehtäviä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97D08FB-52D5-358D-6BD9-B663D03F0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5302189" cy="47399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Lue kpl 9, Aboriginaalit – Australian alkuperäiskulttuuri, s.58-61</a:t>
            </a:r>
          </a:p>
          <a:p>
            <a:pPr marL="0" indent="0">
              <a:buNone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Tee tehtävät 1 ja 2, s.61</a:t>
            </a:r>
          </a:p>
        </p:txBody>
      </p:sp>
    </p:spTree>
    <p:extLst>
      <p:ext uri="{BB962C8B-B14F-4D97-AF65-F5344CB8AC3E}">
        <p14:creationId xmlns:p14="http://schemas.microsoft.com/office/powerpoint/2010/main" val="23823087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Ioni (johtoryhmä)</Template>
  <TotalTime>111</TotalTime>
  <Words>415</Words>
  <Application>Microsoft Office PowerPoint</Application>
  <PresentationFormat>Laajakuva</PresentationFormat>
  <Paragraphs>51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Wingdings</vt:lpstr>
      <vt:lpstr>Wingdings 3</vt:lpstr>
      <vt:lpstr>Ioni (johtoryhmä)</vt:lpstr>
      <vt:lpstr>Kpl 9, Aboriginaalit – Australian alkuperäiskulttuuri</vt:lpstr>
      <vt:lpstr>Aboriginaalien elämäntapa ja maailmankuva</vt:lpstr>
      <vt:lpstr>Aboriginaalien elämäntapa ja maailmankuva</vt:lpstr>
      <vt:lpstr>Aboriginaalien elämäntapa ja maailmankuva</vt:lpstr>
      <vt:lpstr>Aboriginaalien elämäntapa ja maailmankuva</vt:lpstr>
      <vt:lpstr>Otavan aineisto: Video </vt:lpstr>
      <vt:lpstr>Näkökulmia video-tehtävään</vt:lpstr>
      <vt:lpstr>Tehtäviä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Leila Töyrylä</dc:creator>
  <cp:lastModifiedBy>Leila Töyrylä</cp:lastModifiedBy>
  <cp:revision>2</cp:revision>
  <dcterms:created xsi:type="dcterms:W3CDTF">2026-10-27T12:31:45Z</dcterms:created>
  <dcterms:modified xsi:type="dcterms:W3CDTF">2026-10-27T14:23:19Z</dcterms:modified>
</cp:coreProperties>
</file>