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58" r:id="rId5"/>
    <p:sldId id="257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CBFBB-D96C-42C0-814A-49ED4A6E376C}" type="datetimeFigureOut">
              <a:rPr lang="fi-FI" smtClean="0"/>
              <a:t>10.2.2021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DD88-CCAC-45A4-AF30-4E34B19C8B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6992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CBFBB-D96C-42C0-814A-49ED4A6E376C}" type="datetimeFigureOut">
              <a:rPr lang="fi-FI" smtClean="0"/>
              <a:t>10.2.2021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DD88-CCAC-45A4-AF30-4E34B19C8B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8772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CBFBB-D96C-42C0-814A-49ED4A6E376C}" type="datetimeFigureOut">
              <a:rPr lang="fi-FI" smtClean="0"/>
              <a:t>10.2.2021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DD88-CCAC-45A4-AF30-4E34B19C8B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0412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CBFBB-D96C-42C0-814A-49ED4A6E376C}" type="datetimeFigureOut">
              <a:rPr lang="fi-FI" smtClean="0"/>
              <a:t>10.2.2021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DD88-CCAC-45A4-AF30-4E34B19C8B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9725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CBFBB-D96C-42C0-814A-49ED4A6E376C}" type="datetimeFigureOut">
              <a:rPr lang="fi-FI" smtClean="0"/>
              <a:t>10.2.2021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DD88-CCAC-45A4-AF30-4E34B19C8B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7721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CBFBB-D96C-42C0-814A-49ED4A6E376C}" type="datetimeFigureOut">
              <a:rPr lang="fi-FI" smtClean="0"/>
              <a:t>10.2.2021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DD88-CCAC-45A4-AF30-4E34B19C8B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67981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CBFBB-D96C-42C0-814A-49ED4A6E376C}" type="datetimeFigureOut">
              <a:rPr lang="fi-FI" smtClean="0"/>
              <a:t>10.2.2021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DD88-CCAC-45A4-AF30-4E34B19C8B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7606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CBFBB-D96C-42C0-814A-49ED4A6E376C}" type="datetimeFigureOut">
              <a:rPr lang="fi-FI" smtClean="0"/>
              <a:t>10.2.2021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DD88-CCAC-45A4-AF30-4E34B19C8B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8225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CBFBB-D96C-42C0-814A-49ED4A6E376C}" type="datetimeFigureOut">
              <a:rPr lang="fi-FI" smtClean="0"/>
              <a:t>10.2.2021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DD88-CCAC-45A4-AF30-4E34B19C8B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4151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CBFBB-D96C-42C0-814A-49ED4A6E376C}" type="datetimeFigureOut">
              <a:rPr lang="fi-FI" smtClean="0"/>
              <a:t>10.2.2021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DD88-CCAC-45A4-AF30-4E34B19C8B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7453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CBFBB-D96C-42C0-814A-49ED4A6E376C}" type="datetimeFigureOut">
              <a:rPr lang="fi-FI" smtClean="0"/>
              <a:t>10.2.2021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DD88-CCAC-45A4-AF30-4E34B19C8B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88021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1CBFBB-D96C-42C0-814A-49ED4A6E376C}" type="datetimeFigureOut">
              <a:rPr lang="fi-FI" smtClean="0"/>
              <a:t>10.2.2021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2DD88-CCAC-45A4-AF30-4E34B19C8B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6994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Koordinaattiharjoitus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fi-FI" dirty="0" smtClean="0"/>
              <a:t>Koordinaatit ilmoittavat paikan absoluuttisen / maantieteellisen sijainnin</a:t>
            </a:r>
          </a:p>
          <a:p>
            <a:r>
              <a:rPr lang="fi-FI" dirty="0" smtClean="0"/>
              <a:t>Leveyspiirit ilmoittavat paikan sijainnin </a:t>
            </a:r>
            <a:r>
              <a:rPr lang="fi-FI" dirty="0" err="1" smtClean="0"/>
              <a:t>pohjois</a:t>
            </a:r>
            <a:r>
              <a:rPr lang="fi-FI" dirty="0" smtClean="0"/>
              <a:t>-eteläsuunnassa (0° päiväntasaaja, 90° navat, päiväntasaajan eteläpuolella S, pohjoispuolella N)</a:t>
            </a:r>
          </a:p>
          <a:p>
            <a:r>
              <a:rPr lang="fi-FI" dirty="0" smtClean="0"/>
              <a:t>Pituuspiirit ilmoittavat paikan sijainnin länsi-itäsuunnassa (0° Greenwich, idässä E, lännessä W)</a:t>
            </a:r>
          </a:p>
        </p:txBody>
      </p:sp>
      <p:pic>
        <p:nvPicPr>
          <p:cNvPr id="3" name="Sisällön paikkamerkki 2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8329" y="2076994"/>
            <a:ext cx="6273671" cy="3277993"/>
          </a:xfrm>
        </p:spPr>
      </p:pic>
    </p:spTree>
    <p:extLst>
      <p:ext uri="{BB962C8B-B14F-4D97-AF65-F5344CB8AC3E}">
        <p14:creationId xmlns:p14="http://schemas.microsoft.com/office/powerpoint/2010/main" val="1741238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Leveys- ja pituuspiirit</a:t>
            </a:r>
            <a:endParaRPr lang="fi-FI" dirty="0"/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1726" y="1802675"/>
            <a:ext cx="4027628" cy="4103620"/>
          </a:xfrm>
        </p:spPr>
      </p:pic>
      <p:pic>
        <p:nvPicPr>
          <p:cNvPr id="6" name="Sisällön paikkamerkki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430383"/>
            <a:ext cx="4848203" cy="4848203"/>
          </a:xfrm>
        </p:spPr>
      </p:pic>
    </p:spTree>
    <p:extLst>
      <p:ext uri="{BB962C8B-B14F-4D97-AF65-F5344CB8AC3E}">
        <p14:creationId xmlns:p14="http://schemas.microsoft.com/office/powerpoint/2010/main" val="84603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isällön paikkamerkki 3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942" y="326571"/>
            <a:ext cx="11686851" cy="6070555"/>
          </a:xfrm>
        </p:spPr>
      </p:pic>
    </p:spTree>
    <p:extLst>
      <p:ext uri="{BB962C8B-B14F-4D97-AF65-F5344CB8AC3E}">
        <p14:creationId xmlns:p14="http://schemas.microsoft.com/office/powerpoint/2010/main" val="36733644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tsikko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Koordinaatit</a:t>
            </a:r>
            <a:endParaRPr lang="fi-FI" dirty="0"/>
          </a:p>
        </p:txBody>
      </p:sp>
      <p:pic>
        <p:nvPicPr>
          <p:cNvPr id="9" name="Sisällön paikkamerkki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5247" y="235131"/>
            <a:ext cx="5477856" cy="6065794"/>
          </a:xfrm>
        </p:spPr>
      </p:pic>
      <p:sp>
        <p:nvSpPr>
          <p:cNvPr id="11" name="Tekstin paikkamerkki 10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fi-FI" sz="2000" dirty="0" smtClean="0"/>
              <a:t>Maantieteelliset </a:t>
            </a:r>
            <a:r>
              <a:rPr lang="fi-FI" sz="2000" smtClean="0"/>
              <a:t>koordinaatit </a:t>
            </a:r>
          </a:p>
          <a:p>
            <a:r>
              <a:rPr lang="fi-FI" sz="2000" smtClean="0"/>
              <a:t>(</a:t>
            </a:r>
            <a:r>
              <a:rPr lang="fi-FI" sz="2000" dirty="0" smtClean="0"/>
              <a:t>sijainti leveyspiiriin 0° eli päiväntasaajaan ja 0° pituuspiiriin nähden)</a:t>
            </a:r>
          </a:p>
          <a:p>
            <a:r>
              <a:rPr lang="fi-FI" sz="2000" dirty="0" smtClean="0"/>
              <a:t>X ja Y - akselit (sijainti / etäisyydet / kulmat)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4120314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Määritä koordinaatit: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Määritä seuraavien paikkojen maantieteellinen sijainti maapallolla:</a:t>
            </a:r>
          </a:p>
          <a:p>
            <a:pPr lvl="1"/>
            <a:r>
              <a:rPr lang="fi-FI" dirty="0"/>
              <a:t>Rio de Janeiro				Peking			</a:t>
            </a:r>
            <a:endParaRPr lang="fi-FI" dirty="0" smtClean="0"/>
          </a:p>
          <a:p>
            <a:pPr lvl="1"/>
            <a:r>
              <a:rPr lang="fi-FI" dirty="0" smtClean="0"/>
              <a:t>New York				Melbourne</a:t>
            </a:r>
          </a:p>
          <a:p>
            <a:pPr lvl="1"/>
            <a:r>
              <a:rPr lang="fi-FI" dirty="0" smtClean="0"/>
              <a:t>Kapkaupunki</a:t>
            </a:r>
            <a:r>
              <a:rPr lang="fi-FI" dirty="0"/>
              <a:t>				Lontoo</a:t>
            </a:r>
          </a:p>
          <a:p>
            <a:pPr lvl="1"/>
            <a:r>
              <a:rPr lang="fi-FI" dirty="0" smtClean="0"/>
              <a:t>Reykjavik</a:t>
            </a:r>
            <a:r>
              <a:rPr lang="fi-FI" dirty="0"/>
              <a:t>				Fidzi </a:t>
            </a:r>
            <a:r>
              <a:rPr lang="fi-FI" dirty="0" smtClean="0"/>
              <a:t>saaret</a:t>
            </a:r>
          </a:p>
          <a:p>
            <a:pPr lvl="1"/>
            <a:r>
              <a:rPr lang="fi-FI" dirty="0" smtClean="0"/>
              <a:t>Kotka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429511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89</Words>
  <Application>Microsoft Office PowerPoint</Application>
  <PresentationFormat>Laajakuva</PresentationFormat>
  <Paragraphs>16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Office-teema</vt:lpstr>
      <vt:lpstr>Koordinaattiharjoitus</vt:lpstr>
      <vt:lpstr>Leveys- ja pituuspiirit</vt:lpstr>
      <vt:lpstr>PowerPoint-esitys</vt:lpstr>
      <vt:lpstr>Koordinaatit</vt:lpstr>
      <vt:lpstr>Määritä koordinaatit:</vt:lpstr>
    </vt:vector>
  </TitlesOfParts>
  <Company>Kotkan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Koordinaattiharjoitus</dc:title>
  <dc:creator>Koskihaara Kirsi Hannele</dc:creator>
  <cp:lastModifiedBy>Koskihaara Kirsi Hannele</cp:lastModifiedBy>
  <cp:revision>7</cp:revision>
  <dcterms:created xsi:type="dcterms:W3CDTF">2016-04-13T06:41:12Z</dcterms:created>
  <dcterms:modified xsi:type="dcterms:W3CDTF">2021-02-10T08:33:47Z</dcterms:modified>
</cp:coreProperties>
</file>