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4"/>
  </p:notesMasterIdLst>
  <p:sldIdLst>
    <p:sldId id="267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E6289-3E6A-426C-8E24-62FC34420A38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7E4DB-5393-4425-919C-4B3AB095B7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03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23FE-6E49-47AB-BFE2-61F42A69F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00" y="1303924"/>
            <a:ext cx="10296000" cy="2198075"/>
          </a:xfrm>
        </p:spPr>
        <p:txBody>
          <a:bodyPr anchor="b"/>
          <a:lstStyle>
            <a:lvl1pPr algn="l">
              <a:lnSpc>
                <a:spcPts val="7000"/>
              </a:lnSpc>
              <a:defRPr sz="68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39343-5AF3-4068-92E5-C3B10571E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000" y="3778638"/>
            <a:ext cx="10296000" cy="1655762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800" b="1">
                <a:solidFill>
                  <a:srgbClr val="5B7B3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03976-BDF8-4173-89F3-5C9F2306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03F0E35-A938-DB46-BA0E-4BE502CC93C7}" type="datetime1">
              <a:rPr lang="fi-FI" smtClean="0"/>
              <a:t>9.5.2022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4797D-BC65-4B5B-AD41-161794CB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Raseborgs stad | Namn | Evenemang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14C25-7D00-4C6A-8EFA-15BB7B97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1A6C46A7-2CD6-43DC-A9FD-78C6254632DB}"/>
              </a:ext>
            </a:extLst>
          </p:cNvPr>
          <p:cNvGrpSpPr>
            <a:grpSpLocks noChangeAspect="1"/>
          </p:cNvGrpSpPr>
          <p:nvPr/>
        </p:nvGrpSpPr>
        <p:grpSpPr bwMode="hidden">
          <a:xfrm>
            <a:off x="11850186" y="270"/>
            <a:ext cx="342900" cy="6858000"/>
            <a:chOff x="11874000" y="-7350"/>
            <a:chExt cx="342000" cy="68400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C0716C6-8D30-4446-8B6C-7B526321A179}"/>
                </a:ext>
              </a:extLst>
            </p:cNvPr>
            <p:cNvSpPr/>
            <p:nvPr/>
          </p:nvSpPr>
          <p:spPr bwMode="hidden">
            <a:xfrm>
              <a:off x="11885879" y="83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B788217-848D-4CE9-8A8A-EB3D335EDD1C}"/>
                </a:ext>
              </a:extLst>
            </p:cNvPr>
            <p:cNvSpPr/>
            <p:nvPr/>
          </p:nvSpPr>
          <p:spPr bwMode="hidden">
            <a:xfrm>
              <a:off x="11885879" y="-1966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68660D6-E32D-48B4-B35C-85A39E77477B}"/>
                </a:ext>
              </a:extLst>
            </p:cNvPr>
            <p:cNvSpPr/>
            <p:nvPr/>
          </p:nvSpPr>
          <p:spPr bwMode="hidden">
            <a:xfrm>
              <a:off x="11885879" y="169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B1B200B-7927-4818-BBEC-AD1405A84CA2}"/>
                </a:ext>
              </a:extLst>
            </p:cNvPr>
            <p:cNvSpPr/>
            <p:nvPr/>
          </p:nvSpPr>
          <p:spPr bwMode="hidden">
            <a:xfrm>
              <a:off x="11885879" y="340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BE9513F-5A64-42B1-A894-6DAF25821D5E}"/>
                </a:ext>
              </a:extLst>
            </p:cNvPr>
            <p:cNvSpPr/>
            <p:nvPr/>
          </p:nvSpPr>
          <p:spPr bwMode="hidden">
            <a:xfrm>
              <a:off x="11885879" y="254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EE1E90B-5EB9-4A56-8F83-E6C7137C7E5C}"/>
                </a:ext>
              </a:extLst>
            </p:cNvPr>
            <p:cNvSpPr/>
            <p:nvPr/>
          </p:nvSpPr>
          <p:spPr bwMode="hidden">
            <a:xfrm>
              <a:off x="11885879" y="425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678CFBC7-0534-45B5-9172-AD46044CC210}"/>
                </a:ext>
              </a:extLst>
            </p:cNvPr>
            <p:cNvSpPr/>
            <p:nvPr/>
          </p:nvSpPr>
          <p:spPr bwMode="hidden">
            <a:xfrm>
              <a:off x="11885879" y="596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40DBE61-486F-41CA-B99E-C172CC9810B2}"/>
                </a:ext>
              </a:extLst>
            </p:cNvPr>
            <p:cNvSpPr/>
            <p:nvPr/>
          </p:nvSpPr>
          <p:spPr bwMode="hidden">
            <a:xfrm>
              <a:off x="11885879" y="511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  <p:sp>
        <p:nvSpPr>
          <p:cNvPr id="22" name="Graphic 20">
            <a:extLst>
              <a:ext uri="{FF2B5EF4-FFF2-40B4-BE49-F238E27FC236}">
                <a16:creationId xmlns:a16="http://schemas.microsoft.com/office/drawing/2014/main" id="{79CEFCAD-981C-4CAE-BB6B-64D60FF39559}"/>
              </a:ext>
            </a:extLst>
          </p:cNvPr>
          <p:cNvSpPr>
            <a:spLocks noChangeAspect="1"/>
          </p:cNvSpPr>
          <p:nvPr/>
        </p:nvSpPr>
        <p:spPr bwMode="black">
          <a:xfrm>
            <a:off x="538225" y="403925"/>
            <a:ext cx="2109557" cy="900000"/>
          </a:xfrm>
          <a:custGeom>
            <a:avLst/>
            <a:gdLst>
              <a:gd name="connsiteX0" fmla="*/ 2657666 w 3505200"/>
              <a:gd name="connsiteY0" fmla="*/ 889540 h 1495425"/>
              <a:gd name="connsiteX1" fmla="*/ 2704719 w 3505200"/>
              <a:gd name="connsiteY1" fmla="*/ 889540 h 1495425"/>
              <a:gd name="connsiteX2" fmla="*/ 2748570 w 3505200"/>
              <a:gd name="connsiteY2" fmla="*/ 927794 h 1495425"/>
              <a:gd name="connsiteX3" fmla="*/ 2710315 w 3505200"/>
              <a:gd name="connsiteY3" fmla="*/ 971645 h 1495425"/>
              <a:gd name="connsiteX4" fmla="*/ 2704719 w 3505200"/>
              <a:gd name="connsiteY4" fmla="*/ 971645 h 1495425"/>
              <a:gd name="connsiteX5" fmla="*/ 2657666 w 3505200"/>
              <a:gd name="connsiteY5" fmla="*/ 971645 h 1495425"/>
              <a:gd name="connsiteX6" fmla="*/ 2657666 w 3505200"/>
              <a:gd name="connsiteY6" fmla="*/ 849154 h 1495425"/>
              <a:gd name="connsiteX7" fmla="*/ 2615279 w 3505200"/>
              <a:gd name="connsiteY7" fmla="*/ 849154 h 1495425"/>
              <a:gd name="connsiteX8" fmla="*/ 2615279 w 3505200"/>
              <a:gd name="connsiteY8" fmla="*/ 1134904 h 1495425"/>
              <a:gd name="connsiteX9" fmla="*/ 2657666 w 3505200"/>
              <a:gd name="connsiteY9" fmla="*/ 1134904 h 1495425"/>
              <a:gd name="connsiteX10" fmla="*/ 2657666 w 3505200"/>
              <a:gd name="connsiteY10" fmla="*/ 1012031 h 1495425"/>
              <a:gd name="connsiteX11" fmla="*/ 2704719 w 3505200"/>
              <a:gd name="connsiteY11" fmla="*/ 1012031 h 1495425"/>
              <a:gd name="connsiteX12" fmla="*/ 2790444 w 3505200"/>
              <a:gd name="connsiteY12" fmla="*/ 930402 h 1495425"/>
              <a:gd name="connsiteX13" fmla="*/ 2704719 w 3505200"/>
              <a:gd name="connsiteY13" fmla="*/ 849154 h 1495425"/>
              <a:gd name="connsiteX14" fmla="*/ 98679 w 3505200"/>
              <a:gd name="connsiteY14" fmla="*/ 1453515 h 1495425"/>
              <a:gd name="connsiteX15" fmla="*/ 98679 w 3505200"/>
              <a:gd name="connsiteY15" fmla="*/ 1491615 h 1495425"/>
              <a:gd name="connsiteX16" fmla="*/ 194596 w 3505200"/>
              <a:gd name="connsiteY16" fmla="*/ 1441990 h 1495425"/>
              <a:gd name="connsiteX17" fmla="*/ 298623 w 3505200"/>
              <a:gd name="connsiteY17" fmla="*/ 1419570 h 1495425"/>
              <a:gd name="connsiteX18" fmla="*/ 321469 w 3505200"/>
              <a:gd name="connsiteY18" fmla="*/ 1442657 h 1495425"/>
              <a:gd name="connsiteX19" fmla="*/ 485946 w 3505200"/>
              <a:gd name="connsiteY19" fmla="*/ 1469345 h 1495425"/>
              <a:gd name="connsiteX20" fmla="*/ 513112 w 3505200"/>
              <a:gd name="connsiteY20" fmla="*/ 1441990 h 1495425"/>
              <a:gd name="connsiteX21" fmla="*/ 617262 w 3505200"/>
              <a:gd name="connsiteY21" fmla="*/ 1419502 h 1495425"/>
              <a:gd name="connsiteX22" fmla="*/ 640175 w 3505200"/>
              <a:gd name="connsiteY22" fmla="*/ 1442657 h 1495425"/>
              <a:gd name="connsiteX23" fmla="*/ 804645 w 3505200"/>
              <a:gd name="connsiteY23" fmla="*/ 1469394 h 1495425"/>
              <a:gd name="connsiteX24" fmla="*/ 831723 w 3505200"/>
              <a:gd name="connsiteY24" fmla="*/ 1442181 h 1495425"/>
              <a:gd name="connsiteX25" fmla="*/ 895160 w 3505200"/>
              <a:gd name="connsiteY25" fmla="*/ 1407509 h 1495425"/>
              <a:gd name="connsiteX26" fmla="*/ 895160 w 3505200"/>
              <a:gd name="connsiteY26" fmla="*/ 1369409 h 1495425"/>
              <a:gd name="connsiteX27" fmla="*/ 799910 w 3505200"/>
              <a:gd name="connsiteY27" fmla="*/ 1421987 h 1495425"/>
              <a:gd name="connsiteX28" fmla="*/ 687207 w 3505200"/>
              <a:gd name="connsiteY28" fmla="*/ 1436939 h 1495425"/>
              <a:gd name="connsiteX29" fmla="*/ 672846 w 3505200"/>
              <a:gd name="connsiteY29" fmla="*/ 1422749 h 1495425"/>
              <a:gd name="connsiteX30" fmla="*/ 517130 w 3505200"/>
              <a:gd name="connsiteY30" fmla="*/ 1386439 h 1495425"/>
              <a:gd name="connsiteX31" fmla="*/ 481298 w 3505200"/>
              <a:gd name="connsiteY31" fmla="*/ 1421987 h 1495425"/>
              <a:gd name="connsiteX32" fmla="*/ 368596 w 3505200"/>
              <a:gd name="connsiteY32" fmla="*/ 1436939 h 1495425"/>
              <a:gd name="connsiteX33" fmla="*/ 354234 w 3505200"/>
              <a:gd name="connsiteY33" fmla="*/ 1422749 h 1495425"/>
              <a:gd name="connsiteX34" fmla="*/ 198349 w 3505200"/>
              <a:gd name="connsiteY34" fmla="*/ 1386572 h 1495425"/>
              <a:gd name="connsiteX35" fmla="*/ 162591 w 3505200"/>
              <a:gd name="connsiteY35" fmla="*/ 1422082 h 1495425"/>
              <a:gd name="connsiteX36" fmla="*/ 99060 w 3505200"/>
              <a:gd name="connsiteY36" fmla="*/ 1453514 h 1495425"/>
              <a:gd name="connsiteX37" fmla="*/ 858488 w 3505200"/>
              <a:gd name="connsiteY37" fmla="*/ 126016 h 1495425"/>
              <a:gd name="connsiteX38" fmla="*/ 896588 w 3505200"/>
              <a:gd name="connsiteY38" fmla="*/ 126016 h 1495425"/>
              <a:gd name="connsiteX39" fmla="*/ 896588 w 3505200"/>
              <a:gd name="connsiteY39" fmla="*/ 7144 h 1495425"/>
              <a:gd name="connsiteX40" fmla="*/ 706088 w 3505200"/>
              <a:gd name="connsiteY40" fmla="*/ 7144 h 1495425"/>
              <a:gd name="connsiteX41" fmla="*/ 706088 w 3505200"/>
              <a:gd name="connsiteY41" fmla="*/ 88106 h 1495425"/>
              <a:gd name="connsiteX42" fmla="*/ 592646 w 3505200"/>
              <a:gd name="connsiteY42" fmla="*/ 88106 h 1495425"/>
              <a:gd name="connsiteX43" fmla="*/ 592646 w 3505200"/>
              <a:gd name="connsiteY43" fmla="*/ 7144 h 1495425"/>
              <a:gd name="connsiteX44" fmla="*/ 402146 w 3505200"/>
              <a:gd name="connsiteY44" fmla="*/ 7144 h 1495425"/>
              <a:gd name="connsiteX45" fmla="*/ 402146 w 3505200"/>
              <a:gd name="connsiteY45" fmla="*/ 88106 h 1495425"/>
              <a:gd name="connsiteX46" fmla="*/ 287846 w 3505200"/>
              <a:gd name="connsiteY46" fmla="*/ 88106 h 1495425"/>
              <a:gd name="connsiteX47" fmla="*/ 287846 w 3505200"/>
              <a:gd name="connsiteY47" fmla="*/ 7144 h 1495425"/>
              <a:gd name="connsiteX48" fmla="*/ 97346 w 3505200"/>
              <a:gd name="connsiteY48" fmla="*/ 7144 h 1495425"/>
              <a:gd name="connsiteX49" fmla="*/ 97346 w 3505200"/>
              <a:gd name="connsiteY49" fmla="*/ 126016 h 1495425"/>
              <a:gd name="connsiteX50" fmla="*/ 135446 w 3505200"/>
              <a:gd name="connsiteY50" fmla="*/ 126016 h 1495425"/>
              <a:gd name="connsiteX51" fmla="*/ 135446 w 3505200"/>
              <a:gd name="connsiteY51" fmla="*/ 45053 h 1495425"/>
              <a:gd name="connsiteX52" fmla="*/ 249746 w 3505200"/>
              <a:gd name="connsiteY52" fmla="*/ 45053 h 1495425"/>
              <a:gd name="connsiteX53" fmla="*/ 249746 w 3505200"/>
              <a:gd name="connsiteY53" fmla="*/ 126016 h 1495425"/>
              <a:gd name="connsiteX54" fmla="*/ 440246 w 3505200"/>
              <a:gd name="connsiteY54" fmla="*/ 126016 h 1495425"/>
              <a:gd name="connsiteX55" fmla="*/ 440246 w 3505200"/>
              <a:gd name="connsiteY55" fmla="*/ 45053 h 1495425"/>
              <a:gd name="connsiteX56" fmla="*/ 554546 w 3505200"/>
              <a:gd name="connsiteY56" fmla="*/ 45053 h 1495425"/>
              <a:gd name="connsiteX57" fmla="*/ 554546 w 3505200"/>
              <a:gd name="connsiteY57" fmla="*/ 126016 h 1495425"/>
              <a:gd name="connsiteX58" fmla="*/ 745046 w 3505200"/>
              <a:gd name="connsiteY58" fmla="*/ 126016 h 1495425"/>
              <a:gd name="connsiteX59" fmla="*/ 745046 w 3505200"/>
              <a:gd name="connsiteY59" fmla="*/ 45053 h 1495425"/>
              <a:gd name="connsiteX60" fmla="*/ 859346 w 3505200"/>
              <a:gd name="connsiteY60" fmla="*/ 45053 h 1495425"/>
              <a:gd name="connsiteX61" fmla="*/ 936307 w 3505200"/>
              <a:gd name="connsiteY61" fmla="*/ 747713 h 1495425"/>
              <a:gd name="connsiteX62" fmla="*/ 810387 w 3505200"/>
              <a:gd name="connsiteY62" fmla="*/ 815340 h 1495425"/>
              <a:gd name="connsiteX63" fmla="*/ 684467 w 3505200"/>
              <a:gd name="connsiteY63" fmla="*/ 747713 h 1495425"/>
              <a:gd name="connsiteX64" fmla="*/ 810387 w 3505200"/>
              <a:gd name="connsiteY64" fmla="*/ 679990 h 1495425"/>
              <a:gd name="connsiteX65" fmla="*/ 936307 w 3505200"/>
              <a:gd name="connsiteY65" fmla="*/ 747713 h 1495425"/>
              <a:gd name="connsiteX66" fmla="*/ 635032 w 3505200"/>
              <a:gd name="connsiteY66" fmla="*/ 747713 h 1495425"/>
              <a:gd name="connsiteX67" fmla="*/ 566261 w 3505200"/>
              <a:gd name="connsiteY67" fmla="*/ 867442 h 1495425"/>
              <a:gd name="connsiteX68" fmla="*/ 427673 w 3505200"/>
              <a:gd name="connsiteY68" fmla="*/ 867442 h 1495425"/>
              <a:gd name="connsiteX69" fmla="*/ 427006 w 3505200"/>
              <a:gd name="connsiteY69" fmla="*/ 867442 h 1495425"/>
              <a:gd name="connsiteX70" fmla="*/ 358426 w 3505200"/>
              <a:gd name="connsiteY70" fmla="*/ 747903 h 1495425"/>
              <a:gd name="connsiteX71" fmla="*/ 358426 w 3505200"/>
              <a:gd name="connsiteY71" fmla="*/ 747903 h 1495425"/>
              <a:gd name="connsiteX72" fmla="*/ 358426 w 3505200"/>
              <a:gd name="connsiteY72" fmla="*/ 747903 h 1495425"/>
              <a:gd name="connsiteX73" fmla="*/ 427482 w 3505200"/>
              <a:gd name="connsiteY73" fmla="*/ 627888 h 1495425"/>
              <a:gd name="connsiteX74" fmla="*/ 496253 w 3505200"/>
              <a:gd name="connsiteY74" fmla="*/ 633984 h 1495425"/>
              <a:gd name="connsiteX75" fmla="*/ 565309 w 3505200"/>
              <a:gd name="connsiteY75" fmla="*/ 628174 h 1495425"/>
              <a:gd name="connsiteX76" fmla="*/ 634937 w 3505200"/>
              <a:gd name="connsiteY76" fmla="*/ 748094 h 1495425"/>
              <a:gd name="connsiteX77" fmla="*/ 590645 w 3505200"/>
              <a:gd name="connsiteY77" fmla="*/ 585406 h 1495425"/>
              <a:gd name="connsiteX78" fmla="*/ 595027 w 3505200"/>
              <a:gd name="connsiteY78" fmla="*/ 442531 h 1495425"/>
              <a:gd name="connsiteX79" fmla="*/ 716661 w 3505200"/>
              <a:gd name="connsiteY79" fmla="*/ 367379 h 1495425"/>
              <a:gd name="connsiteX80" fmla="*/ 712280 w 3505200"/>
              <a:gd name="connsiteY80" fmla="*/ 510254 h 1495425"/>
              <a:gd name="connsiteX81" fmla="*/ 590645 w 3505200"/>
              <a:gd name="connsiteY81" fmla="*/ 585502 h 1495425"/>
              <a:gd name="connsiteX82" fmla="*/ 402717 w 3505200"/>
              <a:gd name="connsiteY82" fmla="*/ 584930 h 1495425"/>
              <a:gd name="connsiteX83" fmla="*/ 281178 w 3505200"/>
              <a:gd name="connsiteY83" fmla="*/ 509683 h 1495425"/>
              <a:gd name="connsiteX84" fmla="*/ 276892 w 3505200"/>
              <a:gd name="connsiteY84" fmla="*/ 366808 h 1495425"/>
              <a:gd name="connsiteX85" fmla="*/ 398431 w 3505200"/>
              <a:gd name="connsiteY85" fmla="*/ 441960 h 1495425"/>
              <a:gd name="connsiteX86" fmla="*/ 402717 w 3505200"/>
              <a:gd name="connsiteY86" fmla="*/ 584835 h 1495425"/>
              <a:gd name="connsiteX87" fmla="*/ 402717 w 3505200"/>
              <a:gd name="connsiteY87" fmla="*/ 910209 h 1495425"/>
              <a:gd name="connsiteX88" fmla="*/ 398336 w 3505200"/>
              <a:gd name="connsiteY88" fmla="*/ 1053084 h 1495425"/>
              <a:gd name="connsiteX89" fmla="*/ 276796 w 3505200"/>
              <a:gd name="connsiteY89" fmla="*/ 1128331 h 1495425"/>
              <a:gd name="connsiteX90" fmla="*/ 281083 w 3505200"/>
              <a:gd name="connsiteY90" fmla="*/ 985456 h 1495425"/>
              <a:gd name="connsiteX91" fmla="*/ 402717 w 3505200"/>
              <a:gd name="connsiteY91" fmla="*/ 910304 h 1495425"/>
              <a:gd name="connsiteX92" fmla="*/ 590740 w 3505200"/>
              <a:gd name="connsiteY92" fmla="*/ 910304 h 1495425"/>
              <a:gd name="connsiteX93" fmla="*/ 712280 w 3505200"/>
              <a:gd name="connsiteY93" fmla="*/ 985552 h 1495425"/>
              <a:gd name="connsiteX94" fmla="*/ 716661 w 3505200"/>
              <a:gd name="connsiteY94" fmla="*/ 1128427 h 1495425"/>
              <a:gd name="connsiteX95" fmla="*/ 595027 w 3505200"/>
              <a:gd name="connsiteY95" fmla="*/ 1053274 h 1495425"/>
              <a:gd name="connsiteX96" fmla="*/ 590740 w 3505200"/>
              <a:gd name="connsiteY96" fmla="*/ 910399 h 1495425"/>
              <a:gd name="connsiteX97" fmla="*/ 308991 w 3505200"/>
              <a:gd name="connsiteY97" fmla="*/ 747713 h 1495425"/>
              <a:gd name="connsiteX98" fmla="*/ 183071 w 3505200"/>
              <a:gd name="connsiteY98" fmla="*/ 815435 h 1495425"/>
              <a:gd name="connsiteX99" fmla="*/ 57150 w 3505200"/>
              <a:gd name="connsiteY99" fmla="*/ 747713 h 1495425"/>
              <a:gd name="connsiteX100" fmla="*/ 183071 w 3505200"/>
              <a:gd name="connsiteY100" fmla="*/ 679990 h 1495425"/>
              <a:gd name="connsiteX101" fmla="*/ 308991 w 3505200"/>
              <a:gd name="connsiteY101" fmla="*/ 747713 h 1495425"/>
              <a:gd name="connsiteX102" fmla="*/ 976217 w 3505200"/>
              <a:gd name="connsiteY102" fmla="*/ 759143 h 1495425"/>
              <a:gd name="connsiteX103" fmla="*/ 985266 w 3505200"/>
              <a:gd name="connsiteY103" fmla="*/ 747522 h 1495425"/>
              <a:gd name="connsiteX104" fmla="*/ 976217 w 3505200"/>
              <a:gd name="connsiteY104" fmla="*/ 735806 h 1495425"/>
              <a:gd name="connsiteX105" fmla="*/ 810101 w 3505200"/>
              <a:gd name="connsiteY105" fmla="*/ 641890 h 1495425"/>
              <a:gd name="connsiteX106" fmla="*/ 659416 w 3505200"/>
              <a:gd name="connsiteY106" fmla="*/ 718090 h 1495425"/>
              <a:gd name="connsiteX107" fmla="*/ 603123 w 3505200"/>
              <a:gd name="connsiteY107" fmla="*/ 620935 h 1495425"/>
              <a:gd name="connsiteX108" fmla="*/ 744950 w 3505200"/>
              <a:gd name="connsiteY108" fmla="*/ 528638 h 1495425"/>
              <a:gd name="connsiteX109" fmla="*/ 746570 w 3505200"/>
              <a:gd name="connsiteY109" fmla="*/ 338138 h 1495425"/>
              <a:gd name="connsiteX110" fmla="*/ 741045 w 3505200"/>
              <a:gd name="connsiteY110" fmla="*/ 324421 h 1495425"/>
              <a:gd name="connsiteX111" fmla="*/ 726377 w 3505200"/>
              <a:gd name="connsiteY111" fmla="*/ 326422 h 1495425"/>
              <a:gd name="connsiteX112" fmla="*/ 561975 w 3505200"/>
              <a:gd name="connsiteY112" fmla="*/ 423291 h 1495425"/>
              <a:gd name="connsiteX113" fmla="*/ 552450 w 3505200"/>
              <a:gd name="connsiteY113" fmla="*/ 591503 h 1495425"/>
              <a:gd name="connsiteX114" fmla="*/ 439864 w 3505200"/>
              <a:gd name="connsiteY114" fmla="*/ 591503 h 1495425"/>
              <a:gd name="connsiteX115" fmla="*/ 430816 w 3505200"/>
              <a:gd name="connsiteY115" fmla="*/ 422815 h 1495425"/>
              <a:gd name="connsiteX116" fmla="*/ 266414 w 3505200"/>
              <a:gd name="connsiteY116" fmla="*/ 326041 h 1495425"/>
              <a:gd name="connsiteX117" fmla="*/ 251746 w 3505200"/>
              <a:gd name="connsiteY117" fmla="*/ 323945 h 1495425"/>
              <a:gd name="connsiteX118" fmla="*/ 246221 w 3505200"/>
              <a:gd name="connsiteY118" fmla="*/ 337661 h 1495425"/>
              <a:gd name="connsiteX119" fmla="*/ 247840 w 3505200"/>
              <a:gd name="connsiteY119" fmla="*/ 528161 h 1495425"/>
              <a:gd name="connsiteX120" fmla="*/ 389287 w 3505200"/>
              <a:gd name="connsiteY120" fmla="*/ 620363 h 1495425"/>
              <a:gd name="connsiteX121" fmla="*/ 332994 w 3505200"/>
              <a:gd name="connsiteY121" fmla="*/ 717995 h 1495425"/>
              <a:gd name="connsiteX122" fmla="*/ 182785 w 3505200"/>
              <a:gd name="connsiteY122" fmla="*/ 641795 h 1495425"/>
              <a:gd name="connsiteX123" fmla="*/ 16669 w 3505200"/>
              <a:gd name="connsiteY123" fmla="*/ 735711 h 1495425"/>
              <a:gd name="connsiteX124" fmla="*/ 7144 w 3505200"/>
              <a:gd name="connsiteY124" fmla="*/ 747427 h 1495425"/>
              <a:gd name="connsiteX125" fmla="*/ 16669 w 3505200"/>
              <a:gd name="connsiteY125" fmla="*/ 759047 h 1495425"/>
              <a:gd name="connsiteX126" fmla="*/ 182785 w 3505200"/>
              <a:gd name="connsiteY126" fmla="*/ 853059 h 1495425"/>
              <a:gd name="connsiteX127" fmla="*/ 332899 w 3505200"/>
              <a:gd name="connsiteY127" fmla="*/ 776859 h 1495425"/>
              <a:gd name="connsiteX128" fmla="*/ 388620 w 3505200"/>
              <a:gd name="connsiteY128" fmla="*/ 873728 h 1495425"/>
              <a:gd name="connsiteX129" fmla="*/ 247936 w 3505200"/>
              <a:gd name="connsiteY129" fmla="*/ 965645 h 1495425"/>
              <a:gd name="connsiteX130" fmla="*/ 246317 w 3505200"/>
              <a:gd name="connsiteY130" fmla="*/ 1156145 h 1495425"/>
              <a:gd name="connsiteX131" fmla="*/ 251841 w 3505200"/>
              <a:gd name="connsiteY131" fmla="*/ 1169956 h 1495425"/>
              <a:gd name="connsiteX132" fmla="*/ 266510 w 3505200"/>
              <a:gd name="connsiteY132" fmla="*/ 1167860 h 1495425"/>
              <a:gd name="connsiteX133" fmla="*/ 430911 w 3505200"/>
              <a:gd name="connsiteY133" fmla="*/ 1070991 h 1495425"/>
              <a:gd name="connsiteX134" fmla="*/ 440436 w 3505200"/>
              <a:gd name="connsiteY134" fmla="*/ 902875 h 1495425"/>
              <a:gd name="connsiteX135" fmla="*/ 553022 w 3505200"/>
              <a:gd name="connsiteY135" fmla="*/ 902875 h 1495425"/>
              <a:gd name="connsiteX136" fmla="*/ 562547 w 3505200"/>
              <a:gd name="connsiteY136" fmla="*/ 1071372 h 1495425"/>
              <a:gd name="connsiteX137" fmla="*/ 726948 w 3505200"/>
              <a:gd name="connsiteY137" fmla="*/ 1168241 h 1495425"/>
              <a:gd name="connsiteX138" fmla="*/ 741617 w 3505200"/>
              <a:gd name="connsiteY138" fmla="*/ 1170241 h 1495425"/>
              <a:gd name="connsiteX139" fmla="*/ 747236 w 3505200"/>
              <a:gd name="connsiteY139" fmla="*/ 1156526 h 1495425"/>
              <a:gd name="connsiteX140" fmla="*/ 745522 w 3505200"/>
              <a:gd name="connsiteY140" fmla="*/ 966026 h 1495425"/>
              <a:gd name="connsiteX141" fmla="*/ 604171 w 3505200"/>
              <a:gd name="connsiteY141" fmla="*/ 873919 h 1495425"/>
              <a:gd name="connsiteX142" fmla="*/ 660368 w 3505200"/>
              <a:gd name="connsiteY142" fmla="*/ 776383 h 1495425"/>
              <a:gd name="connsiteX143" fmla="*/ 810482 w 3505200"/>
              <a:gd name="connsiteY143" fmla="*/ 852583 h 1495425"/>
              <a:gd name="connsiteX144" fmla="*/ 976598 w 3505200"/>
              <a:gd name="connsiteY144" fmla="*/ 758571 h 1495425"/>
              <a:gd name="connsiteX145" fmla="*/ 1376648 w 3505200"/>
              <a:gd name="connsiteY145" fmla="*/ 482346 h 1495425"/>
              <a:gd name="connsiteX146" fmla="*/ 1325118 w 3505200"/>
              <a:gd name="connsiteY146" fmla="*/ 482346 h 1495425"/>
              <a:gd name="connsiteX147" fmla="*/ 1325118 w 3505200"/>
              <a:gd name="connsiteY147" fmla="*/ 400240 h 1495425"/>
              <a:gd name="connsiteX148" fmla="*/ 1376648 w 3505200"/>
              <a:gd name="connsiteY148" fmla="*/ 400240 h 1495425"/>
              <a:gd name="connsiteX149" fmla="*/ 1420499 w 3505200"/>
              <a:gd name="connsiteY149" fmla="*/ 438495 h 1495425"/>
              <a:gd name="connsiteX150" fmla="*/ 1382244 w 3505200"/>
              <a:gd name="connsiteY150" fmla="*/ 482346 h 1495425"/>
              <a:gd name="connsiteX151" fmla="*/ 1376648 w 3505200"/>
              <a:gd name="connsiteY151" fmla="*/ 482346 h 1495425"/>
              <a:gd name="connsiteX152" fmla="*/ 1477042 w 3505200"/>
              <a:gd name="connsiteY152" fmla="*/ 645223 h 1495425"/>
              <a:gd name="connsiteX153" fmla="*/ 1378648 w 3505200"/>
              <a:gd name="connsiteY153" fmla="*/ 522732 h 1495425"/>
              <a:gd name="connsiteX154" fmla="*/ 1462373 w 3505200"/>
              <a:gd name="connsiteY154" fmla="*/ 441103 h 1495425"/>
              <a:gd name="connsiteX155" fmla="*/ 1376172 w 3505200"/>
              <a:gd name="connsiteY155" fmla="*/ 359855 h 1495425"/>
              <a:gd name="connsiteX156" fmla="*/ 1282732 w 3505200"/>
              <a:gd name="connsiteY156" fmla="*/ 359855 h 1495425"/>
              <a:gd name="connsiteX157" fmla="*/ 1282732 w 3505200"/>
              <a:gd name="connsiteY157" fmla="*/ 645605 h 1495425"/>
              <a:gd name="connsiteX158" fmla="*/ 1325118 w 3505200"/>
              <a:gd name="connsiteY158" fmla="*/ 645605 h 1495425"/>
              <a:gd name="connsiteX159" fmla="*/ 1325118 w 3505200"/>
              <a:gd name="connsiteY159" fmla="*/ 520541 h 1495425"/>
              <a:gd name="connsiteX160" fmla="*/ 1424845 w 3505200"/>
              <a:gd name="connsiteY160" fmla="*/ 645890 h 1495425"/>
              <a:gd name="connsiteX161" fmla="*/ 1376553 w 3505200"/>
              <a:gd name="connsiteY161" fmla="*/ 971836 h 1495425"/>
              <a:gd name="connsiteX162" fmla="*/ 1325023 w 3505200"/>
              <a:gd name="connsiteY162" fmla="*/ 971836 h 1495425"/>
              <a:gd name="connsiteX163" fmla="*/ 1325023 w 3505200"/>
              <a:gd name="connsiteY163" fmla="*/ 889921 h 1495425"/>
              <a:gd name="connsiteX164" fmla="*/ 1376553 w 3505200"/>
              <a:gd name="connsiteY164" fmla="*/ 889921 h 1495425"/>
              <a:gd name="connsiteX165" fmla="*/ 1419633 w 3505200"/>
              <a:gd name="connsiteY165" fmla="*/ 929042 h 1495425"/>
              <a:gd name="connsiteX166" fmla="*/ 1380511 w 3505200"/>
              <a:gd name="connsiteY166" fmla="*/ 972122 h 1495425"/>
              <a:gd name="connsiteX167" fmla="*/ 1376553 w 3505200"/>
              <a:gd name="connsiteY167" fmla="*/ 972122 h 1495425"/>
              <a:gd name="connsiteX168" fmla="*/ 1424749 w 3505200"/>
              <a:gd name="connsiteY168" fmla="*/ 1134904 h 1495425"/>
              <a:gd name="connsiteX169" fmla="*/ 1476947 w 3505200"/>
              <a:gd name="connsiteY169" fmla="*/ 1134904 h 1495425"/>
              <a:gd name="connsiteX170" fmla="*/ 1378553 w 3505200"/>
              <a:gd name="connsiteY170" fmla="*/ 1012412 h 1495425"/>
              <a:gd name="connsiteX171" fmla="*/ 1462278 w 3505200"/>
              <a:gd name="connsiteY171" fmla="*/ 930783 h 1495425"/>
              <a:gd name="connsiteX172" fmla="*/ 1376077 w 3505200"/>
              <a:gd name="connsiteY172" fmla="*/ 849630 h 1495425"/>
              <a:gd name="connsiteX173" fmla="*/ 1282637 w 3505200"/>
              <a:gd name="connsiteY173" fmla="*/ 849630 h 1495425"/>
              <a:gd name="connsiteX174" fmla="*/ 1282637 w 3505200"/>
              <a:gd name="connsiteY174" fmla="*/ 1134904 h 1495425"/>
              <a:gd name="connsiteX175" fmla="*/ 1325023 w 3505200"/>
              <a:gd name="connsiteY175" fmla="*/ 1134904 h 1495425"/>
              <a:gd name="connsiteX176" fmla="*/ 1325023 w 3505200"/>
              <a:gd name="connsiteY176" fmla="*/ 1009936 h 1495425"/>
              <a:gd name="connsiteX177" fmla="*/ 1688782 w 3505200"/>
              <a:gd name="connsiteY177" fmla="*/ 523494 h 1495425"/>
              <a:gd name="connsiteX178" fmla="*/ 1593532 w 3505200"/>
              <a:gd name="connsiteY178" fmla="*/ 523494 h 1495425"/>
              <a:gd name="connsiteX179" fmla="*/ 1622107 w 3505200"/>
              <a:gd name="connsiteY179" fmla="*/ 400431 h 1495425"/>
              <a:gd name="connsiteX180" fmla="*/ 1660207 w 3505200"/>
              <a:gd name="connsiteY180" fmla="*/ 400431 h 1495425"/>
              <a:gd name="connsiteX181" fmla="*/ 1717357 w 3505200"/>
              <a:gd name="connsiteY181" fmla="*/ 645890 h 1495425"/>
              <a:gd name="connsiteX182" fmla="*/ 1761554 w 3505200"/>
              <a:gd name="connsiteY182" fmla="*/ 645890 h 1495425"/>
              <a:gd name="connsiteX183" fmla="*/ 1694879 w 3505200"/>
              <a:gd name="connsiteY183" fmla="*/ 360140 h 1495425"/>
              <a:gd name="connsiteX184" fmla="*/ 1587437 w 3505200"/>
              <a:gd name="connsiteY184" fmla="*/ 360140 h 1495425"/>
              <a:gd name="connsiteX185" fmla="*/ 1520762 w 3505200"/>
              <a:gd name="connsiteY185" fmla="*/ 645890 h 1495425"/>
              <a:gd name="connsiteX186" fmla="*/ 1564957 w 3505200"/>
              <a:gd name="connsiteY186" fmla="*/ 645890 h 1495425"/>
              <a:gd name="connsiteX187" fmla="*/ 1584007 w 3505200"/>
              <a:gd name="connsiteY187" fmla="*/ 563404 h 1495425"/>
              <a:gd name="connsiteX188" fmla="*/ 1697831 w 3505200"/>
              <a:gd name="connsiteY188" fmla="*/ 563404 h 1495425"/>
              <a:gd name="connsiteX189" fmla="*/ 1688782 w 3505200"/>
              <a:gd name="connsiteY189" fmla="*/ 1012603 h 1495425"/>
              <a:gd name="connsiteX190" fmla="*/ 1593532 w 3505200"/>
              <a:gd name="connsiteY190" fmla="*/ 1012603 h 1495425"/>
              <a:gd name="connsiteX191" fmla="*/ 1622107 w 3505200"/>
              <a:gd name="connsiteY191" fmla="*/ 889445 h 1495425"/>
              <a:gd name="connsiteX192" fmla="*/ 1660207 w 3505200"/>
              <a:gd name="connsiteY192" fmla="*/ 889445 h 1495425"/>
              <a:gd name="connsiteX193" fmla="*/ 1717357 w 3505200"/>
              <a:gd name="connsiteY193" fmla="*/ 1134904 h 1495425"/>
              <a:gd name="connsiteX194" fmla="*/ 1761554 w 3505200"/>
              <a:gd name="connsiteY194" fmla="*/ 1134904 h 1495425"/>
              <a:gd name="connsiteX195" fmla="*/ 1694879 w 3505200"/>
              <a:gd name="connsiteY195" fmla="*/ 849630 h 1495425"/>
              <a:gd name="connsiteX196" fmla="*/ 1587437 w 3505200"/>
              <a:gd name="connsiteY196" fmla="*/ 849630 h 1495425"/>
              <a:gd name="connsiteX197" fmla="*/ 1520762 w 3505200"/>
              <a:gd name="connsiteY197" fmla="*/ 1134904 h 1495425"/>
              <a:gd name="connsiteX198" fmla="*/ 1564957 w 3505200"/>
              <a:gd name="connsiteY198" fmla="*/ 1134904 h 1495425"/>
              <a:gd name="connsiteX199" fmla="*/ 1584007 w 3505200"/>
              <a:gd name="connsiteY199" fmla="*/ 1052513 h 1495425"/>
              <a:gd name="connsiteX200" fmla="*/ 1697831 w 3505200"/>
              <a:gd name="connsiteY200" fmla="*/ 1052513 h 1495425"/>
              <a:gd name="connsiteX201" fmla="*/ 1871186 w 3505200"/>
              <a:gd name="connsiteY201" fmla="*/ 464439 h 1495425"/>
              <a:gd name="connsiteX202" fmla="*/ 1860995 w 3505200"/>
              <a:gd name="connsiteY202" fmla="*/ 440817 h 1495425"/>
              <a:gd name="connsiteX203" fmla="*/ 1876139 w 3505200"/>
              <a:gd name="connsiteY203" fmla="*/ 408337 h 1495425"/>
              <a:gd name="connsiteX204" fmla="*/ 1910906 w 3505200"/>
              <a:gd name="connsiteY204" fmla="*/ 397859 h 1495425"/>
              <a:gd name="connsiteX205" fmla="*/ 1982914 w 3505200"/>
              <a:gd name="connsiteY205" fmla="*/ 419862 h 1495425"/>
              <a:gd name="connsiteX206" fmla="*/ 2006346 w 3505200"/>
              <a:gd name="connsiteY206" fmla="*/ 385191 h 1495425"/>
              <a:gd name="connsiteX207" fmla="*/ 1913096 w 3505200"/>
              <a:gd name="connsiteY207" fmla="*/ 355854 h 1495425"/>
              <a:gd name="connsiteX208" fmla="*/ 1843945 w 3505200"/>
              <a:gd name="connsiteY208" fmla="*/ 379190 h 1495425"/>
              <a:gd name="connsiteX209" fmla="*/ 1818799 w 3505200"/>
              <a:gd name="connsiteY209" fmla="*/ 440055 h 1495425"/>
              <a:gd name="connsiteX210" fmla="*/ 1838801 w 3505200"/>
              <a:gd name="connsiteY210" fmla="*/ 493395 h 1495425"/>
              <a:gd name="connsiteX211" fmla="*/ 1895380 w 3505200"/>
              <a:gd name="connsiteY211" fmla="*/ 520923 h 1495425"/>
              <a:gd name="connsiteX212" fmla="*/ 1934051 w 3505200"/>
              <a:gd name="connsiteY212" fmla="*/ 526352 h 1495425"/>
              <a:gd name="connsiteX213" fmla="*/ 1973104 w 3505200"/>
              <a:gd name="connsiteY213" fmla="*/ 566738 h 1495425"/>
              <a:gd name="connsiteX214" fmla="*/ 1914335 w 3505200"/>
              <a:gd name="connsiteY214" fmla="*/ 608552 h 1495425"/>
              <a:gd name="connsiteX215" fmla="*/ 1831467 w 3505200"/>
              <a:gd name="connsiteY215" fmla="*/ 579977 h 1495425"/>
              <a:gd name="connsiteX216" fmla="*/ 1826990 w 3505200"/>
              <a:gd name="connsiteY216" fmla="*/ 585121 h 1495425"/>
              <a:gd name="connsiteX217" fmla="*/ 1807940 w 3505200"/>
              <a:gd name="connsiteY217" fmla="*/ 614458 h 1495425"/>
              <a:gd name="connsiteX218" fmla="*/ 1913858 w 3505200"/>
              <a:gd name="connsiteY218" fmla="*/ 650653 h 1495425"/>
              <a:gd name="connsiteX219" fmla="*/ 2015299 w 3505200"/>
              <a:gd name="connsiteY219" fmla="*/ 566833 h 1495425"/>
              <a:gd name="connsiteX220" fmla="*/ 1996249 w 3505200"/>
              <a:gd name="connsiteY220" fmla="*/ 513017 h 1495425"/>
              <a:gd name="connsiteX221" fmla="*/ 1936242 w 3505200"/>
              <a:gd name="connsiteY221" fmla="*/ 483966 h 1495425"/>
              <a:gd name="connsiteX222" fmla="*/ 1903381 w 3505200"/>
              <a:gd name="connsiteY222" fmla="*/ 479298 h 1495425"/>
              <a:gd name="connsiteX223" fmla="*/ 1871281 w 3505200"/>
              <a:gd name="connsiteY223" fmla="*/ 464534 h 1495425"/>
              <a:gd name="connsiteX224" fmla="*/ 1973771 w 3505200"/>
              <a:gd name="connsiteY224" fmla="*/ 1012603 h 1495425"/>
              <a:gd name="connsiteX225" fmla="*/ 1878521 w 3505200"/>
              <a:gd name="connsiteY225" fmla="*/ 1012603 h 1495425"/>
              <a:gd name="connsiteX226" fmla="*/ 1907096 w 3505200"/>
              <a:gd name="connsiteY226" fmla="*/ 889445 h 1495425"/>
              <a:gd name="connsiteX227" fmla="*/ 1945196 w 3505200"/>
              <a:gd name="connsiteY227" fmla="*/ 889445 h 1495425"/>
              <a:gd name="connsiteX228" fmla="*/ 2002346 w 3505200"/>
              <a:gd name="connsiteY228" fmla="*/ 1134904 h 1495425"/>
              <a:gd name="connsiteX229" fmla="*/ 2046542 w 3505200"/>
              <a:gd name="connsiteY229" fmla="*/ 1134904 h 1495425"/>
              <a:gd name="connsiteX230" fmla="*/ 1979867 w 3505200"/>
              <a:gd name="connsiteY230" fmla="*/ 849630 h 1495425"/>
              <a:gd name="connsiteX231" fmla="*/ 1872234 w 3505200"/>
              <a:gd name="connsiteY231" fmla="*/ 849630 h 1495425"/>
              <a:gd name="connsiteX232" fmla="*/ 1805559 w 3505200"/>
              <a:gd name="connsiteY232" fmla="*/ 1134904 h 1495425"/>
              <a:gd name="connsiteX233" fmla="*/ 1849946 w 3505200"/>
              <a:gd name="connsiteY233" fmla="*/ 1134904 h 1495425"/>
              <a:gd name="connsiteX234" fmla="*/ 1868996 w 3505200"/>
              <a:gd name="connsiteY234" fmla="*/ 1052513 h 1495425"/>
              <a:gd name="connsiteX235" fmla="*/ 1983296 w 3505200"/>
              <a:gd name="connsiteY235" fmla="*/ 1052513 h 1495425"/>
              <a:gd name="connsiteX236" fmla="*/ 2099691 w 3505200"/>
              <a:gd name="connsiteY236" fmla="*/ 645890 h 1495425"/>
              <a:gd name="connsiteX237" fmla="*/ 2252091 w 3505200"/>
              <a:gd name="connsiteY237" fmla="*/ 645890 h 1495425"/>
              <a:gd name="connsiteX238" fmla="*/ 2252091 w 3505200"/>
              <a:gd name="connsiteY238" fmla="*/ 605504 h 1495425"/>
              <a:gd name="connsiteX239" fmla="*/ 2121884 w 3505200"/>
              <a:gd name="connsiteY239" fmla="*/ 605504 h 1495425"/>
              <a:gd name="connsiteX240" fmla="*/ 2121884 w 3505200"/>
              <a:gd name="connsiteY240" fmla="*/ 523399 h 1495425"/>
              <a:gd name="connsiteX241" fmla="*/ 2217134 w 3505200"/>
              <a:gd name="connsiteY241" fmla="*/ 523399 h 1495425"/>
              <a:gd name="connsiteX242" fmla="*/ 2217134 w 3505200"/>
              <a:gd name="connsiteY242" fmla="*/ 483013 h 1495425"/>
              <a:gd name="connsiteX243" fmla="*/ 2121884 w 3505200"/>
              <a:gd name="connsiteY243" fmla="*/ 483013 h 1495425"/>
              <a:gd name="connsiteX244" fmla="*/ 2121884 w 3505200"/>
              <a:gd name="connsiteY244" fmla="*/ 400907 h 1495425"/>
              <a:gd name="connsiteX245" fmla="*/ 2251520 w 3505200"/>
              <a:gd name="connsiteY245" fmla="*/ 400907 h 1495425"/>
              <a:gd name="connsiteX246" fmla="*/ 2251520 w 3505200"/>
              <a:gd name="connsiteY246" fmla="*/ 360521 h 1495425"/>
              <a:gd name="connsiteX247" fmla="*/ 2079498 w 3505200"/>
              <a:gd name="connsiteY247" fmla="*/ 360521 h 1495425"/>
              <a:gd name="connsiteX248" fmla="*/ 2079498 w 3505200"/>
              <a:gd name="connsiteY248" fmla="*/ 646271 h 1495425"/>
              <a:gd name="connsiteX249" fmla="*/ 2152841 w 3505200"/>
              <a:gd name="connsiteY249" fmla="*/ 953548 h 1495425"/>
              <a:gd name="connsiteX250" fmla="*/ 2142649 w 3505200"/>
              <a:gd name="connsiteY250" fmla="*/ 929926 h 1495425"/>
              <a:gd name="connsiteX251" fmla="*/ 2157793 w 3505200"/>
              <a:gd name="connsiteY251" fmla="*/ 897350 h 1495425"/>
              <a:gd name="connsiteX252" fmla="*/ 2192465 w 3505200"/>
              <a:gd name="connsiteY252" fmla="*/ 886968 h 1495425"/>
              <a:gd name="connsiteX253" fmla="*/ 2264569 w 3505200"/>
              <a:gd name="connsiteY253" fmla="*/ 908970 h 1495425"/>
              <a:gd name="connsiteX254" fmla="*/ 2287905 w 3505200"/>
              <a:gd name="connsiteY254" fmla="*/ 874300 h 1495425"/>
              <a:gd name="connsiteX255" fmla="*/ 2194655 w 3505200"/>
              <a:gd name="connsiteY255" fmla="*/ 844868 h 1495425"/>
              <a:gd name="connsiteX256" fmla="*/ 2125504 w 3505200"/>
              <a:gd name="connsiteY256" fmla="*/ 868204 h 1495425"/>
              <a:gd name="connsiteX257" fmla="*/ 2100453 w 3505200"/>
              <a:gd name="connsiteY257" fmla="*/ 929164 h 1495425"/>
              <a:gd name="connsiteX258" fmla="*/ 2120360 w 3505200"/>
              <a:gd name="connsiteY258" fmla="*/ 982504 h 1495425"/>
              <a:gd name="connsiteX259" fmla="*/ 2177034 w 3505200"/>
              <a:gd name="connsiteY259" fmla="*/ 1010031 h 1495425"/>
              <a:gd name="connsiteX260" fmla="*/ 2215706 w 3505200"/>
              <a:gd name="connsiteY260" fmla="*/ 1015365 h 1495425"/>
              <a:gd name="connsiteX261" fmla="*/ 2254758 w 3505200"/>
              <a:gd name="connsiteY261" fmla="*/ 1055846 h 1495425"/>
              <a:gd name="connsiteX262" fmla="*/ 2195894 w 3505200"/>
              <a:gd name="connsiteY262" fmla="*/ 1097661 h 1495425"/>
              <a:gd name="connsiteX263" fmla="*/ 2113026 w 3505200"/>
              <a:gd name="connsiteY263" fmla="*/ 1069086 h 1495425"/>
              <a:gd name="connsiteX264" fmla="*/ 2108645 w 3505200"/>
              <a:gd name="connsiteY264" fmla="*/ 1074230 h 1495425"/>
              <a:gd name="connsiteX265" fmla="*/ 2089595 w 3505200"/>
              <a:gd name="connsiteY265" fmla="*/ 1103566 h 1495425"/>
              <a:gd name="connsiteX266" fmla="*/ 2195513 w 3505200"/>
              <a:gd name="connsiteY266" fmla="*/ 1139761 h 1495425"/>
              <a:gd name="connsiteX267" fmla="*/ 2296954 w 3505200"/>
              <a:gd name="connsiteY267" fmla="*/ 1055846 h 1495425"/>
              <a:gd name="connsiteX268" fmla="*/ 2277904 w 3505200"/>
              <a:gd name="connsiteY268" fmla="*/ 1002125 h 1495425"/>
              <a:gd name="connsiteX269" fmla="*/ 2217896 w 3505200"/>
              <a:gd name="connsiteY269" fmla="*/ 973074 h 1495425"/>
              <a:gd name="connsiteX270" fmla="*/ 2185035 w 3505200"/>
              <a:gd name="connsiteY270" fmla="*/ 968407 h 1495425"/>
              <a:gd name="connsiteX271" fmla="*/ 2152936 w 3505200"/>
              <a:gd name="connsiteY271" fmla="*/ 953643 h 1495425"/>
              <a:gd name="connsiteX272" fmla="*/ 2464499 w 3505200"/>
              <a:gd name="connsiteY272" fmla="*/ 441865 h 1495425"/>
              <a:gd name="connsiteX273" fmla="*/ 2423500 w 3505200"/>
              <a:gd name="connsiteY273" fmla="*/ 483161 h 1495425"/>
              <a:gd name="connsiteX274" fmla="*/ 2421255 w 3505200"/>
              <a:gd name="connsiteY274" fmla="*/ 483108 h 1495425"/>
              <a:gd name="connsiteX275" fmla="*/ 2373821 w 3505200"/>
              <a:gd name="connsiteY275" fmla="*/ 483108 h 1495425"/>
              <a:gd name="connsiteX276" fmla="*/ 2373821 w 3505200"/>
              <a:gd name="connsiteY276" fmla="*/ 401003 h 1495425"/>
              <a:gd name="connsiteX277" fmla="*/ 2421446 w 3505200"/>
              <a:gd name="connsiteY277" fmla="*/ 401003 h 1495425"/>
              <a:gd name="connsiteX278" fmla="*/ 2464631 w 3505200"/>
              <a:gd name="connsiteY278" fmla="*/ 439806 h 1495425"/>
              <a:gd name="connsiteX279" fmla="*/ 2464689 w 3505200"/>
              <a:gd name="connsiteY279" fmla="*/ 441865 h 1495425"/>
              <a:gd name="connsiteX280" fmla="*/ 2373821 w 3505200"/>
              <a:gd name="connsiteY280" fmla="*/ 523399 h 1495425"/>
              <a:gd name="connsiteX281" fmla="*/ 2419636 w 3505200"/>
              <a:gd name="connsiteY281" fmla="*/ 523399 h 1495425"/>
              <a:gd name="connsiteX282" fmla="*/ 2463487 w 3505200"/>
              <a:gd name="connsiteY282" fmla="*/ 561654 h 1495425"/>
              <a:gd name="connsiteX283" fmla="*/ 2425232 w 3505200"/>
              <a:gd name="connsiteY283" fmla="*/ 605504 h 1495425"/>
              <a:gd name="connsiteX284" fmla="*/ 2419636 w 3505200"/>
              <a:gd name="connsiteY284" fmla="*/ 605504 h 1495425"/>
              <a:gd name="connsiteX285" fmla="*/ 2373821 w 3505200"/>
              <a:gd name="connsiteY285" fmla="*/ 605504 h 1495425"/>
              <a:gd name="connsiteX286" fmla="*/ 2507171 w 3505200"/>
              <a:gd name="connsiteY286" fmla="*/ 441770 h 1495425"/>
              <a:gd name="connsiteX287" fmla="*/ 2421446 w 3505200"/>
              <a:gd name="connsiteY287" fmla="*/ 360521 h 1495425"/>
              <a:gd name="connsiteX288" fmla="*/ 2332006 w 3505200"/>
              <a:gd name="connsiteY288" fmla="*/ 360521 h 1495425"/>
              <a:gd name="connsiteX289" fmla="*/ 2332006 w 3505200"/>
              <a:gd name="connsiteY289" fmla="*/ 646271 h 1495425"/>
              <a:gd name="connsiteX290" fmla="*/ 2420207 w 3505200"/>
              <a:gd name="connsiteY290" fmla="*/ 646271 h 1495425"/>
              <a:gd name="connsiteX291" fmla="*/ 2505932 w 3505200"/>
              <a:gd name="connsiteY291" fmla="*/ 564642 h 1495425"/>
              <a:gd name="connsiteX292" fmla="*/ 2477357 w 3505200"/>
              <a:gd name="connsiteY292" fmla="*/ 503968 h 1495425"/>
              <a:gd name="connsiteX293" fmla="*/ 2506980 w 3505200"/>
              <a:gd name="connsiteY293" fmla="*/ 442151 h 1495425"/>
              <a:gd name="connsiteX294" fmla="*/ 2381155 w 3505200"/>
              <a:gd name="connsiteY294" fmla="*/ 1135285 h 1495425"/>
              <a:gd name="connsiteX295" fmla="*/ 2533555 w 3505200"/>
              <a:gd name="connsiteY295" fmla="*/ 1135285 h 1495425"/>
              <a:gd name="connsiteX296" fmla="*/ 2533555 w 3505200"/>
              <a:gd name="connsiteY296" fmla="*/ 1094994 h 1495425"/>
              <a:gd name="connsiteX297" fmla="*/ 2403348 w 3505200"/>
              <a:gd name="connsiteY297" fmla="*/ 1094994 h 1495425"/>
              <a:gd name="connsiteX298" fmla="*/ 2403348 w 3505200"/>
              <a:gd name="connsiteY298" fmla="*/ 1012793 h 1495425"/>
              <a:gd name="connsiteX299" fmla="*/ 2498598 w 3505200"/>
              <a:gd name="connsiteY299" fmla="*/ 1012793 h 1495425"/>
              <a:gd name="connsiteX300" fmla="*/ 2498598 w 3505200"/>
              <a:gd name="connsiteY300" fmla="*/ 971836 h 1495425"/>
              <a:gd name="connsiteX301" fmla="*/ 2403348 w 3505200"/>
              <a:gd name="connsiteY301" fmla="*/ 971836 h 1495425"/>
              <a:gd name="connsiteX302" fmla="*/ 2403348 w 3505200"/>
              <a:gd name="connsiteY302" fmla="*/ 889921 h 1495425"/>
              <a:gd name="connsiteX303" fmla="*/ 2532983 w 3505200"/>
              <a:gd name="connsiteY303" fmla="*/ 889921 h 1495425"/>
              <a:gd name="connsiteX304" fmla="*/ 2532983 w 3505200"/>
              <a:gd name="connsiteY304" fmla="*/ 849630 h 1495425"/>
              <a:gd name="connsiteX305" fmla="*/ 2360962 w 3505200"/>
              <a:gd name="connsiteY305" fmla="*/ 849630 h 1495425"/>
              <a:gd name="connsiteX306" fmla="*/ 2360962 w 3505200"/>
              <a:gd name="connsiteY306" fmla="*/ 1134904 h 1495425"/>
              <a:gd name="connsiteX307" fmla="*/ 2819972 w 3505200"/>
              <a:gd name="connsiteY307" fmla="*/ 503396 h 1495425"/>
              <a:gd name="connsiteX308" fmla="*/ 2711295 w 3505200"/>
              <a:gd name="connsiteY308" fmla="*/ 613788 h 1495425"/>
              <a:gd name="connsiteX309" fmla="*/ 2600903 w 3505200"/>
              <a:gd name="connsiteY309" fmla="*/ 505111 h 1495425"/>
              <a:gd name="connsiteX310" fmla="*/ 2709580 w 3505200"/>
              <a:gd name="connsiteY310" fmla="*/ 394720 h 1495425"/>
              <a:gd name="connsiteX311" fmla="*/ 2710434 w 3505200"/>
              <a:gd name="connsiteY311" fmla="*/ 394716 h 1495425"/>
              <a:gd name="connsiteX312" fmla="*/ 2819956 w 3505200"/>
              <a:gd name="connsiteY312" fmla="*/ 499259 h 1495425"/>
              <a:gd name="connsiteX313" fmla="*/ 2819972 w 3505200"/>
              <a:gd name="connsiteY313" fmla="*/ 503396 h 1495425"/>
              <a:gd name="connsiteX314" fmla="*/ 2863120 w 3505200"/>
              <a:gd name="connsiteY314" fmla="*/ 503396 h 1495425"/>
              <a:gd name="connsiteX315" fmla="*/ 2714188 w 3505200"/>
              <a:gd name="connsiteY315" fmla="*/ 347606 h 1495425"/>
              <a:gd name="connsiteX316" fmla="*/ 2558397 w 3505200"/>
              <a:gd name="connsiteY316" fmla="*/ 496538 h 1495425"/>
              <a:gd name="connsiteX317" fmla="*/ 2707329 w 3505200"/>
              <a:gd name="connsiteY317" fmla="*/ 652329 h 1495425"/>
              <a:gd name="connsiteX318" fmla="*/ 2710720 w 3505200"/>
              <a:gd name="connsiteY318" fmla="*/ 652367 h 1495425"/>
              <a:gd name="connsiteX319" fmla="*/ 2863111 w 3505200"/>
              <a:gd name="connsiteY319" fmla="*/ 504179 h 1495425"/>
              <a:gd name="connsiteX320" fmla="*/ 2863120 w 3505200"/>
              <a:gd name="connsiteY320" fmla="*/ 503396 h 1495425"/>
              <a:gd name="connsiteX321" fmla="*/ 3018568 w 3505200"/>
              <a:gd name="connsiteY321" fmla="*/ 483394 h 1495425"/>
              <a:gd name="connsiteX322" fmla="*/ 2967133 w 3505200"/>
              <a:gd name="connsiteY322" fmla="*/ 483394 h 1495425"/>
              <a:gd name="connsiteX323" fmla="*/ 2967133 w 3505200"/>
              <a:gd name="connsiteY323" fmla="*/ 401288 h 1495425"/>
              <a:gd name="connsiteX324" fmla="*/ 3018568 w 3505200"/>
              <a:gd name="connsiteY324" fmla="*/ 401288 h 1495425"/>
              <a:gd name="connsiteX325" fmla="*/ 3062419 w 3505200"/>
              <a:gd name="connsiteY325" fmla="*/ 439543 h 1495425"/>
              <a:gd name="connsiteX326" fmla="*/ 3024164 w 3505200"/>
              <a:gd name="connsiteY326" fmla="*/ 483394 h 1495425"/>
              <a:gd name="connsiteX327" fmla="*/ 3018568 w 3505200"/>
              <a:gd name="connsiteY327" fmla="*/ 483394 h 1495425"/>
              <a:gd name="connsiteX328" fmla="*/ 3118961 w 3505200"/>
              <a:gd name="connsiteY328" fmla="*/ 646271 h 1495425"/>
              <a:gd name="connsiteX329" fmla="*/ 3020568 w 3505200"/>
              <a:gd name="connsiteY329" fmla="*/ 523780 h 1495425"/>
              <a:gd name="connsiteX330" fmla="*/ 3104293 w 3505200"/>
              <a:gd name="connsiteY330" fmla="*/ 442151 h 1495425"/>
              <a:gd name="connsiteX331" fmla="*/ 3018568 w 3505200"/>
              <a:gd name="connsiteY331" fmla="*/ 360902 h 1495425"/>
              <a:gd name="connsiteX332" fmla="*/ 2924366 w 3505200"/>
              <a:gd name="connsiteY332" fmla="*/ 360902 h 1495425"/>
              <a:gd name="connsiteX333" fmla="*/ 2924366 w 3505200"/>
              <a:gd name="connsiteY333" fmla="*/ 646652 h 1495425"/>
              <a:gd name="connsiteX334" fmla="*/ 2966847 w 3505200"/>
              <a:gd name="connsiteY334" fmla="*/ 646652 h 1495425"/>
              <a:gd name="connsiteX335" fmla="*/ 2966847 w 3505200"/>
              <a:gd name="connsiteY335" fmla="*/ 520541 h 1495425"/>
              <a:gd name="connsiteX336" fmla="*/ 3066478 w 3505200"/>
              <a:gd name="connsiteY336" fmla="*/ 645890 h 1495425"/>
              <a:gd name="connsiteX337" fmla="*/ 3092863 w 3505200"/>
              <a:gd name="connsiteY337" fmla="*/ 992410 h 1495425"/>
              <a:gd name="connsiteX338" fmla="*/ 2983898 w 3505200"/>
              <a:gd name="connsiteY338" fmla="*/ 1102327 h 1495425"/>
              <a:gd name="connsiteX339" fmla="*/ 2873980 w 3505200"/>
              <a:gd name="connsiteY339" fmla="*/ 993362 h 1495425"/>
              <a:gd name="connsiteX340" fmla="*/ 2982945 w 3505200"/>
              <a:gd name="connsiteY340" fmla="*/ 883445 h 1495425"/>
              <a:gd name="connsiteX341" fmla="*/ 2983420 w 3505200"/>
              <a:gd name="connsiteY341" fmla="*/ 883444 h 1495425"/>
              <a:gd name="connsiteX342" fmla="*/ 3092846 w 3505200"/>
              <a:gd name="connsiteY342" fmla="*/ 987891 h 1495425"/>
              <a:gd name="connsiteX343" fmla="*/ 3092862 w 3505200"/>
              <a:gd name="connsiteY343" fmla="*/ 992029 h 1495425"/>
              <a:gd name="connsiteX344" fmla="*/ 3136107 w 3505200"/>
              <a:gd name="connsiteY344" fmla="*/ 992029 h 1495425"/>
              <a:gd name="connsiteX345" fmla="*/ 2987077 w 3505200"/>
              <a:gd name="connsiteY345" fmla="*/ 836332 h 1495425"/>
              <a:gd name="connsiteX346" fmla="*/ 2831379 w 3505200"/>
              <a:gd name="connsiteY346" fmla="*/ 985361 h 1495425"/>
              <a:gd name="connsiteX347" fmla="*/ 2980409 w 3505200"/>
              <a:gd name="connsiteY347" fmla="*/ 1141059 h 1495425"/>
              <a:gd name="connsiteX348" fmla="*/ 2983707 w 3505200"/>
              <a:gd name="connsiteY348" fmla="*/ 1141095 h 1495425"/>
              <a:gd name="connsiteX349" fmla="*/ 3136097 w 3505200"/>
              <a:gd name="connsiteY349" fmla="*/ 992906 h 1495425"/>
              <a:gd name="connsiteX350" fmla="*/ 3136107 w 3505200"/>
              <a:gd name="connsiteY350" fmla="*/ 992029 h 1495425"/>
              <a:gd name="connsiteX351" fmla="*/ 3333178 w 3505200"/>
              <a:gd name="connsiteY351" fmla="*/ 645890 h 1495425"/>
              <a:gd name="connsiteX352" fmla="*/ 3375184 w 3505200"/>
              <a:gd name="connsiteY352" fmla="*/ 645890 h 1495425"/>
              <a:gd name="connsiteX353" fmla="*/ 3375184 w 3505200"/>
              <a:gd name="connsiteY353" fmla="*/ 483013 h 1495425"/>
              <a:gd name="connsiteX354" fmla="*/ 3281648 w 3505200"/>
              <a:gd name="connsiteY354" fmla="*/ 483013 h 1495425"/>
              <a:gd name="connsiteX355" fmla="*/ 3281648 w 3505200"/>
              <a:gd name="connsiteY355" fmla="*/ 523399 h 1495425"/>
              <a:gd name="connsiteX356" fmla="*/ 3333178 w 3505200"/>
              <a:gd name="connsiteY356" fmla="*/ 523399 h 1495425"/>
              <a:gd name="connsiteX357" fmla="*/ 3333178 w 3505200"/>
              <a:gd name="connsiteY357" fmla="*/ 605504 h 1495425"/>
              <a:gd name="connsiteX358" fmla="*/ 3311938 w 3505200"/>
              <a:gd name="connsiteY358" fmla="*/ 605504 h 1495425"/>
              <a:gd name="connsiteX359" fmla="*/ 3202876 w 3505200"/>
              <a:gd name="connsiteY359" fmla="*/ 503396 h 1495425"/>
              <a:gd name="connsiteX360" fmla="*/ 3311938 w 3505200"/>
              <a:gd name="connsiteY360" fmla="*/ 400907 h 1495425"/>
              <a:gd name="connsiteX361" fmla="*/ 3354896 w 3505200"/>
              <a:gd name="connsiteY361" fmla="*/ 400907 h 1495425"/>
              <a:gd name="connsiteX362" fmla="*/ 3354896 w 3505200"/>
              <a:gd name="connsiteY362" fmla="*/ 360521 h 1495425"/>
              <a:gd name="connsiteX363" fmla="*/ 3311652 w 3505200"/>
              <a:gd name="connsiteY363" fmla="*/ 360521 h 1495425"/>
              <a:gd name="connsiteX364" fmla="*/ 3159252 w 3505200"/>
              <a:gd name="connsiteY364" fmla="*/ 503396 h 1495425"/>
              <a:gd name="connsiteX365" fmla="*/ 3311652 w 3505200"/>
              <a:gd name="connsiteY365" fmla="*/ 646271 h 1495425"/>
              <a:gd name="connsiteX366" fmla="*/ 3291173 w 3505200"/>
              <a:gd name="connsiteY366" fmla="*/ 971836 h 1495425"/>
              <a:gd name="connsiteX367" fmla="*/ 3239738 w 3505200"/>
              <a:gd name="connsiteY367" fmla="*/ 971836 h 1495425"/>
              <a:gd name="connsiteX368" fmla="*/ 3239738 w 3505200"/>
              <a:gd name="connsiteY368" fmla="*/ 889921 h 1495425"/>
              <a:gd name="connsiteX369" fmla="*/ 3291173 w 3505200"/>
              <a:gd name="connsiteY369" fmla="*/ 889921 h 1495425"/>
              <a:gd name="connsiteX370" fmla="*/ 3334253 w 3505200"/>
              <a:gd name="connsiteY370" fmla="*/ 929042 h 1495425"/>
              <a:gd name="connsiteX371" fmla="*/ 3295131 w 3505200"/>
              <a:gd name="connsiteY371" fmla="*/ 972122 h 1495425"/>
              <a:gd name="connsiteX372" fmla="*/ 3291173 w 3505200"/>
              <a:gd name="connsiteY372" fmla="*/ 972122 h 1495425"/>
              <a:gd name="connsiteX373" fmla="*/ 3391662 w 3505200"/>
              <a:gd name="connsiteY373" fmla="*/ 1134904 h 1495425"/>
              <a:gd name="connsiteX374" fmla="*/ 3293269 w 3505200"/>
              <a:gd name="connsiteY374" fmla="*/ 1012412 h 1495425"/>
              <a:gd name="connsiteX375" fmla="*/ 3376898 w 3505200"/>
              <a:gd name="connsiteY375" fmla="*/ 930783 h 1495425"/>
              <a:gd name="connsiteX376" fmla="*/ 3291173 w 3505200"/>
              <a:gd name="connsiteY376" fmla="*/ 849630 h 1495425"/>
              <a:gd name="connsiteX377" fmla="*/ 3197733 w 3505200"/>
              <a:gd name="connsiteY377" fmla="*/ 849630 h 1495425"/>
              <a:gd name="connsiteX378" fmla="*/ 3197733 w 3505200"/>
              <a:gd name="connsiteY378" fmla="*/ 1134904 h 1495425"/>
              <a:gd name="connsiteX379" fmla="*/ 3240120 w 3505200"/>
              <a:gd name="connsiteY379" fmla="*/ 1134904 h 1495425"/>
              <a:gd name="connsiteX380" fmla="*/ 3240120 w 3505200"/>
              <a:gd name="connsiteY380" fmla="*/ 1009936 h 1495425"/>
              <a:gd name="connsiteX381" fmla="*/ 3339846 w 3505200"/>
              <a:gd name="connsiteY381" fmla="*/ 1135285 h 1495425"/>
              <a:gd name="connsiteX382" fmla="*/ 3500152 w 3505200"/>
              <a:gd name="connsiteY382" fmla="*/ 849154 h 1495425"/>
              <a:gd name="connsiteX383" fmla="*/ 3457766 w 3505200"/>
              <a:gd name="connsiteY383" fmla="*/ 849154 h 1495425"/>
              <a:gd name="connsiteX384" fmla="*/ 3457766 w 3505200"/>
              <a:gd name="connsiteY384" fmla="*/ 1134904 h 1495425"/>
              <a:gd name="connsiteX385" fmla="*/ 3500152 w 3505200"/>
              <a:gd name="connsiteY385" fmla="*/ 1134904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</a:cxnLst>
            <a:rect l="l" t="t" r="r" b="b"/>
            <a:pathLst>
              <a:path w="3505200" h="1495425">
                <a:moveTo>
                  <a:pt x="2657666" y="889540"/>
                </a:moveTo>
                <a:lnTo>
                  <a:pt x="2704719" y="889540"/>
                </a:lnTo>
                <a:cubicBezTo>
                  <a:pt x="2727392" y="887994"/>
                  <a:pt x="2747025" y="905122"/>
                  <a:pt x="2748570" y="927794"/>
                </a:cubicBezTo>
                <a:cubicBezTo>
                  <a:pt x="2750115" y="950467"/>
                  <a:pt x="2732988" y="970100"/>
                  <a:pt x="2710315" y="971645"/>
                </a:cubicBezTo>
                <a:cubicBezTo>
                  <a:pt x="2708452" y="971772"/>
                  <a:pt x="2706582" y="971772"/>
                  <a:pt x="2704719" y="971645"/>
                </a:cubicBezTo>
                <a:lnTo>
                  <a:pt x="2657666" y="971645"/>
                </a:lnTo>
                <a:close/>
                <a:moveTo>
                  <a:pt x="2657666" y="849154"/>
                </a:moveTo>
                <a:lnTo>
                  <a:pt x="2615279" y="849154"/>
                </a:lnTo>
                <a:lnTo>
                  <a:pt x="2615279" y="1134904"/>
                </a:lnTo>
                <a:lnTo>
                  <a:pt x="2657666" y="1134904"/>
                </a:lnTo>
                <a:lnTo>
                  <a:pt x="2657666" y="1012031"/>
                </a:lnTo>
                <a:lnTo>
                  <a:pt x="2704719" y="1012031"/>
                </a:lnTo>
                <a:cubicBezTo>
                  <a:pt x="2752344" y="1012031"/>
                  <a:pt x="2790444" y="977360"/>
                  <a:pt x="2790444" y="930402"/>
                </a:cubicBezTo>
                <a:cubicBezTo>
                  <a:pt x="2790444" y="883444"/>
                  <a:pt x="2752344" y="849154"/>
                  <a:pt x="2704719" y="849154"/>
                </a:cubicBezTo>
                <a:close/>
                <a:moveTo>
                  <a:pt x="98679" y="1453515"/>
                </a:moveTo>
                <a:lnTo>
                  <a:pt x="98679" y="1491615"/>
                </a:lnTo>
                <a:cubicBezTo>
                  <a:pt x="136859" y="1491820"/>
                  <a:pt x="172707" y="1473273"/>
                  <a:pt x="194596" y="1441990"/>
                </a:cubicBezTo>
                <a:cubicBezTo>
                  <a:pt x="217131" y="1407072"/>
                  <a:pt x="263706" y="1397035"/>
                  <a:pt x="298623" y="1419570"/>
                </a:cubicBezTo>
                <a:cubicBezTo>
                  <a:pt x="307828" y="1425511"/>
                  <a:pt x="315625" y="1433390"/>
                  <a:pt x="321469" y="1442657"/>
                </a:cubicBezTo>
                <a:cubicBezTo>
                  <a:pt x="359518" y="1495446"/>
                  <a:pt x="433157" y="1507395"/>
                  <a:pt x="485946" y="1469345"/>
                </a:cubicBezTo>
                <a:cubicBezTo>
                  <a:pt x="496442" y="1461780"/>
                  <a:pt x="505620" y="1452538"/>
                  <a:pt x="513112" y="1441990"/>
                </a:cubicBezTo>
                <a:cubicBezTo>
                  <a:pt x="535662" y="1407020"/>
                  <a:pt x="582292" y="1396951"/>
                  <a:pt x="617262" y="1419502"/>
                </a:cubicBezTo>
                <a:cubicBezTo>
                  <a:pt x="626497" y="1425457"/>
                  <a:pt x="634317" y="1433360"/>
                  <a:pt x="640175" y="1442657"/>
                </a:cubicBezTo>
                <a:cubicBezTo>
                  <a:pt x="678209" y="1495457"/>
                  <a:pt x="751845" y="1507428"/>
                  <a:pt x="804645" y="1469394"/>
                </a:cubicBezTo>
                <a:cubicBezTo>
                  <a:pt x="815098" y="1461864"/>
                  <a:pt x="824245" y="1452671"/>
                  <a:pt x="831723" y="1442181"/>
                </a:cubicBezTo>
                <a:cubicBezTo>
                  <a:pt x="845799" y="1420806"/>
                  <a:pt x="869568" y="1407815"/>
                  <a:pt x="895160" y="1407509"/>
                </a:cubicBezTo>
                <a:lnTo>
                  <a:pt x="895160" y="1369409"/>
                </a:lnTo>
                <a:cubicBezTo>
                  <a:pt x="856624" y="1369937"/>
                  <a:pt x="820893" y="1389661"/>
                  <a:pt x="799910" y="1421987"/>
                </a:cubicBezTo>
                <a:cubicBezTo>
                  <a:pt x="772917" y="1457238"/>
                  <a:pt x="722458" y="1463932"/>
                  <a:pt x="687207" y="1436939"/>
                </a:cubicBezTo>
                <a:cubicBezTo>
                  <a:pt x="681843" y="1432831"/>
                  <a:pt x="677018" y="1428064"/>
                  <a:pt x="672846" y="1422749"/>
                </a:cubicBezTo>
                <a:cubicBezTo>
                  <a:pt x="639873" y="1369723"/>
                  <a:pt x="570156" y="1353466"/>
                  <a:pt x="517130" y="1386439"/>
                </a:cubicBezTo>
                <a:cubicBezTo>
                  <a:pt x="502660" y="1395437"/>
                  <a:pt x="490411" y="1407589"/>
                  <a:pt x="481298" y="1421987"/>
                </a:cubicBezTo>
                <a:cubicBezTo>
                  <a:pt x="454305" y="1457238"/>
                  <a:pt x="403846" y="1463932"/>
                  <a:pt x="368596" y="1436939"/>
                </a:cubicBezTo>
                <a:cubicBezTo>
                  <a:pt x="363231" y="1432831"/>
                  <a:pt x="358406" y="1428063"/>
                  <a:pt x="354234" y="1422749"/>
                </a:cubicBezTo>
                <a:cubicBezTo>
                  <a:pt x="321178" y="1369712"/>
                  <a:pt x="251386" y="1353516"/>
                  <a:pt x="198349" y="1386572"/>
                </a:cubicBezTo>
                <a:cubicBezTo>
                  <a:pt x="183912" y="1395571"/>
                  <a:pt x="171690" y="1407708"/>
                  <a:pt x="162591" y="1422082"/>
                </a:cubicBezTo>
                <a:cubicBezTo>
                  <a:pt x="147723" y="1442193"/>
                  <a:pt x="124067" y="1453897"/>
                  <a:pt x="99060" y="1453514"/>
                </a:cubicBezTo>
                <a:moveTo>
                  <a:pt x="858488" y="126016"/>
                </a:moveTo>
                <a:lnTo>
                  <a:pt x="896588" y="126016"/>
                </a:lnTo>
                <a:lnTo>
                  <a:pt x="896588" y="7144"/>
                </a:lnTo>
                <a:lnTo>
                  <a:pt x="706088" y="7144"/>
                </a:lnTo>
                <a:lnTo>
                  <a:pt x="706088" y="88106"/>
                </a:lnTo>
                <a:lnTo>
                  <a:pt x="592646" y="88106"/>
                </a:lnTo>
                <a:lnTo>
                  <a:pt x="592646" y="7144"/>
                </a:lnTo>
                <a:lnTo>
                  <a:pt x="402146" y="7144"/>
                </a:lnTo>
                <a:lnTo>
                  <a:pt x="402146" y="88106"/>
                </a:lnTo>
                <a:lnTo>
                  <a:pt x="287846" y="88106"/>
                </a:lnTo>
                <a:lnTo>
                  <a:pt x="287846" y="7144"/>
                </a:lnTo>
                <a:lnTo>
                  <a:pt x="97346" y="7144"/>
                </a:lnTo>
                <a:lnTo>
                  <a:pt x="97346" y="126016"/>
                </a:lnTo>
                <a:lnTo>
                  <a:pt x="135446" y="126016"/>
                </a:lnTo>
                <a:lnTo>
                  <a:pt x="135446" y="45053"/>
                </a:lnTo>
                <a:lnTo>
                  <a:pt x="249746" y="45053"/>
                </a:lnTo>
                <a:lnTo>
                  <a:pt x="249746" y="126016"/>
                </a:lnTo>
                <a:lnTo>
                  <a:pt x="440246" y="126016"/>
                </a:lnTo>
                <a:lnTo>
                  <a:pt x="440246" y="45053"/>
                </a:lnTo>
                <a:lnTo>
                  <a:pt x="554546" y="45053"/>
                </a:lnTo>
                <a:lnTo>
                  <a:pt x="554546" y="126016"/>
                </a:lnTo>
                <a:lnTo>
                  <a:pt x="745046" y="126016"/>
                </a:lnTo>
                <a:lnTo>
                  <a:pt x="745046" y="45053"/>
                </a:lnTo>
                <a:lnTo>
                  <a:pt x="859346" y="45053"/>
                </a:lnTo>
                <a:close/>
                <a:moveTo>
                  <a:pt x="936307" y="747713"/>
                </a:moveTo>
                <a:cubicBezTo>
                  <a:pt x="915543" y="769715"/>
                  <a:pt x="866013" y="815340"/>
                  <a:pt x="810387" y="815340"/>
                </a:cubicBezTo>
                <a:cubicBezTo>
                  <a:pt x="754761" y="815340"/>
                  <a:pt x="705612" y="769715"/>
                  <a:pt x="684467" y="747713"/>
                </a:cubicBezTo>
                <a:cubicBezTo>
                  <a:pt x="705231" y="725614"/>
                  <a:pt x="754761" y="679990"/>
                  <a:pt x="810387" y="679990"/>
                </a:cubicBezTo>
                <a:cubicBezTo>
                  <a:pt x="866013" y="679990"/>
                  <a:pt x="915638" y="725614"/>
                  <a:pt x="936307" y="747713"/>
                </a:cubicBezTo>
                <a:moveTo>
                  <a:pt x="635032" y="747713"/>
                </a:moveTo>
                <a:cubicBezTo>
                  <a:pt x="605306" y="783309"/>
                  <a:pt x="582032" y="823829"/>
                  <a:pt x="566261" y="867442"/>
                </a:cubicBezTo>
                <a:cubicBezTo>
                  <a:pt x="520418" y="859364"/>
                  <a:pt x="473516" y="859364"/>
                  <a:pt x="427673" y="867442"/>
                </a:cubicBezTo>
                <a:lnTo>
                  <a:pt x="427006" y="867442"/>
                </a:lnTo>
                <a:cubicBezTo>
                  <a:pt x="411254" y="823919"/>
                  <a:pt x="388048" y="783469"/>
                  <a:pt x="358426" y="747903"/>
                </a:cubicBezTo>
                <a:lnTo>
                  <a:pt x="358426" y="747903"/>
                </a:lnTo>
                <a:lnTo>
                  <a:pt x="358426" y="747903"/>
                </a:lnTo>
                <a:cubicBezTo>
                  <a:pt x="388261" y="712227"/>
                  <a:pt x="411632" y="671611"/>
                  <a:pt x="427482" y="627888"/>
                </a:cubicBezTo>
                <a:cubicBezTo>
                  <a:pt x="450162" y="632085"/>
                  <a:pt x="473188" y="634126"/>
                  <a:pt x="496253" y="633984"/>
                </a:cubicBezTo>
                <a:cubicBezTo>
                  <a:pt x="519391" y="633919"/>
                  <a:pt x="542485" y="631976"/>
                  <a:pt x="565309" y="628174"/>
                </a:cubicBezTo>
                <a:cubicBezTo>
                  <a:pt x="581321" y="671914"/>
                  <a:pt x="604888" y="712503"/>
                  <a:pt x="634937" y="748094"/>
                </a:cubicBezTo>
                <a:moveTo>
                  <a:pt x="590645" y="585406"/>
                </a:moveTo>
                <a:cubicBezTo>
                  <a:pt x="581882" y="556831"/>
                  <a:pt x="567023" y="490823"/>
                  <a:pt x="595027" y="442531"/>
                </a:cubicBezTo>
                <a:cubicBezTo>
                  <a:pt x="623030" y="394240"/>
                  <a:pt x="687134" y="374237"/>
                  <a:pt x="716661" y="367379"/>
                </a:cubicBezTo>
                <a:cubicBezTo>
                  <a:pt x="725424" y="395954"/>
                  <a:pt x="740188" y="461867"/>
                  <a:pt x="712280" y="510254"/>
                </a:cubicBezTo>
                <a:cubicBezTo>
                  <a:pt x="684371" y="558641"/>
                  <a:pt x="620078" y="578548"/>
                  <a:pt x="590645" y="585502"/>
                </a:cubicBezTo>
                <a:moveTo>
                  <a:pt x="402717" y="584930"/>
                </a:moveTo>
                <a:cubicBezTo>
                  <a:pt x="373285" y="578072"/>
                  <a:pt x="309086" y="558070"/>
                  <a:pt x="281178" y="509683"/>
                </a:cubicBezTo>
                <a:cubicBezTo>
                  <a:pt x="253270" y="461296"/>
                  <a:pt x="268129" y="395383"/>
                  <a:pt x="276892" y="366808"/>
                </a:cubicBezTo>
                <a:cubicBezTo>
                  <a:pt x="306324" y="373571"/>
                  <a:pt x="370522" y="393573"/>
                  <a:pt x="398431" y="441960"/>
                </a:cubicBezTo>
                <a:cubicBezTo>
                  <a:pt x="426339" y="490347"/>
                  <a:pt x="411480" y="556260"/>
                  <a:pt x="402717" y="584835"/>
                </a:cubicBezTo>
                <a:moveTo>
                  <a:pt x="402717" y="910209"/>
                </a:moveTo>
                <a:cubicBezTo>
                  <a:pt x="411575" y="938784"/>
                  <a:pt x="426339" y="1004697"/>
                  <a:pt x="398336" y="1053084"/>
                </a:cubicBezTo>
                <a:cubicBezTo>
                  <a:pt x="370332" y="1101471"/>
                  <a:pt x="306229" y="1121378"/>
                  <a:pt x="276796" y="1128331"/>
                </a:cubicBezTo>
                <a:cubicBezTo>
                  <a:pt x="267938" y="1099756"/>
                  <a:pt x="253174" y="1033748"/>
                  <a:pt x="281083" y="985456"/>
                </a:cubicBezTo>
                <a:cubicBezTo>
                  <a:pt x="308991" y="937165"/>
                  <a:pt x="373285" y="917162"/>
                  <a:pt x="402717" y="910304"/>
                </a:cubicBezTo>
                <a:moveTo>
                  <a:pt x="590740" y="910304"/>
                </a:moveTo>
                <a:cubicBezTo>
                  <a:pt x="620173" y="917162"/>
                  <a:pt x="684371" y="937165"/>
                  <a:pt x="712280" y="985552"/>
                </a:cubicBezTo>
                <a:cubicBezTo>
                  <a:pt x="740188" y="1033939"/>
                  <a:pt x="725424" y="1099852"/>
                  <a:pt x="716661" y="1128427"/>
                </a:cubicBezTo>
                <a:cubicBezTo>
                  <a:pt x="687134" y="1121569"/>
                  <a:pt x="622840" y="1101471"/>
                  <a:pt x="595027" y="1053274"/>
                </a:cubicBezTo>
                <a:cubicBezTo>
                  <a:pt x="567214" y="1005078"/>
                  <a:pt x="581978" y="938974"/>
                  <a:pt x="590740" y="910399"/>
                </a:cubicBezTo>
                <a:moveTo>
                  <a:pt x="308991" y="747713"/>
                </a:moveTo>
                <a:cubicBezTo>
                  <a:pt x="288227" y="769811"/>
                  <a:pt x="238696" y="815435"/>
                  <a:pt x="183071" y="815435"/>
                </a:cubicBezTo>
                <a:cubicBezTo>
                  <a:pt x="127445" y="815435"/>
                  <a:pt x="78296" y="769811"/>
                  <a:pt x="57150" y="747713"/>
                </a:cubicBezTo>
                <a:cubicBezTo>
                  <a:pt x="77915" y="725614"/>
                  <a:pt x="127445" y="679990"/>
                  <a:pt x="183071" y="679990"/>
                </a:cubicBezTo>
                <a:cubicBezTo>
                  <a:pt x="238696" y="679990"/>
                  <a:pt x="287846" y="725614"/>
                  <a:pt x="308991" y="747713"/>
                </a:cubicBezTo>
                <a:moveTo>
                  <a:pt x="976217" y="759143"/>
                </a:moveTo>
                <a:lnTo>
                  <a:pt x="985266" y="747522"/>
                </a:lnTo>
                <a:lnTo>
                  <a:pt x="976217" y="735806"/>
                </a:lnTo>
                <a:cubicBezTo>
                  <a:pt x="973169" y="731996"/>
                  <a:pt x="901827" y="641890"/>
                  <a:pt x="810101" y="641890"/>
                </a:cubicBezTo>
                <a:cubicBezTo>
                  <a:pt x="742283" y="641890"/>
                  <a:pt x="685610" y="691134"/>
                  <a:pt x="659416" y="718090"/>
                </a:cubicBezTo>
                <a:cubicBezTo>
                  <a:pt x="635837" y="688744"/>
                  <a:pt x="616856" y="655985"/>
                  <a:pt x="603123" y="620935"/>
                </a:cubicBezTo>
                <a:cubicBezTo>
                  <a:pt x="639699" y="611981"/>
                  <a:pt x="710946" y="587502"/>
                  <a:pt x="744950" y="528638"/>
                </a:cubicBezTo>
                <a:cubicBezTo>
                  <a:pt x="790765" y="449294"/>
                  <a:pt x="748379" y="342329"/>
                  <a:pt x="746570" y="338138"/>
                </a:cubicBezTo>
                <a:lnTo>
                  <a:pt x="741045" y="324421"/>
                </a:lnTo>
                <a:lnTo>
                  <a:pt x="726377" y="326422"/>
                </a:lnTo>
                <a:cubicBezTo>
                  <a:pt x="721519" y="327184"/>
                  <a:pt x="607790" y="343948"/>
                  <a:pt x="561975" y="423291"/>
                </a:cubicBezTo>
                <a:cubicBezTo>
                  <a:pt x="528256" y="481774"/>
                  <a:pt x="542258" y="555117"/>
                  <a:pt x="552450" y="591503"/>
                </a:cubicBezTo>
                <a:cubicBezTo>
                  <a:pt x="515143" y="597267"/>
                  <a:pt x="477172" y="597267"/>
                  <a:pt x="439864" y="591503"/>
                </a:cubicBezTo>
                <a:cubicBezTo>
                  <a:pt x="450437" y="555212"/>
                  <a:pt x="464725" y="481584"/>
                  <a:pt x="430816" y="422815"/>
                </a:cubicBezTo>
                <a:cubicBezTo>
                  <a:pt x="385001" y="343471"/>
                  <a:pt x="271177" y="326708"/>
                  <a:pt x="266414" y="326041"/>
                </a:cubicBezTo>
                <a:lnTo>
                  <a:pt x="251746" y="323945"/>
                </a:lnTo>
                <a:lnTo>
                  <a:pt x="246221" y="337661"/>
                </a:lnTo>
                <a:cubicBezTo>
                  <a:pt x="244412" y="342138"/>
                  <a:pt x="202025" y="449104"/>
                  <a:pt x="247840" y="528161"/>
                </a:cubicBezTo>
                <a:cubicBezTo>
                  <a:pt x="281749" y="586835"/>
                  <a:pt x="352615" y="611314"/>
                  <a:pt x="389287" y="620363"/>
                </a:cubicBezTo>
                <a:cubicBezTo>
                  <a:pt x="375636" y="655600"/>
                  <a:pt x="356650" y="688528"/>
                  <a:pt x="332994" y="717995"/>
                </a:cubicBezTo>
                <a:cubicBezTo>
                  <a:pt x="306705" y="690658"/>
                  <a:pt x="250317" y="641795"/>
                  <a:pt x="182785" y="641795"/>
                </a:cubicBezTo>
                <a:cubicBezTo>
                  <a:pt x="91154" y="641795"/>
                  <a:pt x="19717" y="731901"/>
                  <a:pt x="16669" y="735711"/>
                </a:cubicBezTo>
                <a:lnTo>
                  <a:pt x="7144" y="747427"/>
                </a:lnTo>
                <a:lnTo>
                  <a:pt x="16669" y="759047"/>
                </a:lnTo>
                <a:cubicBezTo>
                  <a:pt x="19717" y="762953"/>
                  <a:pt x="91154" y="853059"/>
                  <a:pt x="182785" y="853059"/>
                </a:cubicBezTo>
                <a:cubicBezTo>
                  <a:pt x="250127" y="853059"/>
                  <a:pt x="306610" y="804481"/>
                  <a:pt x="332899" y="776859"/>
                </a:cubicBezTo>
                <a:cubicBezTo>
                  <a:pt x="356231" y="806168"/>
                  <a:pt x="375015" y="838824"/>
                  <a:pt x="388620" y="873728"/>
                </a:cubicBezTo>
                <a:cubicBezTo>
                  <a:pt x="351663" y="883253"/>
                  <a:pt x="281559" y="907447"/>
                  <a:pt x="247936" y="965645"/>
                </a:cubicBezTo>
                <a:cubicBezTo>
                  <a:pt x="202121" y="1045083"/>
                  <a:pt x="244507" y="1151954"/>
                  <a:pt x="246317" y="1156145"/>
                </a:cubicBezTo>
                <a:lnTo>
                  <a:pt x="251841" y="1169956"/>
                </a:lnTo>
                <a:lnTo>
                  <a:pt x="266510" y="1167860"/>
                </a:lnTo>
                <a:cubicBezTo>
                  <a:pt x="271367" y="1167194"/>
                  <a:pt x="385096" y="1150430"/>
                  <a:pt x="430911" y="1070991"/>
                </a:cubicBezTo>
                <a:cubicBezTo>
                  <a:pt x="464630" y="1012603"/>
                  <a:pt x="450628" y="939355"/>
                  <a:pt x="440436" y="902875"/>
                </a:cubicBezTo>
                <a:cubicBezTo>
                  <a:pt x="477751" y="897208"/>
                  <a:pt x="515707" y="897208"/>
                  <a:pt x="553022" y="902875"/>
                </a:cubicBezTo>
                <a:cubicBezTo>
                  <a:pt x="542544" y="939260"/>
                  <a:pt x="528352" y="1012793"/>
                  <a:pt x="562547" y="1071372"/>
                </a:cubicBezTo>
                <a:cubicBezTo>
                  <a:pt x="608362" y="1150811"/>
                  <a:pt x="722186" y="1167574"/>
                  <a:pt x="726948" y="1168241"/>
                </a:cubicBezTo>
                <a:lnTo>
                  <a:pt x="741617" y="1170241"/>
                </a:lnTo>
                <a:lnTo>
                  <a:pt x="747236" y="1156526"/>
                </a:lnTo>
                <a:cubicBezTo>
                  <a:pt x="749046" y="1152049"/>
                  <a:pt x="791337" y="1045178"/>
                  <a:pt x="745522" y="966026"/>
                </a:cubicBezTo>
                <a:cubicBezTo>
                  <a:pt x="711708" y="907447"/>
                  <a:pt x="640747" y="882968"/>
                  <a:pt x="604171" y="873919"/>
                </a:cubicBezTo>
                <a:cubicBezTo>
                  <a:pt x="617794" y="838719"/>
                  <a:pt x="636748" y="805823"/>
                  <a:pt x="660368" y="776383"/>
                </a:cubicBezTo>
                <a:cubicBezTo>
                  <a:pt x="686657" y="803720"/>
                  <a:pt x="743045" y="852583"/>
                  <a:pt x="810482" y="852583"/>
                </a:cubicBezTo>
                <a:cubicBezTo>
                  <a:pt x="902208" y="852583"/>
                  <a:pt x="973550" y="762381"/>
                  <a:pt x="976598" y="758571"/>
                </a:cubicBezTo>
                <a:moveTo>
                  <a:pt x="1376648" y="482346"/>
                </a:moveTo>
                <a:lnTo>
                  <a:pt x="1325118" y="482346"/>
                </a:lnTo>
                <a:lnTo>
                  <a:pt x="1325118" y="400240"/>
                </a:lnTo>
                <a:lnTo>
                  <a:pt x="1376648" y="400240"/>
                </a:lnTo>
                <a:cubicBezTo>
                  <a:pt x="1399321" y="398695"/>
                  <a:pt x="1418954" y="415822"/>
                  <a:pt x="1420499" y="438495"/>
                </a:cubicBezTo>
                <a:cubicBezTo>
                  <a:pt x="1422044" y="461168"/>
                  <a:pt x="1404917" y="480801"/>
                  <a:pt x="1382244" y="482346"/>
                </a:cubicBezTo>
                <a:cubicBezTo>
                  <a:pt x="1380381" y="482473"/>
                  <a:pt x="1378512" y="482473"/>
                  <a:pt x="1376648" y="482346"/>
                </a:cubicBezTo>
                <a:moveTo>
                  <a:pt x="1477042" y="645223"/>
                </a:moveTo>
                <a:lnTo>
                  <a:pt x="1378648" y="522732"/>
                </a:lnTo>
                <a:cubicBezTo>
                  <a:pt x="1425226" y="521494"/>
                  <a:pt x="1462373" y="487204"/>
                  <a:pt x="1462373" y="441103"/>
                </a:cubicBezTo>
                <a:cubicBezTo>
                  <a:pt x="1462373" y="395002"/>
                  <a:pt x="1424273" y="359855"/>
                  <a:pt x="1376172" y="359855"/>
                </a:cubicBezTo>
                <a:lnTo>
                  <a:pt x="1282732" y="359855"/>
                </a:lnTo>
                <a:lnTo>
                  <a:pt x="1282732" y="645605"/>
                </a:lnTo>
                <a:lnTo>
                  <a:pt x="1325118" y="645605"/>
                </a:lnTo>
                <a:lnTo>
                  <a:pt x="1325118" y="520541"/>
                </a:lnTo>
                <a:lnTo>
                  <a:pt x="1424845" y="645890"/>
                </a:lnTo>
                <a:close/>
                <a:moveTo>
                  <a:pt x="1376553" y="971836"/>
                </a:moveTo>
                <a:lnTo>
                  <a:pt x="1325023" y="971836"/>
                </a:lnTo>
                <a:lnTo>
                  <a:pt x="1325023" y="889921"/>
                </a:lnTo>
                <a:lnTo>
                  <a:pt x="1376553" y="889921"/>
                </a:lnTo>
                <a:cubicBezTo>
                  <a:pt x="1399252" y="888828"/>
                  <a:pt x="1418539" y="906343"/>
                  <a:pt x="1419633" y="929042"/>
                </a:cubicBezTo>
                <a:cubicBezTo>
                  <a:pt x="1420726" y="951741"/>
                  <a:pt x="1403211" y="971028"/>
                  <a:pt x="1380511" y="972122"/>
                </a:cubicBezTo>
                <a:cubicBezTo>
                  <a:pt x="1379193" y="972185"/>
                  <a:pt x="1377872" y="972185"/>
                  <a:pt x="1376553" y="972122"/>
                </a:cubicBezTo>
                <a:moveTo>
                  <a:pt x="1424749" y="1134904"/>
                </a:moveTo>
                <a:lnTo>
                  <a:pt x="1476947" y="1134904"/>
                </a:lnTo>
                <a:lnTo>
                  <a:pt x="1378553" y="1012412"/>
                </a:lnTo>
                <a:cubicBezTo>
                  <a:pt x="1425131" y="1011269"/>
                  <a:pt x="1462278" y="976979"/>
                  <a:pt x="1462278" y="930783"/>
                </a:cubicBezTo>
                <a:cubicBezTo>
                  <a:pt x="1462278" y="884587"/>
                  <a:pt x="1424178" y="849630"/>
                  <a:pt x="1376077" y="849630"/>
                </a:cubicBezTo>
                <a:lnTo>
                  <a:pt x="1282637" y="849630"/>
                </a:lnTo>
                <a:lnTo>
                  <a:pt x="1282637" y="1134904"/>
                </a:lnTo>
                <a:lnTo>
                  <a:pt x="1325023" y="1134904"/>
                </a:lnTo>
                <a:lnTo>
                  <a:pt x="1325023" y="1009936"/>
                </a:lnTo>
                <a:close/>
                <a:moveTo>
                  <a:pt x="1688782" y="523494"/>
                </a:moveTo>
                <a:lnTo>
                  <a:pt x="1593532" y="523494"/>
                </a:lnTo>
                <a:lnTo>
                  <a:pt x="1622107" y="400431"/>
                </a:lnTo>
                <a:lnTo>
                  <a:pt x="1660207" y="400431"/>
                </a:lnTo>
                <a:close/>
                <a:moveTo>
                  <a:pt x="1717357" y="645890"/>
                </a:moveTo>
                <a:lnTo>
                  <a:pt x="1761554" y="645890"/>
                </a:lnTo>
                <a:lnTo>
                  <a:pt x="1694879" y="360140"/>
                </a:lnTo>
                <a:lnTo>
                  <a:pt x="1587437" y="360140"/>
                </a:lnTo>
                <a:lnTo>
                  <a:pt x="1520762" y="645890"/>
                </a:lnTo>
                <a:lnTo>
                  <a:pt x="1564957" y="645890"/>
                </a:lnTo>
                <a:lnTo>
                  <a:pt x="1584007" y="563404"/>
                </a:lnTo>
                <a:lnTo>
                  <a:pt x="1697831" y="563404"/>
                </a:lnTo>
                <a:close/>
                <a:moveTo>
                  <a:pt x="1688782" y="1012603"/>
                </a:moveTo>
                <a:lnTo>
                  <a:pt x="1593532" y="1012603"/>
                </a:lnTo>
                <a:lnTo>
                  <a:pt x="1622107" y="889445"/>
                </a:lnTo>
                <a:lnTo>
                  <a:pt x="1660207" y="889445"/>
                </a:lnTo>
                <a:close/>
                <a:moveTo>
                  <a:pt x="1717357" y="1134904"/>
                </a:moveTo>
                <a:lnTo>
                  <a:pt x="1761554" y="1134904"/>
                </a:lnTo>
                <a:lnTo>
                  <a:pt x="1694879" y="849630"/>
                </a:lnTo>
                <a:lnTo>
                  <a:pt x="1587437" y="849630"/>
                </a:lnTo>
                <a:lnTo>
                  <a:pt x="1520762" y="1134904"/>
                </a:lnTo>
                <a:lnTo>
                  <a:pt x="1564957" y="1134904"/>
                </a:lnTo>
                <a:lnTo>
                  <a:pt x="1584007" y="1052513"/>
                </a:lnTo>
                <a:lnTo>
                  <a:pt x="1697831" y="1052513"/>
                </a:lnTo>
                <a:close/>
                <a:moveTo>
                  <a:pt x="1871186" y="464439"/>
                </a:moveTo>
                <a:cubicBezTo>
                  <a:pt x="1864747" y="458258"/>
                  <a:pt x="1861073" y="449742"/>
                  <a:pt x="1860995" y="440817"/>
                </a:cubicBezTo>
                <a:cubicBezTo>
                  <a:pt x="1860516" y="428183"/>
                  <a:pt x="1866154" y="416092"/>
                  <a:pt x="1876139" y="408337"/>
                </a:cubicBezTo>
                <a:cubicBezTo>
                  <a:pt x="1886259" y="401113"/>
                  <a:pt x="1898480" y="397430"/>
                  <a:pt x="1910906" y="397859"/>
                </a:cubicBezTo>
                <a:cubicBezTo>
                  <a:pt x="1936503" y="398261"/>
                  <a:pt x="1961465" y="405888"/>
                  <a:pt x="1982914" y="419862"/>
                </a:cubicBezTo>
                <a:lnTo>
                  <a:pt x="2006346" y="385191"/>
                </a:lnTo>
                <a:cubicBezTo>
                  <a:pt x="1978954" y="366189"/>
                  <a:pt x="1946434" y="355958"/>
                  <a:pt x="1913096" y="355854"/>
                </a:cubicBezTo>
                <a:cubicBezTo>
                  <a:pt x="1883283" y="355854"/>
                  <a:pt x="1860042" y="363950"/>
                  <a:pt x="1843945" y="379190"/>
                </a:cubicBezTo>
                <a:cubicBezTo>
                  <a:pt x="1827120" y="394863"/>
                  <a:pt x="1817942" y="417077"/>
                  <a:pt x="1818799" y="440055"/>
                </a:cubicBezTo>
                <a:cubicBezTo>
                  <a:pt x="1818319" y="459752"/>
                  <a:pt x="1825488" y="478870"/>
                  <a:pt x="1838801" y="493395"/>
                </a:cubicBezTo>
                <a:cubicBezTo>
                  <a:pt x="1853967" y="508759"/>
                  <a:pt x="1873931" y="518472"/>
                  <a:pt x="1895380" y="520923"/>
                </a:cubicBezTo>
                <a:lnTo>
                  <a:pt x="1934051" y="526352"/>
                </a:lnTo>
                <a:cubicBezTo>
                  <a:pt x="1960245" y="530828"/>
                  <a:pt x="1973389" y="544449"/>
                  <a:pt x="1973104" y="566738"/>
                </a:cubicBezTo>
                <a:cubicBezTo>
                  <a:pt x="1972628" y="593979"/>
                  <a:pt x="1952815" y="607981"/>
                  <a:pt x="1914335" y="608552"/>
                </a:cubicBezTo>
                <a:cubicBezTo>
                  <a:pt x="1884237" y="608906"/>
                  <a:pt x="1854949" y="598807"/>
                  <a:pt x="1831467" y="579977"/>
                </a:cubicBezTo>
                <a:lnTo>
                  <a:pt x="1826990" y="585121"/>
                </a:lnTo>
                <a:lnTo>
                  <a:pt x="1807940" y="614458"/>
                </a:lnTo>
                <a:cubicBezTo>
                  <a:pt x="1837965" y="638469"/>
                  <a:pt x="1875418" y="651268"/>
                  <a:pt x="1913858" y="650653"/>
                </a:cubicBezTo>
                <a:cubicBezTo>
                  <a:pt x="1979771" y="649891"/>
                  <a:pt x="2013871" y="622078"/>
                  <a:pt x="2015299" y="566833"/>
                </a:cubicBezTo>
                <a:cubicBezTo>
                  <a:pt x="2015617" y="547189"/>
                  <a:pt x="2008855" y="528086"/>
                  <a:pt x="1996249" y="513017"/>
                </a:cubicBezTo>
                <a:cubicBezTo>
                  <a:pt x="1980673" y="496049"/>
                  <a:pt x="1959213" y="485659"/>
                  <a:pt x="1936242" y="483966"/>
                </a:cubicBezTo>
                <a:cubicBezTo>
                  <a:pt x="1922431" y="482251"/>
                  <a:pt x="1911382" y="480727"/>
                  <a:pt x="1903381" y="479298"/>
                </a:cubicBezTo>
                <a:cubicBezTo>
                  <a:pt x="1891390" y="477891"/>
                  <a:pt x="1880153" y="472723"/>
                  <a:pt x="1871281" y="464534"/>
                </a:cubicBezTo>
                <a:moveTo>
                  <a:pt x="1973771" y="1012603"/>
                </a:moveTo>
                <a:lnTo>
                  <a:pt x="1878521" y="1012603"/>
                </a:lnTo>
                <a:lnTo>
                  <a:pt x="1907096" y="889445"/>
                </a:lnTo>
                <a:lnTo>
                  <a:pt x="1945196" y="889445"/>
                </a:lnTo>
                <a:close/>
                <a:moveTo>
                  <a:pt x="2002346" y="1134904"/>
                </a:moveTo>
                <a:lnTo>
                  <a:pt x="2046542" y="1134904"/>
                </a:lnTo>
                <a:lnTo>
                  <a:pt x="1979867" y="849630"/>
                </a:lnTo>
                <a:lnTo>
                  <a:pt x="1872234" y="849630"/>
                </a:lnTo>
                <a:lnTo>
                  <a:pt x="1805559" y="1134904"/>
                </a:lnTo>
                <a:lnTo>
                  <a:pt x="1849946" y="1134904"/>
                </a:lnTo>
                <a:lnTo>
                  <a:pt x="1868996" y="1052513"/>
                </a:lnTo>
                <a:lnTo>
                  <a:pt x="1983296" y="1052513"/>
                </a:lnTo>
                <a:close/>
                <a:moveTo>
                  <a:pt x="2099691" y="645890"/>
                </a:moveTo>
                <a:lnTo>
                  <a:pt x="2252091" y="645890"/>
                </a:lnTo>
                <a:lnTo>
                  <a:pt x="2252091" y="605504"/>
                </a:lnTo>
                <a:lnTo>
                  <a:pt x="2121884" y="605504"/>
                </a:lnTo>
                <a:lnTo>
                  <a:pt x="2121884" y="523399"/>
                </a:lnTo>
                <a:lnTo>
                  <a:pt x="2217134" y="523399"/>
                </a:lnTo>
                <a:lnTo>
                  <a:pt x="2217134" y="483013"/>
                </a:lnTo>
                <a:lnTo>
                  <a:pt x="2121884" y="483013"/>
                </a:lnTo>
                <a:lnTo>
                  <a:pt x="2121884" y="400907"/>
                </a:lnTo>
                <a:lnTo>
                  <a:pt x="2251520" y="400907"/>
                </a:lnTo>
                <a:lnTo>
                  <a:pt x="2251520" y="360521"/>
                </a:lnTo>
                <a:lnTo>
                  <a:pt x="2079498" y="360521"/>
                </a:lnTo>
                <a:lnTo>
                  <a:pt x="2079498" y="646271"/>
                </a:lnTo>
                <a:close/>
                <a:moveTo>
                  <a:pt x="2152841" y="953548"/>
                </a:moveTo>
                <a:cubicBezTo>
                  <a:pt x="2146411" y="947361"/>
                  <a:pt x="2142738" y="938848"/>
                  <a:pt x="2142649" y="929926"/>
                </a:cubicBezTo>
                <a:cubicBezTo>
                  <a:pt x="2142139" y="917258"/>
                  <a:pt x="2147780" y="905125"/>
                  <a:pt x="2157793" y="897350"/>
                </a:cubicBezTo>
                <a:cubicBezTo>
                  <a:pt x="2167886" y="890154"/>
                  <a:pt x="2180078" y="886503"/>
                  <a:pt x="2192465" y="886968"/>
                </a:cubicBezTo>
                <a:cubicBezTo>
                  <a:pt x="2218100" y="887310"/>
                  <a:pt x="2243109" y="894941"/>
                  <a:pt x="2264569" y="908970"/>
                </a:cubicBezTo>
                <a:lnTo>
                  <a:pt x="2287905" y="874300"/>
                </a:lnTo>
                <a:cubicBezTo>
                  <a:pt x="2260535" y="855242"/>
                  <a:pt x="2228007" y="844975"/>
                  <a:pt x="2194655" y="844868"/>
                </a:cubicBezTo>
                <a:cubicBezTo>
                  <a:pt x="2164937" y="844868"/>
                  <a:pt x="2141696" y="853059"/>
                  <a:pt x="2125504" y="868204"/>
                </a:cubicBezTo>
                <a:cubicBezTo>
                  <a:pt x="2108752" y="883960"/>
                  <a:pt x="2099620" y="906182"/>
                  <a:pt x="2100453" y="929164"/>
                </a:cubicBezTo>
                <a:cubicBezTo>
                  <a:pt x="2099997" y="948839"/>
                  <a:pt x="2107125" y="967937"/>
                  <a:pt x="2120360" y="982504"/>
                </a:cubicBezTo>
                <a:cubicBezTo>
                  <a:pt x="2135582" y="997843"/>
                  <a:pt x="2155567" y="1007550"/>
                  <a:pt x="2177034" y="1010031"/>
                </a:cubicBezTo>
                <a:lnTo>
                  <a:pt x="2215706" y="1015365"/>
                </a:lnTo>
                <a:cubicBezTo>
                  <a:pt x="2241899" y="1019937"/>
                  <a:pt x="2255044" y="1033463"/>
                  <a:pt x="2254758" y="1055846"/>
                </a:cubicBezTo>
                <a:cubicBezTo>
                  <a:pt x="2254187" y="1082993"/>
                  <a:pt x="2234470" y="1097089"/>
                  <a:pt x="2195894" y="1097661"/>
                </a:cubicBezTo>
                <a:cubicBezTo>
                  <a:pt x="2165799" y="1098000"/>
                  <a:pt x="2136516" y="1087902"/>
                  <a:pt x="2113026" y="1069086"/>
                </a:cubicBezTo>
                <a:lnTo>
                  <a:pt x="2108645" y="1074230"/>
                </a:lnTo>
                <a:lnTo>
                  <a:pt x="2089595" y="1103566"/>
                </a:lnTo>
                <a:cubicBezTo>
                  <a:pt x="2119612" y="1127592"/>
                  <a:pt x="2157070" y="1140392"/>
                  <a:pt x="2195513" y="1139761"/>
                </a:cubicBezTo>
                <a:cubicBezTo>
                  <a:pt x="2261426" y="1138904"/>
                  <a:pt x="2295525" y="1110710"/>
                  <a:pt x="2296954" y="1055846"/>
                </a:cubicBezTo>
                <a:cubicBezTo>
                  <a:pt x="2297248" y="1036235"/>
                  <a:pt x="2290488" y="1017170"/>
                  <a:pt x="2277904" y="1002125"/>
                </a:cubicBezTo>
                <a:cubicBezTo>
                  <a:pt x="2262328" y="985157"/>
                  <a:pt x="2240867" y="974767"/>
                  <a:pt x="2217896" y="973074"/>
                </a:cubicBezTo>
                <a:cubicBezTo>
                  <a:pt x="2204085" y="971360"/>
                  <a:pt x="2192941" y="969740"/>
                  <a:pt x="2185035" y="968407"/>
                </a:cubicBezTo>
                <a:cubicBezTo>
                  <a:pt x="2173045" y="967000"/>
                  <a:pt x="2161808" y="961831"/>
                  <a:pt x="2152936" y="953643"/>
                </a:cubicBezTo>
                <a:moveTo>
                  <a:pt x="2464499" y="441865"/>
                </a:moveTo>
                <a:cubicBezTo>
                  <a:pt x="2464581" y="464590"/>
                  <a:pt x="2446225" y="483079"/>
                  <a:pt x="2423500" y="483161"/>
                </a:cubicBezTo>
                <a:cubicBezTo>
                  <a:pt x="2422751" y="483164"/>
                  <a:pt x="2422003" y="483146"/>
                  <a:pt x="2421255" y="483108"/>
                </a:cubicBezTo>
                <a:lnTo>
                  <a:pt x="2373821" y="483108"/>
                </a:lnTo>
                <a:lnTo>
                  <a:pt x="2373821" y="401003"/>
                </a:lnTo>
                <a:lnTo>
                  <a:pt x="2421446" y="401003"/>
                </a:lnTo>
                <a:cubicBezTo>
                  <a:pt x="2444086" y="399792"/>
                  <a:pt x="2463421" y="417165"/>
                  <a:pt x="2464631" y="439806"/>
                </a:cubicBezTo>
                <a:cubicBezTo>
                  <a:pt x="2464667" y="440491"/>
                  <a:pt x="2464687" y="441178"/>
                  <a:pt x="2464689" y="441865"/>
                </a:cubicBezTo>
                <a:moveTo>
                  <a:pt x="2373821" y="523399"/>
                </a:moveTo>
                <a:lnTo>
                  <a:pt x="2419636" y="523399"/>
                </a:lnTo>
                <a:cubicBezTo>
                  <a:pt x="2442309" y="521854"/>
                  <a:pt x="2461941" y="538981"/>
                  <a:pt x="2463487" y="561654"/>
                </a:cubicBezTo>
                <a:cubicBezTo>
                  <a:pt x="2465032" y="584326"/>
                  <a:pt x="2447905" y="603959"/>
                  <a:pt x="2425232" y="605504"/>
                </a:cubicBezTo>
                <a:cubicBezTo>
                  <a:pt x="2423369" y="605631"/>
                  <a:pt x="2421499" y="605631"/>
                  <a:pt x="2419636" y="605504"/>
                </a:cubicBezTo>
                <a:lnTo>
                  <a:pt x="2373821" y="605504"/>
                </a:lnTo>
                <a:close/>
                <a:moveTo>
                  <a:pt x="2507171" y="441770"/>
                </a:moveTo>
                <a:cubicBezTo>
                  <a:pt x="2507171" y="395192"/>
                  <a:pt x="2469071" y="360521"/>
                  <a:pt x="2421446" y="360521"/>
                </a:cubicBezTo>
                <a:lnTo>
                  <a:pt x="2332006" y="360521"/>
                </a:lnTo>
                <a:lnTo>
                  <a:pt x="2332006" y="646271"/>
                </a:lnTo>
                <a:lnTo>
                  <a:pt x="2420207" y="646271"/>
                </a:lnTo>
                <a:cubicBezTo>
                  <a:pt x="2467832" y="646271"/>
                  <a:pt x="2505932" y="611600"/>
                  <a:pt x="2505932" y="564642"/>
                </a:cubicBezTo>
                <a:cubicBezTo>
                  <a:pt x="2505977" y="541158"/>
                  <a:pt x="2495490" y="518891"/>
                  <a:pt x="2477357" y="503968"/>
                </a:cubicBezTo>
                <a:cubicBezTo>
                  <a:pt x="2496150" y="488964"/>
                  <a:pt x="2507059" y="466198"/>
                  <a:pt x="2506980" y="442151"/>
                </a:cubicBezTo>
                <a:moveTo>
                  <a:pt x="2381155" y="1135285"/>
                </a:moveTo>
                <a:lnTo>
                  <a:pt x="2533555" y="1135285"/>
                </a:lnTo>
                <a:lnTo>
                  <a:pt x="2533555" y="1094994"/>
                </a:lnTo>
                <a:lnTo>
                  <a:pt x="2403348" y="1094994"/>
                </a:lnTo>
                <a:lnTo>
                  <a:pt x="2403348" y="1012793"/>
                </a:lnTo>
                <a:lnTo>
                  <a:pt x="2498598" y="1012793"/>
                </a:lnTo>
                <a:lnTo>
                  <a:pt x="2498598" y="971836"/>
                </a:lnTo>
                <a:lnTo>
                  <a:pt x="2403348" y="971836"/>
                </a:lnTo>
                <a:lnTo>
                  <a:pt x="2403348" y="889921"/>
                </a:lnTo>
                <a:lnTo>
                  <a:pt x="2532983" y="889921"/>
                </a:lnTo>
                <a:lnTo>
                  <a:pt x="2532983" y="849630"/>
                </a:lnTo>
                <a:lnTo>
                  <a:pt x="2360962" y="849630"/>
                </a:lnTo>
                <a:lnTo>
                  <a:pt x="2360962" y="1134904"/>
                </a:lnTo>
                <a:close/>
                <a:moveTo>
                  <a:pt x="2819972" y="503396"/>
                </a:moveTo>
                <a:cubicBezTo>
                  <a:pt x="2820445" y="563890"/>
                  <a:pt x="2771789" y="613314"/>
                  <a:pt x="2711295" y="613788"/>
                </a:cubicBezTo>
                <a:cubicBezTo>
                  <a:pt x="2650801" y="614261"/>
                  <a:pt x="2601377" y="565605"/>
                  <a:pt x="2600903" y="505111"/>
                </a:cubicBezTo>
                <a:cubicBezTo>
                  <a:pt x="2600430" y="444617"/>
                  <a:pt x="2649086" y="395193"/>
                  <a:pt x="2709580" y="394720"/>
                </a:cubicBezTo>
                <a:cubicBezTo>
                  <a:pt x="2709865" y="394717"/>
                  <a:pt x="2710150" y="394716"/>
                  <a:pt x="2710434" y="394716"/>
                </a:cubicBezTo>
                <a:cubicBezTo>
                  <a:pt x="2769546" y="393341"/>
                  <a:pt x="2818581" y="440147"/>
                  <a:pt x="2819956" y="499259"/>
                </a:cubicBezTo>
                <a:cubicBezTo>
                  <a:pt x="2819988" y="500638"/>
                  <a:pt x="2819993" y="502017"/>
                  <a:pt x="2819972" y="503396"/>
                </a:cubicBezTo>
                <a:moveTo>
                  <a:pt x="2863120" y="503396"/>
                </a:moveTo>
                <a:cubicBezTo>
                  <a:pt x="2865014" y="419249"/>
                  <a:pt x="2798334" y="349500"/>
                  <a:pt x="2714188" y="347606"/>
                </a:cubicBezTo>
                <a:cubicBezTo>
                  <a:pt x="2630041" y="345712"/>
                  <a:pt x="2560291" y="412391"/>
                  <a:pt x="2558397" y="496538"/>
                </a:cubicBezTo>
                <a:cubicBezTo>
                  <a:pt x="2556503" y="580685"/>
                  <a:pt x="2623183" y="650435"/>
                  <a:pt x="2707329" y="652329"/>
                </a:cubicBezTo>
                <a:cubicBezTo>
                  <a:pt x="2708460" y="652354"/>
                  <a:pt x="2709590" y="652367"/>
                  <a:pt x="2710720" y="652367"/>
                </a:cubicBezTo>
                <a:cubicBezTo>
                  <a:pt x="2793722" y="653528"/>
                  <a:pt x="2861950" y="587182"/>
                  <a:pt x="2863111" y="504179"/>
                </a:cubicBezTo>
                <a:cubicBezTo>
                  <a:pt x="2863115" y="503918"/>
                  <a:pt x="2863118" y="503657"/>
                  <a:pt x="2863120" y="503396"/>
                </a:cubicBezTo>
                <a:moveTo>
                  <a:pt x="3018568" y="483394"/>
                </a:moveTo>
                <a:lnTo>
                  <a:pt x="2967133" y="483394"/>
                </a:lnTo>
                <a:lnTo>
                  <a:pt x="2967133" y="401288"/>
                </a:lnTo>
                <a:lnTo>
                  <a:pt x="3018568" y="401288"/>
                </a:lnTo>
                <a:cubicBezTo>
                  <a:pt x="3041241" y="399743"/>
                  <a:pt x="3060873" y="416870"/>
                  <a:pt x="3062419" y="439543"/>
                </a:cubicBezTo>
                <a:cubicBezTo>
                  <a:pt x="3063964" y="462216"/>
                  <a:pt x="3046837" y="481849"/>
                  <a:pt x="3024164" y="483394"/>
                </a:cubicBezTo>
                <a:cubicBezTo>
                  <a:pt x="3022301" y="483521"/>
                  <a:pt x="3020431" y="483521"/>
                  <a:pt x="3018568" y="483394"/>
                </a:cubicBezTo>
                <a:moveTo>
                  <a:pt x="3118961" y="646271"/>
                </a:moveTo>
                <a:lnTo>
                  <a:pt x="3020568" y="523780"/>
                </a:lnTo>
                <a:cubicBezTo>
                  <a:pt x="3067145" y="522541"/>
                  <a:pt x="3104293" y="488252"/>
                  <a:pt x="3104293" y="442151"/>
                </a:cubicBezTo>
                <a:cubicBezTo>
                  <a:pt x="3104293" y="396049"/>
                  <a:pt x="3066193" y="360902"/>
                  <a:pt x="3018568" y="360902"/>
                </a:cubicBezTo>
                <a:lnTo>
                  <a:pt x="2924366" y="360902"/>
                </a:lnTo>
                <a:lnTo>
                  <a:pt x="2924366" y="646652"/>
                </a:lnTo>
                <a:lnTo>
                  <a:pt x="2966847" y="646652"/>
                </a:lnTo>
                <a:lnTo>
                  <a:pt x="2966847" y="520541"/>
                </a:lnTo>
                <a:lnTo>
                  <a:pt x="3066478" y="645890"/>
                </a:lnTo>
                <a:close/>
                <a:moveTo>
                  <a:pt x="3092863" y="992410"/>
                </a:moveTo>
                <a:cubicBezTo>
                  <a:pt x="3093126" y="1052853"/>
                  <a:pt x="3044341" y="1102064"/>
                  <a:pt x="2983898" y="1102327"/>
                </a:cubicBezTo>
                <a:cubicBezTo>
                  <a:pt x="2923455" y="1102590"/>
                  <a:pt x="2874244" y="1053805"/>
                  <a:pt x="2873980" y="993362"/>
                </a:cubicBezTo>
                <a:cubicBezTo>
                  <a:pt x="2873717" y="932920"/>
                  <a:pt x="2922502" y="883708"/>
                  <a:pt x="2982945" y="883445"/>
                </a:cubicBezTo>
                <a:cubicBezTo>
                  <a:pt x="2983103" y="883444"/>
                  <a:pt x="2983262" y="883444"/>
                  <a:pt x="2983420" y="883444"/>
                </a:cubicBezTo>
                <a:cubicBezTo>
                  <a:pt x="3042480" y="882069"/>
                  <a:pt x="3091471" y="928832"/>
                  <a:pt x="3092846" y="987891"/>
                </a:cubicBezTo>
                <a:cubicBezTo>
                  <a:pt x="3092878" y="989270"/>
                  <a:pt x="3092884" y="990650"/>
                  <a:pt x="3092862" y="992029"/>
                </a:cubicBezTo>
                <a:moveTo>
                  <a:pt x="3136107" y="992029"/>
                </a:moveTo>
                <a:cubicBezTo>
                  <a:pt x="3137948" y="907881"/>
                  <a:pt x="3071225" y="838173"/>
                  <a:pt x="2987077" y="836332"/>
                </a:cubicBezTo>
                <a:cubicBezTo>
                  <a:pt x="2902929" y="834490"/>
                  <a:pt x="2833221" y="901213"/>
                  <a:pt x="2831379" y="985361"/>
                </a:cubicBezTo>
                <a:cubicBezTo>
                  <a:pt x="2829538" y="1069509"/>
                  <a:pt x="2896261" y="1139217"/>
                  <a:pt x="2980409" y="1141059"/>
                </a:cubicBezTo>
                <a:cubicBezTo>
                  <a:pt x="2981508" y="1141083"/>
                  <a:pt x="2982607" y="1141095"/>
                  <a:pt x="2983707" y="1141095"/>
                </a:cubicBezTo>
                <a:cubicBezTo>
                  <a:pt x="3066709" y="1142255"/>
                  <a:pt x="3134937" y="1075909"/>
                  <a:pt x="3136097" y="992906"/>
                </a:cubicBezTo>
                <a:cubicBezTo>
                  <a:pt x="3136101" y="992613"/>
                  <a:pt x="3136104" y="992321"/>
                  <a:pt x="3136107" y="992029"/>
                </a:cubicBezTo>
                <a:moveTo>
                  <a:pt x="3333178" y="645890"/>
                </a:moveTo>
                <a:lnTo>
                  <a:pt x="3375184" y="645890"/>
                </a:lnTo>
                <a:lnTo>
                  <a:pt x="3375184" y="483013"/>
                </a:lnTo>
                <a:lnTo>
                  <a:pt x="3281648" y="483013"/>
                </a:lnTo>
                <a:lnTo>
                  <a:pt x="3281648" y="523399"/>
                </a:lnTo>
                <a:lnTo>
                  <a:pt x="3333178" y="523399"/>
                </a:lnTo>
                <a:lnTo>
                  <a:pt x="3333178" y="605504"/>
                </a:lnTo>
                <a:lnTo>
                  <a:pt x="3311938" y="605504"/>
                </a:lnTo>
                <a:cubicBezTo>
                  <a:pt x="3246596" y="605504"/>
                  <a:pt x="3202876" y="564261"/>
                  <a:pt x="3202876" y="503396"/>
                </a:cubicBezTo>
                <a:cubicBezTo>
                  <a:pt x="3202876" y="442531"/>
                  <a:pt x="3246596" y="400907"/>
                  <a:pt x="3311938" y="400907"/>
                </a:cubicBezTo>
                <a:lnTo>
                  <a:pt x="3354896" y="400907"/>
                </a:lnTo>
                <a:lnTo>
                  <a:pt x="3354896" y="360521"/>
                </a:lnTo>
                <a:lnTo>
                  <a:pt x="3311652" y="360521"/>
                </a:lnTo>
                <a:cubicBezTo>
                  <a:pt x="3222212" y="360521"/>
                  <a:pt x="3159252" y="419671"/>
                  <a:pt x="3159252" y="503396"/>
                </a:cubicBezTo>
                <a:cubicBezTo>
                  <a:pt x="3159252" y="587121"/>
                  <a:pt x="3223260" y="646271"/>
                  <a:pt x="3311652" y="646271"/>
                </a:cubicBezTo>
                <a:close/>
                <a:moveTo>
                  <a:pt x="3291173" y="971836"/>
                </a:moveTo>
                <a:lnTo>
                  <a:pt x="3239738" y="971836"/>
                </a:lnTo>
                <a:lnTo>
                  <a:pt x="3239738" y="889921"/>
                </a:lnTo>
                <a:lnTo>
                  <a:pt x="3291173" y="889921"/>
                </a:lnTo>
                <a:cubicBezTo>
                  <a:pt x="3313873" y="888828"/>
                  <a:pt x="3333160" y="906343"/>
                  <a:pt x="3334253" y="929042"/>
                </a:cubicBezTo>
                <a:cubicBezTo>
                  <a:pt x="3335346" y="951741"/>
                  <a:pt x="3317830" y="971028"/>
                  <a:pt x="3295131" y="972122"/>
                </a:cubicBezTo>
                <a:cubicBezTo>
                  <a:pt x="3293813" y="972185"/>
                  <a:pt x="3292492" y="972185"/>
                  <a:pt x="3291173" y="972122"/>
                </a:cubicBezTo>
                <a:moveTo>
                  <a:pt x="3391662" y="1134904"/>
                </a:moveTo>
                <a:lnTo>
                  <a:pt x="3293269" y="1012412"/>
                </a:lnTo>
                <a:cubicBezTo>
                  <a:pt x="3339846" y="1011269"/>
                  <a:pt x="3376898" y="976979"/>
                  <a:pt x="3376898" y="930783"/>
                </a:cubicBezTo>
                <a:cubicBezTo>
                  <a:pt x="3376898" y="884587"/>
                  <a:pt x="3338798" y="849630"/>
                  <a:pt x="3291173" y="849630"/>
                </a:cubicBezTo>
                <a:lnTo>
                  <a:pt x="3197733" y="849630"/>
                </a:lnTo>
                <a:lnTo>
                  <a:pt x="3197733" y="1134904"/>
                </a:lnTo>
                <a:lnTo>
                  <a:pt x="3240120" y="1134904"/>
                </a:lnTo>
                <a:lnTo>
                  <a:pt x="3240120" y="1009936"/>
                </a:lnTo>
                <a:lnTo>
                  <a:pt x="3339846" y="1135285"/>
                </a:lnTo>
                <a:close/>
                <a:moveTo>
                  <a:pt x="3500152" y="849154"/>
                </a:moveTo>
                <a:lnTo>
                  <a:pt x="3457766" y="849154"/>
                </a:lnTo>
                <a:lnTo>
                  <a:pt x="3457766" y="1134904"/>
                </a:lnTo>
                <a:lnTo>
                  <a:pt x="3500152" y="1134904"/>
                </a:lnTo>
                <a:close/>
              </a:path>
            </a:pathLst>
          </a:custGeom>
          <a:solidFill>
            <a:srgbClr val="5B7B3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27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FFA71-A657-4E9F-9A9F-B7488470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8552DB-668E-4E9D-8928-BC58250DE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C06E9-C48E-0B4E-96CE-8C2B964CC21D}" type="datetime1">
              <a:rPr lang="fi-FI" smtClean="0"/>
              <a:t>9.5.2022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267E4-6347-423D-BF1E-3B4473885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Raseborgs stad | Namn | Evenemang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7F3D46-B2D5-41CE-9097-1908F947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FB732CB5-B9AB-47C6-BD82-81C837986A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28000" y="1449000"/>
            <a:ext cx="3936000" cy="434498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0" name="Picture Placeholder 7">
            <a:extLst>
              <a:ext uri="{FF2B5EF4-FFF2-40B4-BE49-F238E27FC236}">
                <a16:creationId xmlns:a16="http://schemas.microsoft.com/office/drawing/2014/main" id="{E9E1AEA0-6594-4950-9110-5F76DBA751F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56000" y="1449000"/>
            <a:ext cx="3936000" cy="434498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B1CFA16-F0CF-4E8C-8D2C-D98EB8C34C1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7998" y="1384325"/>
            <a:ext cx="3513926" cy="4409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625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FFA71-A657-4E9F-9A9F-B7488470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8552DB-668E-4E9D-8928-BC58250DE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5F67E-FAD7-BE41-9E2F-EE3F2F0D9D1D}" type="datetime1">
              <a:rPr lang="fi-FI" smtClean="0"/>
              <a:t>9.5.2022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267E4-6347-423D-BF1E-3B4473885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Raseborgs stad | Namn | Evenemang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7F3D46-B2D5-41CE-9097-1908F947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A8E68A2-4DDF-48AF-87FD-8D794D5A19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449000"/>
            <a:ext cx="3936000" cy="434498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B732CB5-B9AB-47C6-BD82-81C837986A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28000" y="1449000"/>
            <a:ext cx="3936000" cy="434498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9E1AEA0-6594-4950-9110-5F76DBA751F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56000" y="1449000"/>
            <a:ext cx="3936000" cy="434498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2421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FFA71-A657-4E9F-9A9F-B7488470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8552DB-668E-4E9D-8928-BC58250DE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FDA0-5F35-CC45-A6FF-13A0B2CD203F}" type="datetime1">
              <a:rPr lang="fi-FI" smtClean="0"/>
              <a:t>9.5.2022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2267E4-6347-423D-BF1E-3B4473885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Raseborgs stad | Namn | Evenemang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7F3D46-B2D5-41CE-9097-1908F947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4510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7E87C-4283-4B8D-880F-257B858CF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0F35E106-822E-A14D-8B46-CFC98507D25B}" type="datetime1">
              <a:rPr lang="fi-FI" smtClean="0"/>
              <a:t>9.5.2022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9155B-0AFB-4D2E-96BE-6707EA81E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Raseborgs stad | Namn | Evenemang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70C45-BFA7-4F68-A6AB-4E6F0940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5511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23FE-6E49-47AB-BFE2-61F42A69F8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000" y="1665542"/>
            <a:ext cx="6168000" cy="1323474"/>
          </a:xfrm>
        </p:spPr>
        <p:txBody>
          <a:bodyPr anchor="b"/>
          <a:lstStyle>
            <a:lvl1pPr algn="l">
              <a:lnSpc>
                <a:spcPts val="52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thank you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39343-5AF3-4068-92E5-C3B10571E7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8000" y="3213238"/>
            <a:ext cx="6168000" cy="612000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 and Title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03976-BDF8-4173-89F3-5C9F2306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06E2964-3AE8-F245-8BBD-E3A89770EE1F}" type="datetime1">
              <a:rPr lang="fi-FI" smtClean="0"/>
              <a:t>9.5.2022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4797D-BC65-4B5B-AD41-161794CB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Raseborgs stad | Namn | Evenemang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14C25-7D00-4C6A-8EFA-15BB7B97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22" name="Graphic 20">
            <a:extLst>
              <a:ext uri="{FF2B5EF4-FFF2-40B4-BE49-F238E27FC236}">
                <a16:creationId xmlns:a16="http://schemas.microsoft.com/office/drawing/2014/main" id="{79CEFCAD-981C-4CAE-BB6B-64D60FF39559}"/>
              </a:ext>
            </a:extLst>
          </p:cNvPr>
          <p:cNvSpPr>
            <a:spLocks noChangeAspect="1"/>
          </p:cNvSpPr>
          <p:nvPr/>
        </p:nvSpPr>
        <p:spPr bwMode="black">
          <a:xfrm>
            <a:off x="538225" y="403925"/>
            <a:ext cx="2109557" cy="900000"/>
          </a:xfrm>
          <a:custGeom>
            <a:avLst/>
            <a:gdLst>
              <a:gd name="connsiteX0" fmla="*/ 2657666 w 3505200"/>
              <a:gd name="connsiteY0" fmla="*/ 889540 h 1495425"/>
              <a:gd name="connsiteX1" fmla="*/ 2704719 w 3505200"/>
              <a:gd name="connsiteY1" fmla="*/ 889540 h 1495425"/>
              <a:gd name="connsiteX2" fmla="*/ 2748570 w 3505200"/>
              <a:gd name="connsiteY2" fmla="*/ 927794 h 1495425"/>
              <a:gd name="connsiteX3" fmla="*/ 2710315 w 3505200"/>
              <a:gd name="connsiteY3" fmla="*/ 971645 h 1495425"/>
              <a:gd name="connsiteX4" fmla="*/ 2704719 w 3505200"/>
              <a:gd name="connsiteY4" fmla="*/ 971645 h 1495425"/>
              <a:gd name="connsiteX5" fmla="*/ 2657666 w 3505200"/>
              <a:gd name="connsiteY5" fmla="*/ 971645 h 1495425"/>
              <a:gd name="connsiteX6" fmla="*/ 2657666 w 3505200"/>
              <a:gd name="connsiteY6" fmla="*/ 849154 h 1495425"/>
              <a:gd name="connsiteX7" fmla="*/ 2615279 w 3505200"/>
              <a:gd name="connsiteY7" fmla="*/ 849154 h 1495425"/>
              <a:gd name="connsiteX8" fmla="*/ 2615279 w 3505200"/>
              <a:gd name="connsiteY8" fmla="*/ 1134904 h 1495425"/>
              <a:gd name="connsiteX9" fmla="*/ 2657666 w 3505200"/>
              <a:gd name="connsiteY9" fmla="*/ 1134904 h 1495425"/>
              <a:gd name="connsiteX10" fmla="*/ 2657666 w 3505200"/>
              <a:gd name="connsiteY10" fmla="*/ 1012031 h 1495425"/>
              <a:gd name="connsiteX11" fmla="*/ 2704719 w 3505200"/>
              <a:gd name="connsiteY11" fmla="*/ 1012031 h 1495425"/>
              <a:gd name="connsiteX12" fmla="*/ 2790444 w 3505200"/>
              <a:gd name="connsiteY12" fmla="*/ 930402 h 1495425"/>
              <a:gd name="connsiteX13" fmla="*/ 2704719 w 3505200"/>
              <a:gd name="connsiteY13" fmla="*/ 849154 h 1495425"/>
              <a:gd name="connsiteX14" fmla="*/ 98679 w 3505200"/>
              <a:gd name="connsiteY14" fmla="*/ 1453515 h 1495425"/>
              <a:gd name="connsiteX15" fmla="*/ 98679 w 3505200"/>
              <a:gd name="connsiteY15" fmla="*/ 1491615 h 1495425"/>
              <a:gd name="connsiteX16" fmla="*/ 194596 w 3505200"/>
              <a:gd name="connsiteY16" fmla="*/ 1441990 h 1495425"/>
              <a:gd name="connsiteX17" fmla="*/ 298623 w 3505200"/>
              <a:gd name="connsiteY17" fmla="*/ 1419570 h 1495425"/>
              <a:gd name="connsiteX18" fmla="*/ 321469 w 3505200"/>
              <a:gd name="connsiteY18" fmla="*/ 1442657 h 1495425"/>
              <a:gd name="connsiteX19" fmla="*/ 485946 w 3505200"/>
              <a:gd name="connsiteY19" fmla="*/ 1469345 h 1495425"/>
              <a:gd name="connsiteX20" fmla="*/ 513112 w 3505200"/>
              <a:gd name="connsiteY20" fmla="*/ 1441990 h 1495425"/>
              <a:gd name="connsiteX21" fmla="*/ 617262 w 3505200"/>
              <a:gd name="connsiteY21" fmla="*/ 1419502 h 1495425"/>
              <a:gd name="connsiteX22" fmla="*/ 640175 w 3505200"/>
              <a:gd name="connsiteY22" fmla="*/ 1442657 h 1495425"/>
              <a:gd name="connsiteX23" fmla="*/ 804645 w 3505200"/>
              <a:gd name="connsiteY23" fmla="*/ 1469394 h 1495425"/>
              <a:gd name="connsiteX24" fmla="*/ 831723 w 3505200"/>
              <a:gd name="connsiteY24" fmla="*/ 1442181 h 1495425"/>
              <a:gd name="connsiteX25" fmla="*/ 895160 w 3505200"/>
              <a:gd name="connsiteY25" fmla="*/ 1407509 h 1495425"/>
              <a:gd name="connsiteX26" fmla="*/ 895160 w 3505200"/>
              <a:gd name="connsiteY26" fmla="*/ 1369409 h 1495425"/>
              <a:gd name="connsiteX27" fmla="*/ 799910 w 3505200"/>
              <a:gd name="connsiteY27" fmla="*/ 1421987 h 1495425"/>
              <a:gd name="connsiteX28" fmla="*/ 687207 w 3505200"/>
              <a:gd name="connsiteY28" fmla="*/ 1436939 h 1495425"/>
              <a:gd name="connsiteX29" fmla="*/ 672846 w 3505200"/>
              <a:gd name="connsiteY29" fmla="*/ 1422749 h 1495425"/>
              <a:gd name="connsiteX30" fmla="*/ 517130 w 3505200"/>
              <a:gd name="connsiteY30" fmla="*/ 1386439 h 1495425"/>
              <a:gd name="connsiteX31" fmla="*/ 481298 w 3505200"/>
              <a:gd name="connsiteY31" fmla="*/ 1421987 h 1495425"/>
              <a:gd name="connsiteX32" fmla="*/ 368596 w 3505200"/>
              <a:gd name="connsiteY32" fmla="*/ 1436939 h 1495425"/>
              <a:gd name="connsiteX33" fmla="*/ 354234 w 3505200"/>
              <a:gd name="connsiteY33" fmla="*/ 1422749 h 1495425"/>
              <a:gd name="connsiteX34" fmla="*/ 198349 w 3505200"/>
              <a:gd name="connsiteY34" fmla="*/ 1386572 h 1495425"/>
              <a:gd name="connsiteX35" fmla="*/ 162591 w 3505200"/>
              <a:gd name="connsiteY35" fmla="*/ 1422082 h 1495425"/>
              <a:gd name="connsiteX36" fmla="*/ 99060 w 3505200"/>
              <a:gd name="connsiteY36" fmla="*/ 1453514 h 1495425"/>
              <a:gd name="connsiteX37" fmla="*/ 858488 w 3505200"/>
              <a:gd name="connsiteY37" fmla="*/ 126016 h 1495425"/>
              <a:gd name="connsiteX38" fmla="*/ 896588 w 3505200"/>
              <a:gd name="connsiteY38" fmla="*/ 126016 h 1495425"/>
              <a:gd name="connsiteX39" fmla="*/ 896588 w 3505200"/>
              <a:gd name="connsiteY39" fmla="*/ 7144 h 1495425"/>
              <a:gd name="connsiteX40" fmla="*/ 706088 w 3505200"/>
              <a:gd name="connsiteY40" fmla="*/ 7144 h 1495425"/>
              <a:gd name="connsiteX41" fmla="*/ 706088 w 3505200"/>
              <a:gd name="connsiteY41" fmla="*/ 88106 h 1495425"/>
              <a:gd name="connsiteX42" fmla="*/ 592646 w 3505200"/>
              <a:gd name="connsiteY42" fmla="*/ 88106 h 1495425"/>
              <a:gd name="connsiteX43" fmla="*/ 592646 w 3505200"/>
              <a:gd name="connsiteY43" fmla="*/ 7144 h 1495425"/>
              <a:gd name="connsiteX44" fmla="*/ 402146 w 3505200"/>
              <a:gd name="connsiteY44" fmla="*/ 7144 h 1495425"/>
              <a:gd name="connsiteX45" fmla="*/ 402146 w 3505200"/>
              <a:gd name="connsiteY45" fmla="*/ 88106 h 1495425"/>
              <a:gd name="connsiteX46" fmla="*/ 287846 w 3505200"/>
              <a:gd name="connsiteY46" fmla="*/ 88106 h 1495425"/>
              <a:gd name="connsiteX47" fmla="*/ 287846 w 3505200"/>
              <a:gd name="connsiteY47" fmla="*/ 7144 h 1495425"/>
              <a:gd name="connsiteX48" fmla="*/ 97346 w 3505200"/>
              <a:gd name="connsiteY48" fmla="*/ 7144 h 1495425"/>
              <a:gd name="connsiteX49" fmla="*/ 97346 w 3505200"/>
              <a:gd name="connsiteY49" fmla="*/ 126016 h 1495425"/>
              <a:gd name="connsiteX50" fmla="*/ 135446 w 3505200"/>
              <a:gd name="connsiteY50" fmla="*/ 126016 h 1495425"/>
              <a:gd name="connsiteX51" fmla="*/ 135446 w 3505200"/>
              <a:gd name="connsiteY51" fmla="*/ 45053 h 1495425"/>
              <a:gd name="connsiteX52" fmla="*/ 249746 w 3505200"/>
              <a:gd name="connsiteY52" fmla="*/ 45053 h 1495425"/>
              <a:gd name="connsiteX53" fmla="*/ 249746 w 3505200"/>
              <a:gd name="connsiteY53" fmla="*/ 126016 h 1495425"/>
              <a:gd name="connsiteX54" fmla="*/ 440246 w 3505200"/>
              <a:gd name="connsiteY54" fmla="*/ 126016 h 1495425"/>
              <a:gd name="connsiteX55" fmla="*/ 440246 w 3505200"/>
              <a:gd name="connsiteY55" fmla="*/ 45053 h 1495425"/>
              <a:gd name="connsiteX56" fmla="*/ 554546 w 3505200"/>
              <a:gd name="connsiteY56" fmla="*/ 45053 h 1495425"/>
              <a:gd name="connsiteX57" fmla="*/ 554546 w 3505200"/>
              <a:gd name="connsiteY57" fmla="*/ 126016 h 1495425"/>
              <a:gd name="connsiteX58" fmla="*/ 745046 w 3505200"/>
              <a:gd name="connsiteY58" fmla="*/ 126016 h 1495425"/>
              <a:gd name="connsiteX59" fmla="*/ 745046 w 3505200"/>
              <a:gd name="connsiteY59" fmla="*/ 45053 h 1495425"/>
              <a:gd name="connsiteX60" fmla="*/ 859346 w 3505200"/>
              <a:gd name="connsiteY60" fmla="*/ 45053 h 1495425"/>
              <a:gd name="connsiteX61" fmla="*/ 936307 w 3505200"/>
              <a:gd name="connsiteY61" fmla="*/ 747713 h 1495425"/>
              <a:gd name="connsiteX62" fmla="*/ 810387 w 3505200"/>
              <a:gd name="connsiteY62" fmla="*/ 815340 h 1495425"/>
              <a:gd name="connsiteX63" fmla="*/ 684467 w 3505200"/>
              <a:gd name="connsiteY63" fmla="*/ 747713 h 1495425"/>
              <a:gd name="connsiteX64" fmla="*/ 810387 w 3505200"/>
              <a:gd name="connsiteY64" fmla="*/ 679990 h 1495425"/>
              <a:gd name="connsiteX65" fmla="*/ 936307 w 3505200"/>
              <a:gd name="connsiteY65" fmla="*/ 747713 h 1495425"/>
              <a:gd name="connsiteX66" fmla="*/ 635032 w 3505200"/>
              <a:gd name="connsiteY66" fmla="*/ 747713 h 1495425"/>
              <a:gd name="connsiteX67" fmla="*/ 566261 w 3505200"/>
              <a:gd name="connsiteY67" fmla="*/ 867442 h 1495425"/>
              <a:gd name="connsiteX68" fmla="*/ 427673 w 3505200"/>
              <a:gd name="connsiteY68" fmla="*/ 867442 h 1495425"/>
              <a:gd name="connsiteX69" fmla="*/ 427006 w 3505200"/>
              <a:gd name="connsiteY69" fmla="*/ 867442 h 1495425"/>
              <a:gd name="connsiteX70" fmla="*/ 358426 w 3505200"/>
              <a:gd name="connsiteY70" fmla="*/ 747903 h 1495425"/>
              <a:gd name="connsiteX71" fmla="*/ 358426 w 3505200"/>
              <a:gd name="connsiteY71" fmla="*/ 747903 h 1495425"/>
              <a:gd name="connsiteX72" fmla="*/ 358426 w 3505200"/>
              <a:gd name="connsiteY72" fmla="*/ 747903 h 1495425"/>
              <a:gd name="connsiteX73" fmla="*/ 427482 w 3505200"/>
              <a:gd name="connsiteY73" fmla="*/ 627888 h 1495425"/>
              <a:gd name="connsiteX74" fmla="*/ 496253 w 3505200"/>
              <a:gd name="connsiteY74" fmla="*/ 633984 h 1495425"/>
              <a:gd name="connsiteX75" fmla="*/ 565309 w 3505200"/>
              <a:gd name="connsiteY75" fmla="*/ 628174 h 1495425"/>
              <a:gd name="connsiteX76" fmla="*/ 634937 w 3505200"/>
              <a:gd name="connsiteY76" fmla="*/ 748094 h 1495425"/>
              <a:gd name="connsiteX77" fmla="*/ 590645 w 3505200"/>
              <a:gd name="connsiteY77" fmla="*/ 585406 h 1495425"/>
              <a:gd name="connsiteX78" fmla="*/ 595027 w 3505200"/>
              <a:gd name="connsiteY78" fmla="*/ 442531 h 1495425"/>
              <a:gd name="connsiteX79" fmla="*/ 716661 w 3505200"/>
              <a:gd name="connsiteY79" fmla="*/ 367379 h 1495425"/>
              <a:gd name="connsiteX80" fmla="*/ 712280 w 3505200"/>
              <a:gd name="connsiteY80" fmla="*/ 510254 h 1495425"/>
              <a:gd name="connsiteX81" fmla="*/ 590645 w 3505200"/>
              <a:gd name="connsiteY81" fmla="*/ 585502 h 1495425"/>
              <a:gd name="connsiteX82" fmla="*/ 402717 w 3505200"/>
              <a:gd name="connsiteY82" fmla="*/ 584930 h 1495425"/>
              <a:gd name="connsiteX83" fmla="*/ 281178 w 3505200"/>
              <a:gd name="connsiteY83" fmla="*/ 509683 h 1495425"/>
              <a:gd name="connsiteX84" fmla="*/ 276892 w 3505200"/>
              <a:gd name="connsiteY84" fmla="*/ 366808 h 1495425"/>
              <a:gd name="connsiteX85" fmla="*/ 398431 w 3505200"/>
              <a:gd name="connsiteY85" fmla="*/ 441960 h 1495425"/>
              <a:gd name="connsiteX86" fmla="*/ 402717 w 3505200"/>
              <a:gd name="connsiteY86" fmla="*/ 584835 h 1495425"/>
              <a:gd name="connsiteX87" fmla="*/ 402717 w 3505200"/>
              <a:gd name="connsiteY87" fmla="*/ 910209 h 1495425"/>
              <a:gd name="connsiteX88" fmla="*/ 398336 w 3505200"/>
              <a:gd name="connsiteY88" fmla="*/ 1053084 h 1495425"/>
              <a:gd name="connsiteX89" fmla="*/ 276796 w 3505200"/>
              <a:gd name="connsiteY89" fmla="*/ 1128331 h 1495425"/>
              <a:gd name="connsiteX90" fmla="*/ 281083 w 3505200"/>
              <a:gd name="connsiteY90" fmla="*/ 985456 h 1495425"/>
              <a:gd name="connsiteX91" fmla="*/ 402717 w 3505200"/>
              <a:gd name="connsiteY91" fmla="*/ 910304 h 1495425"/>
              <a:gd name="connsiteX92" fmla="*/ 590740 w 3505200"/>
              <a:gd name="connsiteY92" fmla="*/ 910304 h 1495425"/>
              <a:gd name="connsiteX93" fmla="*/ 712280 w 3505200"/>
              <a:gd name="connsiteY93" fmla="*/ 985552 h 1495425"/>
              <a:gd name="connsiteX94" fmla="*/ 716661 w 3505200"/>
              <a:gd name="connsiteY94" fmla="*/ 1128427 h 1495425"/>
              <a:gd name="connsiteX95" fmla="*/ 595027 w 3505200"/>
              <a:gd name="connsiteY95" fmla="*/ 1053274 h 1495425"/>
              <a:gd name="connsiteX96" fmla="*/ 590740 w 3505200"/>
              <a:gd name="connsiteY96" fmla="*/ 910399 h 1495425"/>
              <a:gd name="connsiteX97" fmla="*/ 308991 w 3505200"/>
              <a:gd name="connsiteY97" fmla="*/ 747713 h 1495425"/>
              <a:gd name="connsiteX98" fmla="*/ 183071 w 3505200"/>
              <a:gd name="connsiteY98" fmla="*/ 815435 h 1495425"/>
              <a:gd name="connsiteX99" fmla="*/ 57150 w 3505200"/>
              <a:gd name="connsiteY99" fmla="*/ 747713 h 1495425"/>
              <a:gd name="connsiteX100" fmla="*/ 183071 w 3505200"/>
              <a:gd name="connsiteY100" fmla="*/ 679990 h 1495425"/>
              <a:gd name="connsiteX101" fmla="*/ 308991 w 3505200"/>
              <a:gd name="connsiteY101" fmla="*/ 747713 h 1495425"/>
              <a:gd name="connsiteX102" fmla="*/ 976217 w 3505200"/>
              <a:gd name="connsiteY102" fmla="*/ 759143 h 1495425"/>
              <a:gd name="connsiteX103" fmla="*/ 985266 w 3505200"/>
              <a:gd name="connsiteY103" fmla="*/ 747522 h 1495425"/>
              <a:gd name="connsiteX104" fmla="*/ 976217 w 3505200"/>
              <a:gd name="connsiteY104" fmla="*/ 735806 h 1495425"/>
              <a:gd name="connsiteX105" fmla="*/ 810101 w 3505200"/>
              <a:gd name="connsiteY105" fmla="*/ 641890 h 1495425"/>
              <a:gd name="connsiteX106" fmla="*/ 659416 w 3505200"/>
              <a:gd name="connsiteY106" fmla="*/ 718090 h 1495425"/>
              <a:gd name="connsiteX107" fmla="*/ 603123 w 3505200"/>
              <a:gd name="connsiteY107" fmla="*/ 620935 h 1495425"/>
              <a:gd name="connsiteX108" fmla="*/ 744950 w 3505200"/>
              <a:gd name="connsiteY108" fmla="*/ 528638 h 1495425"/>
              <a:gd name="connsiteX109" fmla="*/ 746570 w 3505200"/>
              <a:gd name="connsiteY109" fmla="*/ 338138 h 1495425"/>
              <a:gd name="connsiteX110" fmla="*/ 741045 w 3505200"/>
              <a:gd name="connsiteY110" fmla="*/ 324421 h 1495425"/>
              <a:gd name="connsiteX111" fmla="*/ 726377 w 3505200"/>
              <a:gd name="connsiteY111" fmla="*/ 326422 h 1495425"/>
              <a:gd name="connsiteX112" fmla="*/ 561975 w 3505200"/>
              <a:gd name="connsiteY112" fmla="*/ 423291 h 1495425"/>
              <a:gd name="connsiteX113" fmla="*/ 552450 w 3505200"/>
              <a:gd name="connsiteY113" fmla="*/ 591503 h 1495425"/>
              <a:gd name="connsiteX114" fmla="*/ 439864 w 3505200"/>
              <a:gd name="connsiteY114" fmla="*/ 591503 h 1495425"/>
              <a:gd name="connsiteX115" fmla="*/ 430816 w 3505200"/>
              <a:gd name="connsiteY115" fmla="*/ 422815 h 1495425"/>
              <a:gd name="connsiteX116" fmla="*/ 266414 w 3505200"/>
              <a:gd name="connsiteY116" fmla="*/ 326041 h 1495425"/>
              <a:gd name="connsiteX117" fmla="*/ 251746 w 3505200"/>
              <a:gd name="connsiteY117" fmla="*/ 323945 h 1495425"/>
              <a:gd name="connsiteX118" fmla="*/ 246221 w 3505200"/>
              <a:gd name="connsiteY118" fmla="*/ 337661 h 1495425"/>
              <a:gd name="connsiteX119" fmla="*/ 247840 w 3505200"/>
              <a:gd name="connsiteY119" fmla="*/ 528161 h 1495425"/>
              <a:gd name="connsiteX120" fmla="*/ 389287 w 3505200"/>
              <a:gd name="connsiteY120" fmla="*/ 620363 h 1495425"/>
              <a:gd name="connsiteX121" fmla="*/ 332994 w 3505200"/>
              <a:gd name="connsiteY121" fmla="*/ 717995 h 1495425"/>
              <a:gd name="connsiteX122" fmla="*/ 182785 w 3505200"/>
              <a:gd name="connsiteY122" fmla="*/ 641795 h 1495425"/>
              <a:gd name="connsiteX123" fmla="*/ 16669 w 3505200"/>
              <a:gd name="connsiteY123" fmla="*/ 735711 h 1495425"/>
              <a:gd name="connsiteX124" fmla="*/ 7144 w 3505200"/>
              <a:gd name="connsiteY124" fmla="*/ 747427 h 1495425"/>
              <a:gd name="connsiteX125" fmla="*/ 16669 w 3505200"/>
              <a:gd name="connsiteY125" fmla="*/ 759047 h 1495425"/>
              <a:gd name="connsiteX126" fmla="*/ 182785 w 3505200"/>
              <a:gd name="connsiteY126" fmla="*/ 853059 h 1495425"/>
              <a:gd name="connsiteX127" fmla="*/ 332899 w 3505200"/>
              <a:gd name="connsiteY127" fmla="*/ 776859 h 1495425"/>
              <a:gd name="connsiteX128" fmla="*/ 388620 w 3505200"/>
              <a:gd name="connsiteY128" fmla="*/ 873728 h 1495425"/>
              <a:gd name="connsiteX129" fmla="*/ 247936 w 3505200"/>
              <a:gd name="connsiteY129" fmla="*/ 965645 h 1495425"/>
              <a:gd name="connsiteX130" fmla="*/ 246317 w 3505200"/>
              <a:gd name="connsiteY130" fmla="*/ 1156145 h 1495425"/>
              <a:gd name="connsiteX131" fmla="*/ 251841 w 3505200"/>
              <a:gd name="connsiteY131" fmla="*/ 1169956 h 1495425"/>
              <a:gd name="connsiteX132" fmla="*/ 266510 w 3505200"/>
              <a:gd name="connsiteY132" fmla="*/ 1167860 h 1495425"/>
              <a:gd name="connsiteX133" fmla="*/ 430911 w 3505200"/>
              <a:gd name="connsiteY133" fmla="*/ 1070991 h 1495425"/>
              <a:gd name="connsiteX134" fmla="*/ 440436 w 3505200"/>
              <a:gd name="connsiteY134" fmla="*/ 902875 h 1495425"/>
              <a:gd name="connsiteX135" fmla="*/ 553022 w 3505200"/>
              <a:gd name="connsiteY135" fmla="*/ 902875 h 1495425"/>
              <a:gd name="connsiteX136" fmla="*/ 562547 w 3505200"/>
              <a:gd name="connsiteY136" fmla="*/ 1071372 h 1495425"/>
              <a:gd name="connsiteX137" fmla="*/ 726948 w 3505200"/>
              <a:gd name="connsiteY137" fmla="*/ 1168241 h 1495425"/>
              <a:gd name="connsiteX138" fmla="*/ 741617 w 3505200"/>
              <a:gd name="connsiteY138" fmla="*/ 1170241 h 1495425"/>
              <a:gd name="connsiteX139" fmla="*/ 747236 w 3505200"/>
              <a:gd name="connsiteY139" fmla="*/ 1156526 h 1495425"/>
              <a:gd name="connsiteX140" fmla="*/ 745522 w 3505200"/>
              <a:gd name="connsiteY140" fmla="*/ 966026 h 1495425"/>
              <a:gd name="connsiteX141" fmla="*/ 604171 w 3505200"/>
              <a:gd name="connsiteY141" fmla="*/ 873919 h 1495425"/>
              <a:gd name="connsiteX142" fmla="*/ 660368 w 3505200"/>
              <a:gd name="connsiteY142" fmla="*/ 776383 h 1495425"/>
              <a:gd name="connsiteX143" fmla="*/ 810482 w 3505200"/>
              <a:gd name="connsiteY143" fmla="*/ 852583 h 1495425"/>
              <a:gd name="connsiteX144" fmla="*/ 976598 w 3505200"/>
              <a:gd name="connsiteY144" fmla="*/ 758571 h 1495425"/>
              <a:gd name="connsiteX145" fmla="*/ 1376648 w 3505200"/>
              <a:gd name="connsiteY145" fmla="*/ 482346 h 1495425"/>
              <a:gd name="connsiteX146" fmla="*/ 1325118 w 3505200"/>
              <a:gd name="connsiteY146" fmla="*/ 482346 h 1495425"/>
              <a:gd name="connsiteX147" fmla="*/ 1325118 w 3505200"/>
              <a:gd name="connsiteY147" fmla="*/ 400240 h 1495425"/>
              <a:gd name="connsiteX148" fmla="*/ 1376648 w 3505200"/>
              <a:gd name="connsiteY148" fmla="*/ 400240 h 1495425"/>
              <a:gd name="connsiteX149" fmla="*/ 1420499 w 3505200"/>
              <a:gd name="connsiteY149" fmla="*/ 438495 h 1495425"/>
              <a:gd name="connsiteX150" fmla="*/ 1382244 w 3505200"/>
              <a:gd name="connsiteY150" fmla="*/ 482346 h 1495425"/>
              <a:gd name="connsiteX151" fmla="*/ 1376648 w 3505200"/>
              <a:gd name="connsiteY151" fmla="*/ 482346 h 1495425"/>
              <a:gd name="connsiteX152" fmla="*/ 1477042 w 3505200"/>
              <a:gd name="connsiteY152" fmla="*/ 645223 h 1495425"/>
              <a:gd name="connsiteX153" fmla="*/ 1378648 w 3505200"/>
              <a:gd name="connsiteY153" fmla="*/ 522732 h 1495425"/>
              <a:gd name="connsiteX154" fmla="*/ 1462373 w 3505200"/>
              <a:gd name="connsiteY154" fmla="*/ 441103 h 1495425"/>
              <a:gd name="connsiteX155" fmla="*/ 1376172 w 3505200"/>
              <a:gd name="connsiteY155" fmla="*/ 359855 h 1495425"/>
              <a:gd name="connsiteX156" fmla="*/ 1282732 w 3505200"/>
              <a:gd name="connsiteY156" fmla="*/ 359855 h 1495425"/>
              <a:gd name="connsiteX157" fmla="*/ 1282732 w 3505200"/>
              <a:gd name="connsiteY157" fmla="*/ 645605 h 1495425"/>
              <a:gd name="connsiteX158" fmla="*/ 1325118 w 3505200"/>
              <a:gd name="connsiteY158" fmla="*/ 645605 h 1495425"/>
              <a:gd name="connsiteX159" fmla="*/ 1325118 w 3505200"/>
              <a:gd name="connsiteY159" fmla="*/ 520541 h 1495425"/>
              <a:gd name="connsiteX160" fmla="*/ 1424845 w 3505200"/>
              <a:gd name="connsiteY160" fmla="*/ 645890 h 1495425"/>
              <a:gd name="connsiteX161" fmla="*/ 1376553 w 3505200"/>
              <a:gd name="connsiteY161" fmla="*/ 971836 h 1495425"/>
              <a:gd name="connsiteX162" fmla="*/ 1325023 w 3505200"/>
              <a:gd name="connsiteY162" fmla="*/ 971836 h 1495425"/>
              <a:gd name="connsiteX163" fmla="*/ 1325023 w 3505200"/>
              <a:gd name="connsiteY163" fmla="*/ 889921 h 1495425"/>
              <a:gd name="connsiteX164" fmla="*/ 1376553 w 3505200"/>
              <a:gd name="connsiteY164" fmla="*/ 889921 h 1495425"/>
              <a:gd name="connsiteX165" fmla="*/ 1419633 w 3505200"/>
              <a:gd name="connsiteY165" fmla="*/ 929042 h 1495425"/>
              <a:gd name="connsiteX166" fmla="*/ 1380511 w 3505200"/>
              <a:gd name="connsiteY166" fmla="*/ 972122 h 1495425"/>
              <a:gd name="connsiteX167" fmla="*/ 1376553 w 3505200"/>
              <a:gd name="connsiteY167" fmla="*/ 972122 h 1495425"/>
              <a:gd name="connsiteX168" fmla="*/ 1424749 w 3505200"/>
              <a:gd name="connsiteY168" fmla="*/ 1134904 h 1495425"/>
              <a:gd name="connsiteX169" fmla="*/ 1476947 w 3505200"/>
              <a:gd name="connsiteY169" fmla="*/ 1134904 h 1495425"/>
              <a:gd name="connsiteX170" fmla="*/ 1378553 w 3505200"/>
              <a:gd name="connsiteY170" fmla="*/ 1012412 h 1495425"/>
              <a:gd name="connsiteX171" fmla="*/ 1462278 w 3505200"/>
              <a:gd name="connsiteY171" fmla="*/ 930783 h 1495425"/>
              <a:gd name="connsiteX172" fmla="*/ 1376077 w 3505200"/>
              <a:gd name="connsiteY172" fmla="*/ 849630 h 1495425"/>
              <a:gd name="connsiteX173" fmla="*/ 1282637 w 3505200"/>
              <a:gd name="connsiteY173" fmla="*/ 849630 h 1495425"/>
              <a:gd name="connsiteX174" fmla="*/ 1282637 w 3505200"/>
              <a:gd name="connsiteY174" fmla="*/ 1134904 h 1495425"/>
              <a:gd name="connsiteX175" fmla="*/ 1325023 w 3505200"/>
              <a:gd name="connsiteY175" fmla="*/ 1134904 h 1495425"/>
              <a:gd name="connsiteX176" fmla="*/ 1325023 w 3505200"/>
              <a:gd name="connsiteY176" fmla="*/ 1009936 h 1495425"/>
              <a:gd name="connsiteX177" fmla="*/ 1688782 w 3505200"/>
              <a:gd name="connsiteY177" fmla="*/ 523494 h 1495425"/>
              <a:gd name="connsiteX178" fmla="*/ 1593532 w 3505200"/>
              <a:gd name="connsiteY178" fmla="*/ 523494 h 1495425"/>
              <a:gd name="connsiteX179" fmla="*/ 1622107 w 3505200"/>
              <a:gd name="connsiteY179" fmla="*/ 400431 h 1495425"/>
              <a:gd name="connsiteX180" fmla="*/ 1660207 w 3505200"/>
              <a:gd name="connsiteY180" fmla="*/ 400431 h 1495425"/>
              <a:gd name="connsiteX181" fmla="*/ 1717357 w 3505200"/>
              <a:gd name="connsiteY181" fmla="*/ 645890 h 1495425"/>
              <a:gd name="connsiteX182" fmla="*/ 1761554 w 3505200"/>
              <a:gd name="connsiteY182" fmla="*/ 645890 h 1495425"/>
              <a:gd name="connsiteX183" fmla="*/ 1694879 w 3505200"/>
              <a:gd name="connsiteY183" fmla="*/ 360140 h 1495425"/>
              <a:gd name="connsiteX184" fmla="*/ 1587437 w 3505200"/>
              <a:gd name="connsiteY184" fmla="*/ 360140 h 1495425"/>
              <a:gd name="connsiteX185" fmla="*/ 1520762 w 3505200"/>
              <a:gd name="connsiteY185" fmla="*/ 645890 h 1495425"/>
              <a:gd name="connsiteX186" fmla="*/ 1564957 w 3505200"/>
              <a:gd name="connsiteY186" fmla="*/ 645890 h 1495425"/>
              <a:gd name="connsiteX187" fmla="*/ 1584007 w 3505200"/>
              <a:gd name="connsiteY187" fmla="*/ 563404 h 1495425"/>
              <a:gd name="connsiteX188" fmla="*/ 1697831 w 3505200"/>
              <a:gd name="connsiteY188" fmla="*/ 563404 h 1495425"/>
              <a:gd name="connsiteX189" fmla="*/ 1688782 w 3505200"/>
              <a:gd name="connsiteY189" fmla="*/ 1012603 h 1495425"/>
              <a:gd name="connsiteX190" fmla="*/ 1593532 w 3505200"/>
              <a:gd name="connsiteY190" fmla="*/ 1012603 h 1495425"/>
              <a:gd name="connsiteX191" fmla="*/ 1622107 w 3505200"/>
              <a:gd name="connsiteY191" fmla="*/ 889445 h 1495425"/>
              <a:gd name="connsiteX192" fmla="*/ 1660207 w 3505200"/>
              <a:gd name="connsiteY192" fmla="*/ 889445 h 1495425"/>
              <a:gd name="connsiteX193" fmla="*/ 1717357 w 3505200"/>
              <a:gd name="connsiteY193" fmla="*/ 1134904 h 1495425"/>
              <a:gd name="connsiteX194" fmla="*/ 1761554 w 3505200"/>
              <a:gd name="connsiteY194" fmla="*/ 1134904 h 1495425"/>
              <a:gd name="connsiteX195" fmla="*/ 1694879 w 3505200"/>
              <a:gd name="connsiteY195" fmla="*/ 849630 h 1495425"/>
              <a:gd name="connsiteX196" fmla="*/ 1587437 w 3505200"/>
              <a:gd name="connsiteY196" fmla="*/ 849630 h 1495425"/>
              <a:gd name="connsiteX197" fmla="*/ 1520762 w 3505200"/>
              <a:gd name="connsiteY197" fmla="*/ 1134904 h 1495425"/>
              <a:gd name="connsiteX198" fmla="*/ 1564957 w 3505200"/>
              <a:gd name="connsiteY198" fmla="*/ 1134904 h 1495425"/>
              <a:gd name="connsiteX199" fmla="*/ 1584007 w 3505200"/>
              <a:gd name="connsiteY199" fmla="*/ 1052513 h 1495425"/>
              <a:gd name="connsiteX200" fmla="*/ 1697831 w 3505200"/>
              <a:gd name="connsiteY200" fmla="*/ 1052513 h 1495425"/>
              <a:gd name="connsiteX201" fmla="*/ 1871186 w 3505200"/>
              <a:gd name="connsiteY201" fmla="*/ 464439 h 1495425"/>
              <a:gd name="connsiteX202" fmla="*/ 1860995 w 3505200"/>
              <a:gd name="connsiteY202" fmla="*/ 440817 h 1495425"/>
              <a:gd name="connsiteX203" fmla="*/ 1876139 w 3505200"/>
              <a:gd name="connsiteY203" fmla="*/ 408337 h 1495425"/>
              <a:gd name="connsiteX204" fmla="*/ 1910906 w 3505200"/>
              <a:gd name="connsiteY204" fmla="*/ 397859 h 1495425"/>
              <a:gd name="connsiteX205" fmla="*/ 1982914 w 3505200"/>
              <a:gd name="connsiteY205" fmla="*/ 419862 h 1495425"/>
              <a:gd name="connsiteX206" fmla="*/ 2006346 w 3505200"/>
              <a:gd name="connsiteY206" fmla="*/ 385191 h 1495425"/>
              <a:gd name="connsiteX207" fmla="*/ 1913096 w 3505200"/>
              <a:gd name="connsiteY207" fmla="*/ 355854 h 1495425"/>
              <a:gd name="connsiteX208" fmla="*/ 1843945 w 3505200"/>
              <a:gd name="connsiteY208" fmla="*/ 379190 h 1495425"/>
              <a:gd name="connsiteX209" fmla="*/ 1818799 w 3505200"/>
              <a:gd name="connsiteY209" fmla="*/ 440055 h 1495425"/>
              <a:gd name="connsiteX210" fmla="*/ 1838801 w 3505200"/>
              <a:gd name="connsiteY210" fmla="*/ 493395 h 1495425"/>
              <a:gd name="connsiteX211" fmla="*/ 1895380 w 3505200"/>
              <a:gd name="connsiteY211" fmla="*/ 520923 h 1495425"/>
              <a:gd name="connsiteX212" fmla="*/ 1934051 w 3505200"/>
              <a:gd name="connsiteY212" fmla="*/ 526352 h 1495425"/>
              <a:gd name="connsiteX213" fmla="*/ 1973104 w 3505200"/>
              <a:gd name="connsiteY213" fmla="*/ 566738 h 1495425"/>
              <a:gd name="connsiteX214" fmla="*/ 1914335 w 3505200"/>
              <a:gd name="connsiteY214" fmla="*/ 608552 h 1495425"/>
              <a:gd name="connsiteX215" fmla="*/ 1831467 w 3505200"/>
              <a:gd name="connsiteY215" fmla="*/ 579977 h 1495425"/>
              <a:gd name="connsiteX216" fmla="*/ 1826990 w 3505200"/>
              <a:gd name="connsiteY216" fmla="*/ 585121 h 1495425"/>
              <a:gd name="connsiteX217" fmla="*/ 1807940 w 3505200"/>
              <a:gd name="connsiteY217" fmla="*/ 614458 h 1495425"/>
              <a:gd name="connsiteX218" fmla="*/ 1913858 w 3505200"/>
              <a:gd name="connsiteY218" fmla="*/ 650653 h 1495425"/>
              <a:gd name="connsiteX219" fmla="*/ 2015299 w 3505200"/>
              <a:gd name="connsiteY219" fmla="*/ 566833 h 1495425"/>
              <a:gd name="connsiteX220" fmla="*/ 1996249 w 3505200"/>
              <a:gd name="connsiteY220" fmla="*/ 513017 h 1495425"/>
              <a:gd name="connsiteX221" fmla="*/ 1936242 w 3505200"/>
              <a:gd name="connsiteY221" fmla="*/ 483966 h 1495425"/>
              <a:gd name="connsiteX222" fmla="*/ 1903381 w 3505200"/>
              <a:gd name="connsiteY222" fmla="*/ 479298 h 1495425"/>
              <a:gd name="connsiteX223" fmla="*/ 1871281 w 3505200"/>
              <a:gd name="connsiteY223" fmla="*/ 464534 h 1495425"/>
              <a:gd name="connsiteX224" fmla="*/ 1973771 w 3505200"/>
              <a:gd name="connsiteY224" fmla="*/ 1012603 h 1495425"/>
              <a:gd name="connsiteX225" fmla="*/ 1878521 w 3505200"/>
              <a:gd name="connsiteY225" fmla="*/ 1012603 h 1495425"/>
              <a:gd name="connsiteX226" fmla="*/ 1907096 w 3505200"/>
              <a:gd name="connsiteY226" fmla="*/ 889445 h 1495425"/>
              <a:gd name="connsiteX227" fmla="*/ 1945196 w 3505200"/>
              <a:gd name="connsiteY227" fmla="*/ 889445 h 1495425"/>
              <a:gd name="connsiteX228" fmla="*/ 2002346 w 3505200"/>
              <a:gd name="connsiteY228" fmla="*/ 1134904 h 1495425"/>
              <a:gd name="connsiteX229" fmla="*/ 2046542 w 3505200"/>
              <a:gd name="connsiteY229" fmla="*/ 1134904 h 1495425"/>
              <a:gd name="connsiteX230" fmla="*/ 1979867 w 3505200"/>
              <a:gd name="connsiteY230" fmla="*/ 849630 h 1495425"/>
              <a:gd name="connsiteX231" fmla="*/ 1872234 w 3505200"/>
              <a:gd name="connsiteY231" fmla="*/ 849630 h 1495425"/>
              <a:gd name="connsiteX232" fmla="*/ 1805559 w 3505200"/>
              <a:gd name="connsiteY232" fmla="*/ 1134904 h 1495425"/>
              <a:gd name="connsiteX233" fmla="*/ 1849946 w 3505200"/>
              <a:gd name="connsiteY233" fmla="*/ 1134904 h 1495425"/>
              <a:gd name="connsiteX234" fmla="*/ 1868996 w 3505200"/>
              <a:gd name="connsiteY234" fmla="*/ 1052513 h 1495425"/>
              <a:gd name="connsiteX235" fmla="*/ 1983296 w 3505200"/>
              <a:gd name="connsiteY235" fmla="*/ 1052513 h 1495425"/>
              <a:gd name="connsiteX236" fmla="*/ 2099691 w 3505200"/>
              <a:gd name="connsiteY236" fmla="*/ 645890 h 1495425"/>
              <a:gd name="connsiteX237" fmla="*/ 2252091 w 3505200"/>
              <a:gd name="connsiteY237" fmla="*/ 645890 h 1495425"/>
              <a:gd name="connsiteX238" fmla="*/ 2252091 w 3505200"/>
              <a:gd name="connsiteY238" fmla="*/ 605504 h 1495425"/>
              <a:gd name="connsiteX239" fmla="*/ 2121884 w 3505200"/>
              <a:gd name="connsiteY239" fmla="*/ 605504 h 1495425"/>
              <a:gd name="connsiteX240" fmla="*/ 2121884 w 3505200"/>
              <a:gd name="connsiteY240" fmla="*/ 523399 h 1495425"/>
              <a:gd name="connsiteX241" fmla="*/ 2217134 w 3505200"/>
              <a:gd name="connsiteY241" fmla="*/ 523399 h 1495425"/>
              <a:gd name="connsiteX242" fmla="*/ 2217134 w 3505200"/>
              <a:gd name="connsiteY242" fmla="*/ 483013 h 1495425"/>
              <a:gd name="connsiteX243" fmla="*/ 2121884 w 3505200"/>
              <a:gd name="connsiteY243" fmla="*/ 483013 h 1495425"/>
              <a:gd name="connsiteX244" fmla="*/ 2121884 w 3505200"/>
              <a:gd name="connsiteY244" fmla="*/ 400907 h 1495425"/>
              <a:gd name="connsiteX245" fmla="*/ 2251520 w 3505200"/>
              <a:gd name="connsiteY245" fmla="*/ 400907 h 1495425"/>
              <a:gd name="connsiteX246" fmla="*/ 2251520 w 3505200"/>
              <a:gd name="connsiteY246" fmla="*/ 360521 h 1495425"/>
              <a:gd name="connsiteX247" fmla="*/ 2079498 w 3505200"/>
              <a:gd name="connsiteY247" fmla="*/ 360521 h 1495425"/>
              <a:gd name="connsiteX248" fmla="*/ 2079498 w 3505200"/>
              <a:gd name="connsiteY248" fmla="*/ 646271 h 1495425"/>
              <a:gd name="connsiteX249" fmla="*/ 2152841 w 3505200"/>
              <a:gd name="connsiteY249" fmla="*/ 953548 h 1495425"/>
              <a:gd name="connsiteX250" fmla="*/ 2142649 w 3505200"/>
              <a:gd name="connsiteY250" fmla="*/ 929926 h 1495425"/>
              <a:gd name="connsiteX251" fmla="*/ 2157793 w 3505200"/>
              <a:gd name="connsiteY251" fmla="*/ 897350 h 1495425"/>
              <a:gd name="connsiteX252" fmla="*/ 2192465 w 3505200"/>
              <a:gd name="connsiteY252" fmla="*/ 886968 h 1495425"/>
              <a:gd name="connsiteX253" fmla="*/ 2264569 w 3505200"/>
              <a:gd name="connsiteY253" fmla="*/ 908970 h 1495425"/>
              <a:gd name="connsiteX254" fmla="*/ 2287905 w 3505200"/>
              <a:gd name="connsiteY254" fmla="*/ 874300 h 1495425"/>
              <a:gd name="connsiteX255" fmla="*/ 2194655 w 3505200"/>
              <a:gd name="connsiteY255" fmla="*/ 844868 h 1495425"/>
              <a:gd name="connsiteX256" fmla="*/ 2125504 w 3505200"/>
              <a:gd name="connsiteY256" fmla="*/ 868204 h 1495425"/>
              <a:gd name="connsiteX257" fmla="*/ 2100453 w 3505200"/>
              <a:gd name="connsiteY257" fmla="*/ 929164 h 1495425"/>
              <a:gd name="connsiteX258" fmla="*/ 2120360 w 3505200"/>
              <a:gd name="connsiteY258" fmla="*/ 982504 h 1495425"/>
              <a:gd name="connsiteX259" fmla="*/ 2177034 w 3505200"/>
              <a:gd name="connsiteY259" fmla="*/ 1010031 h 1495425"/>
              <a:gd name="connsiteX260" fmla="*/ 2215706 w 3505200"/>
              <a:gd name="connsiteY260" fmla="*/ 1015365 h 1495425"/>
              <a:gd name="connsiteX261" fmla="*/ 2254758 w 3505200"/>
              <a:gd name="connsiteY261" fmla="*/ 1055846 h 1495425"/>
              <a:gd name="connsiteX262" fmla="*/ 2195894 w 3505200"/>
              <a:gd name="connsiteY262" fmla="*/ 1097661 h 1495425"/>
              <a:gd name="connsiteX263" fmla="*/ 2113026 w 3505200"/>
              <a:gd name="connsiteY263" fmla="*/ 1069086 h 1495425"/>
              <a:gd name="connsiteX264" fmla="*/ 2108645 w 3505200"/>
              <a:gd name="connsiteY264" fmla="*/ 1074230 h 1495425"/>
              <a:gd name="connsiteX265" fmla="*/ 2089595 w 3505200"/>
              <a:gd name="connsiteY265" fmla="*/ 1103566 h 1495425"/>
              <a:gd name="connsiteX266" fmla="*/ 2195513 w 3505200"/>
              <a:gd name="connsiteY266" fmla="*/ 1139761 h 1495425"/>
              <a:gd name="connsiteX267" fmla="*/ 2296954 w 3505200"/>
              <a:gd name="connsiteY267" fmla="*/ 1055846 h 1495425"/>
              <a:gd name="connsiteX268" fmla="*/ 2277904 w 3505200"/>
              <a:gd name="connsiteY268" fmla="*/ 1002125 h 1495425"/>
              <a:gd name="connsiteX269" fmla="*/ 2217896 w 3505200"/>
              <a:gd name="connsiteY269" fmla="*/ 973074 h 1495425"/>
              <a:gd name="connsiteX270" fmla="*/ 2185035 w 3505200"/>
              <a:gd name="connsiteY270" fmla="*/ 968407 h 1495425"/>
              <a:gd name="connsiteX271" fmla="*/ 2152936 w 3505200"/>
              <a:gd name="connsiteY271" fmla="*/ 953643 h 1495425"/>
              <a:gd name="connsiteX272" fmla="*/ 2464499 w 3505200"/>
              <a:gd name="connsiteY272" fmla="*/ 441865 h 1495425"/>
              <a:gd name="connsiteX273" fmla="*/ 2423500 w 3505200"/>
              <a:gd name="connsiteY273" fmla="*/ 483161 h 1495425"/>
              <a:gd name="connsiteX274" fmla="*/ 2421255 w 3505200"/>
              <a:gd name="connsiteY274" fmla="*/ 483108 h 1495425"/>
              <a:gd name="connsiteX275" fmla="*/ 2373821 w 3505200"/>
              <a:gd name="connsiteY275" fmla="*/ 483108 h 1495425"/>
              <a:gd name="connsiteX276" fmla="*/ 2373821 w 3505200"/>
              <a:gd name="connsiteY276" fmla="*/ 401003 h 1495425"/>
              <a:gd name="connsiteX277" fmla="*/ 2421446 w 3505200"/>
              <a:gd name="connsiteY277" fmla="*/ 401003 h 1495425"/>
              <a:gd name="connsiteX278" fmla="*/ 2464631 w 3505200"/>
              <a:gd name="connsiteY278" fmla="*/ 439806 h 1495425"/>
              <a:gd name="connsiteX279" fmla="*/ 2464689 w 3505200"/>
              <a:gd name="connsiteY279" fmla="*/ 441865 h 1495425"/>
              <a:gd name="connsiteX280" fmla="*/ 2373821 w 3505200"/>
              <a:gd name="connsiteY280" fmla="*/ 523399 h 1495425"/>
              <a:gd name="connsiteX281" fmla="*/ 2419636 w 3505200"/>
              <a:gd name="connsiteY281" fmla="*/ 523399 h 1495425"/>
              <a:gd name="connsiteX282" fmla="*/ 2463487 w 3505200"/>
              <a:gd name="connsiteY282" fmla="*/ 561654 h 1495425"/>
              <a:gd name="connsiteX283" fmla="*/ 2425232 w 3505200"/>
              <a:gd name="connsiteY283" fmla="*/ 605504 h 1495425"/>
              <a:gd name="connsiteX284" fmla="*/ 2419636 w 3505200"/>
              <a:gd name="connsiteY284" fmla="*/ 605504 h 1495425"/>
              <a:gd name="connsiteX285" fmla="*/ 2373821 w 3505200"/>
              <a:gd name="connsiteY285" fmla="*/ 605504 h 1495425"/>
              <a:gd name="connsiteX286" fmla="*/ 2507171 w 3505200"/>
              <a:gd name="connsiteY286" fmla="*/ 441770 h 1495425"/>
              <a:gd name="connsiteX287" fmla="*/ 2421446 w 3505200"/>
              <a:gd name="connsiteY287" fmla="*/ 360521 h 1495425"/>
              <a:gd name="connsiteX288" fmla="*/ 2332006 w 3505200"/>
              <a:gd name="connsiteY288" fmla="*/ 360521 h 1495425"/>
              <a:gd name="connsiteX289" fmla="*/ 2332006 w 3505200"/>
              <a:gd name="connsiteY289" fmla="*/ 646271 h 1495425"/>
              <a:gd name="connsiteX290" fmla="*/ 2420207 w 3505200"/>
              <a:gd name="connsiteY290" fmla="*/ 646271 h 1495425"/>
              <a:gd name="connsiteX291" fmla="*/ 2505932 w 3505200"/>
              <a:gd name="connsiteY291" fmla="*/ 564642 h 1495425"/>
              <a:gd name="connsiteX292" fmla="*/ 2477357 w 3505200"/>
              <a:gd name="connsiteY292" fmla="*/ 503968 h 1495425"/>
              <a:gd name="connsiteX293" fmla="*/ 2506980 w 3505200"/>
              <a:gd name="connsiteY293" fmla="*/ 442151 h 1495425"/>
              <a:gd name="connsiteX294" fmla="*/ 2381155 w 3505200"/>
              <a:gd name="connsiteY294" fmla="*/ 1135285 h 1495425"/>
              <a:gd name="connsiteX295" fmla="*/ 2533555 w 3505200"/>
              <a:gd name="connsiteY295" fmla="*/ 1135285 h 1495425"/>
              <a:gd name="connsiteX296" fmla="*/ 2533555 w 3505200"/>
              <a:gd name="connsiteY296" fmla="*/ 1094994 h 1495425"/>
              <a:gd name="connsiteX297" fmla="*/ 2403348 w 3505200"/>
              <a:gd name="connsiteY297" fmla="*/ 1094994 h 1495425"/>
              <a:gd name="connsiteX298" fmla="*/ 2403348 w 3505200"/>
              <a:gd name="connsiteY298" fmla="*/ 1012793 h 1495425"/>
              <a:gd name="connsiteX299" fmla="*/ 2498598 w 3505200"/>
              <a:gd name="connsiteY299" fmla="*/ 1012793 h 1495425"/>
              <a:gd name="connsiteX300" fmla="*/ 2498598 w 3505200"/>
              <a:gd name="connsiteY300" fmla="*/ 971836 h 1495425"/>
              <a:gd name="connsiteX301" fmla="*/ 2403348 w 3505200"/>
              <a:gd name="connsiteY301" fmla="*/ 971836 h 1495425"/>
              <a:gd name="connsiteX302" fmla="*/ 2403348 w 3505200"/>
              <a:gd name="connsiteY302" fmla="*/ 889921 h 1495425"/>
              <a:gd name="connsiteX303" fmla="*/ 2532983 w 3505200"/>
              <a:gd name="connsiteY303" fmla="*/ 889921 h 1495425"/>
              <a:gd name="connsiteX304" fmla="*/ 2532983 w 3505200"/>
              <a:gd name="connsiteY304" fmla="*/ 849630 h 1495425"/>
              <a:gd name="connsiteX305" fmla="*/ 2360962 w 3505200"/>
              <a:gd name="connsiteY305" fmla="*/ 849630 h 1495425"/>
              <a:gd name="connsiteX306" fmla="*/ 2360962 w 3505200"/>
              <a:gd name="connsiteY306" fmla="*/ 1134904 h 1495425"/>
              <a:gd name="connsiteX307" fmla="*/ 2819972 w 3505200"/>
              <a:gd name="connsiteY307" fmla="*/ 503396 h 1495425"/>
              <a:gd name="connsiteX308" fmla="*/ 2711295 w 3505200"/>
              <a:gd name="connsiteY308" fmla="*/ 613788 h 1495425"/>
              <a:gd name="connsiteX309" fmla="*/ 2600903 w 3505200"/>
              <a:gd name="connsiteY309" fmla="*/ 505111 h 1495425"/>
              <a:gd name="connsiteX310" fmla="*/ 2709580 w 3505200"/>
              <a:gd name="connsiteY310" fmla="*/ 394720 h 1495425"/>
              <a:gd name="connsiteX311" fmla="*/ 2710434 w 3505200"/>
              <a:gd name="connsiteY311" fmla="*/ 394716 h 1495425"/>
              <a:gd name="connsiteX312" fmla="*/ 2819956 w 3505200"/>
              <a:gd name="connsiteY312" fmla="*/ 499259 h 1495425"/>
              <a:gd name="connsiteX313" fmla="*/ 2819972 w 3505200"/>
              <a:gd name="connsiteY313" fmla="*/ 503396 h 1495425"/>
              <a:gd name="connsiteX314" fmla="*/ 2863120 w 3505200"/>
              <a:gd name="connsiteY314" fmla="*/ 503396 h 1495425"/>
              <a:gd name="connsiteX315" fmla="*/ 2714188 w 3505200"/>
              <a:gd name="connsiteY315" fmla="*/ 347606 h 1495425"/>
              <a:gd name="connsiteX316" fmla="*/ 2558397 w 3505200"/>
              <a:gd name="connsiteY316" fmla="*/ 496538 h 1495425"/>
              <a:gd name="connsiteX317" fmla="*/ 2707329 w 3505200"/>
              <a:gd name="connsiteY317" fmla="*/ 652329 h 1495425"/>
              <a:gd name="connsiteX318" fmla="*/ 2710720 w 3505200"/>
              <a:gd name="connsiteY318" fmla="*/ 652367 h 1495425"/>
              <a:gd name="connsiteX319" fmla="*/ 2863111 w 3505200"/>
              <a:gd name="connsiteY319" fmla="*/ 504179 h 1495425"/>
              <a:gd name="connsiteX320" fmla="*/ 2863120 w 3505200"/>
              <a:gd name="connsiteY320" fmla="*/ 503396 h 1495425"/>
              <a:gd name="connsiteX321" fmla="*/ 3018568 w 3505200"/>
              <a:gd name="connsiteY321" fmla="*/ 483394 h 1495425"/>
              <a:gd name="connsiteX322" fmla="*/ 2967133 w 3505200"/>
              <a:gd name="connsiteY322" fmla="*/ 483394 h 1495425"/>
              <a:gd name="connsiteX323" fmla="*/ 2967133 w 3505200"/>
              <a:gd name="connsiteY323" fmla="*/ 401288 h 1495425"/>
              <a:gd name="connsiteX324" fmla="*/ 3018568 w 3505200"/>
              <a:gd name="connsiteY324" fmla="*/ 401288 h 1495425"/>
              <a:gd name="connsiteX325" fmla="*/ 3062419 w 3505200"/>
              <a:gd name="connsiteY325" fmla="*/ 439543 h 1495425"/>
              <a:gd name="connsiteX326" fmla="*/ 3024164 w 3505200"/>
              <a:gd name="connsiteY326" fmla="*/ 483394 h 1495425"/>
              <a:gd name="connsiteX327" fmla="*/ 3018568 w 3505200"/>
              <a:gd name="connsiteY327" fmla="*/ 483394 h 1495425"/>
              <a:gd name="connsiteX328" fmla="*/ 3118961 w 3505200"/>
              <a:gd name="connsiteY328" fmla="*/ 646271 h 1495425"/>
              <a:gd name="connsiteX329" fmla="*/ 3020568 w 3505200"/>
              <a:gd name="connsiteY329" fmla="*/ 523780 h 1495425"/>
              <a:gd name="connsiteX330" fmla="*/ 3104293 w 3505200"/>
              <a:gd name="connsiteY330" fmla="*/ 442151 h 1495425"/>
              <a:gd name="connsiteX331" fmla="*/ 3018568 w 3505200"/>
              <a:gd name="connsiteY331" fmla="*/ 360902 h 1495425"/>
              <a:gd name="connsiteX332" fmla="*/ 2924366 w 3505200"/>
              <a:gd name="connsiteY332" fmla="*/ 360902 h 1495425"/>
              <a:gd name="connsiteX333" fmla="*/ 2924366 w 3505200"/>
              <a:gd name="connsiteY333" fmla="*/ 646652 h 1495425"/>
              <a:gd name="connsiteX334" fmla="*/ 2966847 w 3505200"/>
              <a:gd name="connsiteY334" fmla="*/ 646652 h 1495425"/>
              <a:gd name="connsiteX335" fmla="*/ 2966847 w 3505200"/>
              <a:gd name="connsiteY335" fmla="*/ 520541 h 1495425"/>
              <a:gd name="connsiteX336" fmla="*/ 3066478 w 3505200"/>
              <a:gd name="connsiteY336" fmla="*/ 645890 h 1495425"/>
              <a:gd name="connsiteX337" fmla="*/ 3092863 w 3505200"/>
              <a:gd name="connsiteY337" fmla="*/ 992410 h 1495425"/>
              <a:gd name="connsiteX338" fmla="*/ 2983898 w 3505200"/>
              <a:gd name="connsiteY338" fmla="*/ 1102327 h 1495425"/>
              <a:gd name="connsiteX339" fmla="*/ 2873980 w 3505200"/>
              <a:gd name="connsiteY339" fmla="*/ 993362 h 1495425"/>
              <a:gd name="connsiteX340" fmla="*/ 2982945 w 3505200"/>
              <a:gd name="connsiteY340" fmla="*/ 883445 h 1495425"/>
              <a:gd name="connsiteX341" fmla="*/ 2983420 w 3505200"/>
              <a:gd name="connsiteY341" fmla="*/ 883444 h 1495425"/>
              <a:gd name="connsiteX342" fmla="*/ 3092846 w 3505200"/>
              <a:gd name="connsiteY342" fmla="*/ 987891 h 1495425"/>
              <a:gd name="connsiteX343" fmla="*/ 3092862 w 3505200"/>
              <a:gd name="connsiteY343" fmla="*/ 992029 h 1495425"/>
              <a:gd name="connsiteX344" fmla="*/ 3136107 w 3505200"/>
              <a:gd name="connsiteY344" fmla="*/ 992029 h 1495425"/>
              <a:gd name="connsiteX345" fmla="*/ 2987077 w 3505200"/>
              <a:gd name="connsiteY345" fmla="*/ 836332 h 1495425"/>
              <a:gd name="connsiteX346" fmla="*/ 2831379 w 3505200"/>
              <a:gd name="connsiteY346" fmla="*/ 985361 h 1495425"/>
              <a:gd name="connsiteX347" fmla="*/ 2980409 w 3505200"/>
              <a:gd name="connsiteY347" fmla="*/ 1141059 h 1495425"/>
              <a:gd name="connsiteX348" fmla="*/ 2983707 w 3505200"/>
              <a:gd name="connsiteY348" fmla="*/ 1141095 h 1495425"/>
              <a:gd name="connsiteX349" fmla="*/ 3136097 w 3505200"/>
              <a:gd name="connsiteY349" fmla="*/ 992906 h 1495425"/>
              <a:gd name="connsiteX350" fmla="*/ 3136107 w 3505200"/>
              <a:gd name="connsiteY350" fmla="*/ 992029 h 1495425"/>
              <a:gd name="connsiteX351" fmla="*/ 3333178 w 3505200"/>
              <a:gd name="connsiteY351" fmla="*/ 645890 h 1495425"/>
              <a:gd name="connsiteX352" fmla="*/ 3375184 w 3505200"/>
              <a:gd name="connsiteY352" fmla="*/ 645890 h 1495425"/>
              <a:gd name="connsiteX353" fmla="*/ 3375184 w 3505200"/>
              <a:gd name="connsiteY353" fmla="*/ 483013 h 1495425"/>
              <a:gd name="connsiteX354" fmla="*/ 3281648 w 3505200"/>
              <a:gd name="connsiteY354" fmla="*/ 483013 h 1495425"/>
              <a:gd name="connsiteX355" fmla="*/ 3281648 w 3505200"/>
              <a:gd name="connsiteY355" fmla="*/ 523399 h 1495425"/>
              <a:gd name="connsiteX356" fmla="*/ 3333178 w 3505200"/>
              <a:gd name="connsiteY356" fmla="*/ 523399 h 1495425"/>
              <a:gd name="connsiteX357" fmla="*/ 3333178 w 3505200"/>
              <a:gd name="connsiteY357" fmla="*/ 605504 h 1495425"/>
              <a:gd name="connsiteX358" fmla="*/ 3311938 w 3505200"/>
              <a:gd name="connsiteY358" fmla="*/ 605504 h 1495425"/>
              <a:gd name="connsiteX359" fmla="*/ 3202876 w 3505200"/>
              <a:gd name="connsiteY359" fmla="*/ 503396 h 1495425"/>
              <a:gd name="connsiteX360" fmla="*/ 3311938 w 3505200"/>
              <a:gd name="connsiteY360" fmla="*/ 400907 h 1495425"/>
              <a:gd name="connsiteX361" fmla="*/ 3354896 w 3505200"/>
              <a:gd name="connsiteY361" fmla="*/ 400907 h 1495425"/>
              <a:gd name="connsiteX362" fmla="*/ 3354896 w 3505200"/>
              <a:gd name="connsiteY362" fmla="*/ 360521 h 1495425"/>
              <a:gd name="connsiteX363" fmla="*/ 3311652 w 3505200"/>
              <a:gd name="connsiteY363" fmla="*/ 360521 h 1495425"/>
              <a:gd name="connsiteX364" fmla="*/ 3159252 w 3505200"/>
              <a:gd name="connsiteY364" fmla="*/ 503396 h 1495425"/>
              <a:gd name="connsiteX365" fmla="*/ 3311652 w 3505200"/>
              <a:gd name="connsiteY365" fmla="*/ 646271 h 1495425"/>
              <a:gd name="connsiteX366" fmla="*/ 3291173 w 3505200"/>
              <a:gd name="connsiteY366" fmla="*/ 971836 h 1495425"/>
              <a:gd name="connsiteX367" fmla="*/ 3239738 w 3505200"/>
              <a:gd name="connsiteY367" fmla="*/ 971836 h 1495425"/>
              <a:gd name="connsiteX368" fmla="*/ 3239738 w 3505200"/>
              <a:gd name="connsiteY368" fmla="*/ 889921 h 1495425"/>
              <a:gd name="connsiteX369" fmla="*/ 3291173 w 3505200"/>
              <a:gd name="connsiteY369" fmla="*/ 889921 h 1495425"/>
              <a:gd name="connsiteX370" fmla="*/ 3334253 w 3505200"/>
              <a:gd name="connsiteY370" fmla="*/ 929042 h 1495425"/>
              <a:gd name="connsiteX371" fmla="*/ 3295131 w 3505200"/>
              <a:gd name="connsiteY371" fmla="*/ 972122 h 1495425"/>
              <a:gd name="connsiteX372" fmla="*/ 3291173 w 3505200"/>
              <a:gd name="connsiteY372" fmla="*/ 972122 h 1495425"/>
              <a:gd name="connsiteX373" fmla="*/ 3391662 w 3505200"/>
              <a:gd name="connsiteY373" fmla="*/ 1134904 h 1495425"/>
              <a:gd name="connsiteX374" fmla="*/ 3293269 w 3505200"/>
              <a:gd name="connsiteY374" fmla="*/ 1012412 h 1495425"/>
              <a:gd name="connsiteX375" fmla="*/ 3376898 w 3505200"/>
              <a:gd name="connsiteY375" fmla="*/ 930783 h 1495425"/>
              <a:gd name="connsiteX376" fmla="*/ 3291173 w 3505200"/>
              <a:gd name="connsiteY376" fmla="*/ 849630 h 1495425"/>
              <a:gd name="connsiteX377" fmla="*/ 3197733 w 3505200"/>
              <a:gd name="connsiteY377" fmla="*/ 849630 h 1495425"/>
              <a:gd name="connsiteX378" fmla="*/ 3197733 w 3505200"/>
              <a:gd name="connsiteY378" fmla="*/ 1134904 h 1495425"/>
              <a:gd name="connsiteX379" fmla="*/ 3240120 w 3505200"/>
              <a:gd name="connsiteY379" fmla="*/ 1134904 h 1495425"/>
              <a:gd name="connsiteX380" fmla="*/ 3240120 w 3505200"/>
              <a:gd name="connsiteY380" fmla="*/ 1009936 h 1495425"/>
              <a:gd name="connsiteX381" fmla="*/ 3339846 w 3505200"/>
              <a:gd name="connsiteY381" fmla="*/ 1135285 h 1495425"/>
              <a:gd name="connsiteX382" fmla="*/ 3500152 w 3505200"/>
              <a:gd name="connsiteY382" fmla="*/ 849154 h 1495425"/>
              <a:gd name="connsiteX383" fmla="*/ 3457766 w 3505200"/>
              <a:gd name="connsiteY383" fmla="*/ 849154 h 1495425"/>
              <a:gd name="connsiteX384" fmla="*/ 3457766 w 3505200"/>
              <a:gd name="connsiteY384" fmla="*/ 1134904 h 1495425"/>
              <a:gd name="connsiteX385" fmla="*/ 3500152 w 3505200"/>
              <a:gd name="connsiteY385" fmla="*/ 1134904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</a:cxnLst>
            <a:rect l="l" t="t" r="r" b="b"/>
            <a:pathLst>
              <a:path w="3505200" h="1495425">
                <a:moveTo>
                  <a:pt x="2657666" y="889540"/>
                </a:moveTo>
                <a:lnTo>
                  <a:pt x="2704719" y="889540"/>
                </a:lnTo>
                <a:cubicBezTo>
                  <a:pt x="2727392" y="887994"/>
                  <a:pt x="2747025" y="905122"/>
                  <a:pt x="2748570" y="927794"/>
                </a:cubicBezTo>
                <a:cubicBezTo>
                  <a:pt x="2750115" y="950467"/>
                  <a:pt x="2732988" y="970100"/>
                  <a:pt x="2710315" y="971645"/>
                </a:cubicBezTo>
                <a:cubicBezTo>
                  <a:pt x="2708452" y="971772"/>
                  <a:pt x="2706582" y="971772"/>
                  <a:pt x="2704719" y="971645"/>
                </a:cubicBezTo>
                <a:lnTo>
                  <a:pt x="2657666" y="971645"/>
                </a:lnTo>
                <a:close/>
                <a:moveTo>
                  <a:pt x="2657666" y="849154"/>
                </a:moveTo>
                <a:lnTo>
                  <a:pt x="2615279" y="849154"/>
                </a:lnTo>
                <a:lnTo>
                  <a:pt x="2615279" y="1134904"/>
                </a:lnTo>
                <a:lnTo>
                  <a:pt x="2657666" y="1134904"/>
                </a:lnTo>
                <a:lnTo>
                  <a:pt x="2657666" y="1012031"/>
                </a:lnTo>
                <a:lnTo>
                  <a:pt x="2704719" y="1012031"/>
                </a:lnTo>
                <a:cubicBezTo>
                  <a:pt x="2752344" y="1012031"/>
                  <a:pt x="2790444" y="977360"/>
                  <a:pt x="2790444" y="930402"/>
                </a:cubicBezTo>
                <a:cubicBezTo>
                  <a:pt x="2790444" y="883444"/>
                  <a:pt x="2752344" y="849154"/>
                  <a:pt x="2704719" y="849154"/>
                </a:cubicBezTo>
                <a:close/>
                <a:moveTo>
                  <a:pt x="98679" y="1453515"/>
                </a:moveTo>
                <a:lnTo>
                  <a:pt x="98679" y="1491615"/>
                </a:lnTo>
                <a:cubicBezTo>
                  <a:pt x="136859" y="1491820"/>
                  <a:pt x="172707" y="1473273"/>
                  <a:pt x="194596" y="1441990"/>
                </a:cubicBezTo>
                <a:cubicBezTo>
                  <a:pt x="217131" y="1407072"/>
                  <a:pt x="263706" y="1397035"/>
                  <a:pt x="298623" y="1419570"/>
                </a:cubicBezTo>
                <a:cubicBezTo>
                  <a:pt x="307828" y="1425511"/>
                  <a:pt x="315625" y="1433390"/>
                  <a:pt x="321469" y="1442657"/>
                </a:cubicBezTo>
                <a:cubicBezTo>
                  <a:pt x="359518" y="1495446"/>
                  <a:pt x="433157" y="1507395"/>
                  <a:pt x="485946" y="1469345"/>
                </a:cubicBezTo>
                <a:cubicBezTo>
                  <a:pt x="496442" y="1461780"/>
                  <a:pt x="505620" y="1452538"/>
                  <a:pt x="513112" y="1441990"/>
                </a:cubicBezTo>
                <a:cubicBezTo>
                  <a:pt x="535662" y="1407020"/>
                  <a:pt x="582292" y="1396951"/>
                  <a:pt x="617262" y="1419502"/>
                </a:cubicBezTo>
                <a:cubicBezTo>
                  <a:pt x="626497" y="1425457"/>
                  <a:pt x="634317" y="1433360"/>
                  <a:pt x="640175" y="1442657"/>
                </a:cubicBezTo>
                <a:cubicBezTo>
                  <a:pt x="678209" y="1495457"/>
                  <a:pt x="751845" y="1507428"/>
                  <a:pt x="804645" y="1469394"/>
                </a:cubicBezTo>
                <a:cubicBezTo>
                  <a:pt x="815098" y="1461864"/>
                  <a:pt x="824245" y="1452671"/>
                  <a:pt x="831723" y="1442181"/>
                </a:cubicBezTo>
                <a:cubicBezTo>
                  <a:pt x="845799" y="1420806"/>
                  <a:pt x="869568" y="1407815"/>
                  <a:pt x="895160" y="1407509"/>
                </a:cubicBezTo>
                <a:lnTo>
                  <a:pt x="895160" y="1369409"/>
                </a:lnTo>
                <a:cubicBezTo>
                  <a:pt x="856624" y="1369937"/>
                  <a:pt x="820893" y="1389661"/>
                  <a:pt x="799910" y="1421987"/>
                </a:cubicBezTo>
                <a:cubicBezTo>
                  <a:pt x="772917" y="1457238"/>
                  <a:pt x="722458" y="1463932"/>
                  <a:pt x="687207" y="1436939"/>
                </a:cubicBezTo>
                <a:cubicBezTo>
                  <a:pt x="681843" y="1432831"/>
                  <a:pt x="677018" y="1428064"/>
                  <a:pt x="672846" y="1422749"/>
                </a:cubicBezTo>
                <a:cubicBezTo>
                  <a:pt x="639873" y="1369723"/>
                  <a:pt x="570156" y="1353466"/>
                  <a:pt x="517130" y="1386439"/>
                </a:cubicBezTo>
                <a:cubicBezTo>
                  <a:pt x="502660" y="1395437"/>
                  <a:pt x="490411" y="1407589"/>
                  <a:pt x="481298" y="1421987"/>
                </a:cubicBezTo>
                <a:cubicBezTo>
                  <a:pt x="454305" y="1457238"/>
                  <a:pt x="403846" y="1463932"/>
                  <a:pt x="368596" y="1436939"/>
                </a:cubicBezTo>
                <a:cubicBezTo>
                  <a:pt x="363231" y="1432831"/>
                  <a:pt x="358406" y="1428063"/>
                  <a:pt x="354234" y="1422749"/>
                </a:cubicBezTo>
                <a:cubicBezTo>
                  <a:pt x="321178" y="1369712"/>
                  <a:pt x="251386" y="1353516"/>
                  <a:pt x="198349" y="1386572"/>
                </a:cubicBezTo>
                <a:cubicBezTo>
                  <a:pt x="183912" y="1395571"/>
                  <a:pt x="171690" y="1407708"/>
                  <a:pt x="162591" y="1422082"/>
                </a:cubicBezTo>
                <a:cubicBezTo>
                  <a:pt x="147723" y="1442193"/>
                  <a:pt x="124067" y="1453897"/>
                  <a:pt x="99060" y="1453514"/>
                </a:cubicBezTo>
                <a:moveTo>
                  <a:pt x="858488" y="126016"/>
                </a:moveTo>
                <a:lnTo>
                  <a:pt x="896588" y="126016"/>
                </a:lnTo>
                <a:lnTo>
                  <a:pt x="896588" y="7144"/>
                </a:lnTo>
                <a:lnTo>
                  <a:pt x="706088" y="7144"/>
                </a:lnTo>
                <a:lnTo>
                  <a:pt x="706088" y="88106"/>
                </a:lnTo>
                <a:lnTo>
                  <a:pt x="592646" y="88106"/>
                </a:lnTo>
                <a:lnTo>
                  <a:pt x="592646" y="7144"/>
                </a:lnTo>
                <a:lnTo>
                  <a:pt x="402146" y="7144"/>
                </a:lnTo>
                <a:lnTo>
                  <a:pt x="402146" y="88106"/>
                </a:lnTo>
                <a:lnTo>
                  <a:pt x="287846" y="88106"/>
                </a:lnTo>
                <a:lnTo>
                  <a:pt x="287846" y="7144"/>
                </a:lnTo>
                <a:lnTo>
                  <a:pt x="97346" y="7144"/>
                </a:lnTo>
                <a:lnTo>
                  <a:pt x="97346" y="126016"/>
                </a:lnTo>
                <a:lnTo>
                  <a:pt x="135446" y="126016"/>
                </a:lnTo>
                <a:lnTo>
                  <a:pt x="135446" y="45053"/>
                </a:lnTo>
                <a:lnTo>
                  <a:pt x="249746" y="45053"/>
                </a:lnTo>
                <a:lnTo>
                  <a:pt x="249746" y="126016"/>
                </a:lnTo>
                <a:lnTo>
                  <a:pt x="440246" y="126016"/>
                </a:lnTo>
                <a:lnTo>
                  <a:pt x="440246" y="45053"/>
                </a:lnTo>
                <a:lnTo>
                  <a:pt x="554546" y="45053"/>
                </a:lnTo>
                <a:lnTo>
                  <a:pt x="554546" y="126016"/>
                </a:lnTo>
                <a:lnTo>
                  <a:pt x="745046" y="126016"/>
                </a:lnTo>
                <a:lnTo>
                  <a:pt x="745046" y="45053"/>
                </a:lnTo>
                <a:lnTo>
                  <a:pt x="859346" y="45053"/>
                </a:lnTo>
                <a:close/>
                <a:moveTo>
                  <a:pt x="936307" y="747713"/>
                </a:moveTo>
                <a:cubicBezTo>
                  <a:pt x="915543" y="769715"/>
                  <a:pt x="866013" y="815340"/>
                  <a:pt x="810387" y="815340"/>
                </a:cubicBezTo>
                <a:cubicBezTo>
                  <a:pt x="754761" y="815340"/>
                  <a:pt x="705612" y="769715"/>
                  <a:pt x="684467" y="747713"/>
                </a:cubicBezTo>
                <a:cubicBezTo>
                  <a:pt x="705231" y="725614"/>
                  <a:pt x="754761" y="679990"/>
                  <a:pt x="810387" y="679990"/>
                </a:cubicBezTo>
                <a:cubicBezTo>
                  <a:pt x="866013" y="679990"/>
                  <a:pt x="915638" y="725614"/>
                  <a:pt x="936307" y="747713"/>
                </a:cubicBezTo>
                <a:moveTo>
                  <a:pt x="635032" y="747713"/>
                </a:moveTo>
                <a:cubicBezTo>
                  <a:pt x="605306" y="783309"/>
                  <a:pt x="582032" y="823829"/>
                  <a:pt x="566261" y="867442"/>
                </a:cubicBezTo>
                <a:cubicBezTo>
                  <a:pt x="520418" y="859364"/>
                  <a:pt x="473516" y="859364"/>
                  <a:pt x="427673" y="867442"/>
                </a:cubicBezTo>
                <a:lnTo>
                  <a:pt x="427006" y="867442"/>
                </a:lnTo>
                <a:cubicBezTo>
                  <a:pt x="411254" y="823919"/>
                  <a:pt x="388048" y="783469"/>
                  <a:pt x="358426" y="747903"/>
                </a:cubicBezTo>
                <a:lnTo>
                  <a:pt x="358426" y="747903"/>
                </a:lnTo>
                <a:lnTo>
                  <a:pt x="358426" y="747903"/>
                </a:lnTo>
                <a:cubicBezTo>
                  <a:pt x="388261" y="712227"/>
                  <a:pt x="411632" y="671611"/>
                  <a:pt x="427482" y="627888"/>
                </a:cubicBezTo>
                <a:cubicBezTo>
                  <a:pt x="450162" y="632085"/>
                  <a:pt x="473188" y="634126"/>
                  <a:pt x="496253" y="633984"/>
                </a:cubicBezTo>
                <a:cubicBezTo>
                  <a:pt x="519391" y="633919"/>
                  <a:pt x="542485" y="631976"/>
                  <a:pt x="565309" y="628174"/>
                </a:cubicBezTo>
                <a:cubicBezTo>
                  <a:pt x="581321" y="671914"/>
                  <a:pt x="604888" y="712503"/>
                  <a:pt x="634937" y="748094"/>
                </a:cubicBezTo>
                <a:moveTo>
                  <a:pt x="590645" y="585406"/>
                </a:moveTo>
                <a:cubicBezTo>
                  <a:pt x="581882" y="556831"/>
                  <a:pt x="567023" y="490823"/>
                  <a:pt x="595027" y="442531"/>
                </a:cubicBezTo>
                <a:cubicBezTo>
                  <a:pt x="623030" y="394240"/>
                  <a:pt x="687134" y="374237"/>
                  <a:pt x="716661" y="367379"/>
                </a:cubicBezTo>
                <a:cubicBezTo>
                  <a:pt x="725424" y="395954"/>
                  <a:pt x="740188" y="461867"/>
                  <a:pt x="712280" y="510254"/>
                </a:cubicBezTo>
                <a:cubicBezTo>
                  <a:pt x="684371" y="558641"/>
                  <a:pt x="620078" y="578548"/>
                  <a:pt x="590645" y="585502"/>
                </a:cubicBezTo>
                <a:moveTo>
                  <a:pt x="402717" y="584930"/>
                </a:moveTo>
                <a:cubicBezTo>
                  <a:pt x="373285" y="578072"/>
                  <a:pt x="309086" y="558070"/>
                  <a:pt x="281178" y="509683"/>
                </a:cubicBezTo>
                <a:cubicBezTo>
                  <a:pt x="253270" y="461296"/>
                  <a:pt x="268129" y="395383"/>
                  <a:pt x="276892" y="366808"/>
                </a:cubicBezTo>
                <a:cubicBezTo>
                  <a:pt x="306324" y="373571"/>
                  <a:pt x="370522" y="393573"/>
                  <a:pt x="398431" y="441960"/>
                </a:cubicBezTo>
                <a:cubicBezTo>
                  <a:pt x="426339" y="490347"/>
                  <a:pt x="411480" y="556260"/>
                  <a:pt x="402717" y="584835"/>
                </a:cubicBezTo>
                <a:moveTo>
                  <a:pt x="402717" y="910209"/>
                </a:moveTo>
                <a:cubicBezTo>
                  <a:pt x="411575" y="938784"/>
                  <a:pt x="426339" y="1004697"/>
                  <a:pt x="398336" y="1053084"/>
                </a:cubicBezTo>
                <a:cubicBezTo>
                  <a:pt x="370332" y="1101471"/>
                  <a:pt x="306229" y="1121378"/>
                  <a:pt x="276796" y="1128331"/>
                </a:cubicBezTo>
                <a:cubicBezTo>
                  <a:pt x="267938" y="1099756"/>
                  <a:pt x="253174" y="1033748"/>
                  <a:pt x="281083" y="985456"/>
                </a:cubicBezTo>
                <a:cubicBezTo>
                  <a:pt x="308991" y="937165"/>
                  <a:pt x="373285" y="917162"/>
                  <a:pt x="402717" y="910304"/>
                </a:cubicBezTo>
                <a:moveTo>
                  <a:pt x="590740" y="910304"/>
                </a:moveTo>
                <a:cubicBezTo>
                  <a:pt x="620173" y="917162"/>
                  <a:pt x="684371" y="937165"/>
                  <a:pt x="712280" y="985552"/>
                </a:cubicBezTo>
                <a:cubicBezTo>
                  <a:pt x="740188" y="1033939"/>
                  <a:pt x="725424" y="1099852"/>
                  <a:pt x="716661" y="1128427"/>
                </a:cubicBezTo>
                <a:cubicBezTo>
                  <a:pt x="687134" y="1121569"/>
                  <a:pt x="622840" y="1101471"/>
                  <a:pt x="595027" y="1053274"/>
                </a:cubicBezTo>
                <a:cubicBezTo>
                  <a:pt x="567214" y="1005078"/>
                  <a:pt x="581978" y="938974"/>
                  <a:pt x="590740" y="910399"/>
                </a:cubicBezTo>
                <a:moveTo>
                  <a:pt x="308991" y="747713"/>
                </a:moveTo>
                <a:cubicBezTo>
                  <a:pt x="288227" y="769811"/>
                  <a:pt x="238696" y="815435"/>
                  <a:pt x="183071" y="815435"/>
                </a:cubicBezTo>
                <a:cubicBezTo>
                  <a:pt x="127445" y="815435"/>
                  <a:pt x="78296" y="769811"/>
                  <a:pt x="57150" y="747713"/>
                </a:cubicBezTo>
                <a:cubicBezTo>
                  <a:pt x="77915" y="725614"/>
                  <a:pt x="127445" y="679990"/>
                  <a:pt x="183071" y="679990"/>
                </a:cubicBezTo>
                <a:cubicBezTo>
                  <a:pt x="238696" y="679990"/>
                  <a:pt x="287846" y="725614"/>
                  <a:pt x="308991" y="747713"/>
                </a:cubicBezTo>
                <a:moveTo>
                  <a:pt x="976217" y="759143"/>
                </a:moveTo>
                <a:lnTo>
                  <a:pt x="985266" y="747522"/>
                </a:lnTo>
                <a:lnTo>
                  <a:pt x="976217" y="735806"/>
                </a:lnTo>
                <a:cubicBezTo>
                  <a:pt x="973169" y="731996"/>
                  <a:pt x="901827" y="641890"/>
                  <a:pt x="810101" y="641890"/>
                </a:cubicBezTo>
                <a:cubicBezTo>
                  <a:pt x="742283" y="641890"/>
                  <a:pt x="685610" y="691134"/>
                  <a:pt x="659416" y="718090"/>
                </a:cubicBezTo>
                <a:cubicBezTo>
                  <a:pt x="635837" y="688744"/>
                  <a:pt x="616856" y="655985"/>
                  <a:pt x="603123" y="620935"/>
                </a:cubicBezTo>
                <a:cubicBezTo>
                  <a:pt x="639699" y="611981"/>
                  <a:pt x="710946" y="587502"/>
                  <a:pt x="744950" y="528638"/>
                </a:cubicBezTo>
                <a:cubicBezTo>
                  <a:pt x="790765" y="449294"/>
                  <a:pt x="748379" y="342329"/>
                  <a:pt x="746570" y="338138"/>
                </a:cubicBezTo>
                <a:lnTo>
                  <a:pt x="741045" y="324421"/>
                </a:lnTo>
                <a:lnTo>
                  <a:pt x="726377" y="326422"/>
                </a:lnTo>
                <a:cubicBezTo>
                  <a:pt x="721519" y="327184"/>
                  <a:pt x="607790" y="343948"/>
                  <a:pt x="561975" y="423291"/>
                </a:cubicBezTo>
                <a:cubicBezTo>
                  <a:pt x="528256" y="481774"/>
                  <a:pt x="542258" y="555117"/>
                  <a:pt x="552450" y="591503"/>
                </a:cubicBezTo>
                <a:cubicBezTo>
                  <a:pt x="515143" y="597267"/>
                  <a:pt x="477172" y="597267"/>
                  <a:pt x="439864" y="591503"/>
                </a:cubicBezTo>
                <a:cubicBezTo>
                  <a:pt x="450437" y="555212"/>
                  <a:pt x="464725" y="481584"/>
                  <a:pt x="430816" y="422815"/>
                </a:cubicBezTo>
                <a:cubicBezTo>
                  <a:pt x="385001" y="343471"/>
                  <a:pt x="271177" y="326708"/>
                  <a:pt x="266414" y="326041"/>
                </a:cubicBezTo>
                <a:lnTo>
                  <a:pt x="251746" y="323945"/>
                </a:lnTo>
                <a:lnTo>
                  <a:pt x="246221" y="337661"/>
                </a:lnTo>
                <a:cubicBezTo>
                  <a:pt x="244412" y="342138"/>
                  <a:pt x="202025" y="449104"/>
                  <a:pt x="247840" y="528161"/>
                </a:cubicBezTo>
                <a:cubicBezTo>
                  <a:pt x="281749" y="586835"/>
                  <a:pt x="352615" y="611314"/>
                  <a:pt x="389287" y="620363"/>
                </a:cubicBezTo>
                <a:cubicBezTo>
                  <a:pt x="375636" y="655600"/>
                  <a:pt x="356650" y="688528"/>
                  <a:pt x="332994" y="717995"/>
                </a:cubicBezTo>
                <a:cubicBezTo>
                  <a:pt x="306705" y="690658"/>
                  <a:pt x="250317" y="641795"/>
                  <a:pt x="182785" y="641795"/>
                </a:cubicBezTo>
                <a:cubicBezTo>
                  <a:pt x="91154" y="641795"/>
                  <a:pt x="19717" y="731901"/>
                  <a:pt x="16669" y="735711"/>
                </a:cubicBezTo>
                <a:lnTo>
                  <a:pt x="7144" y="747427"/>
                </a:lnTo>
                <a:lnTo>
                  <a:pt x="16669" y="759047"/>
                </a:lnTo>
                <a:cubicBezTo>
                  <a:pt x="19717" y="762953"/>
                  <a:pt x="91154" y="853059"/>
                  <a:pt x="182785" y="853059"/>
                </a:cubicBezTo>
                <a:cubicBezTo>
                  <a:pt x="250127" y="853059"/>
                  <a:pt x="306610" y="804481"/>
                  <a:pt x="332899" y="776859"/>
                </a:cubicBezTo>
                <a:cubicBezTo>
                  <a:pt x="356231" y="806168"/>
                  <a:pt x="375015" y="838824"/>
                  <a:pt x="388620" y="873728"/>
                </a:cubicBezTo>
                <a:cubicBezTo>
                  <a:pt x="351663" y="883253"/>
                  <a:pt x="281559" y="907447"/>
                  <a:pt x="247936" y="965645"/>
                </a:cubicBezTo>
                <a:cubicBezTo>
                  <a:pt x="202121" y="1045083"/>
                  <a:pt x="244507" y="1151954"/>
                  <a:pt x="246317" y="1156145"/>
                </a:cubicBezTo>
                <a:lnTo>
                  <a:pt x="251841" y="1169956"/>
                </a:lnTo>
                <a:lnTo>
                  <a:pt x="266510" y="1167860"/>
                </a:lnTo>
                <a:cubicBezTo>
                  <a:pt x="271367" y="1167194"/>
                  <a:pt x="385096" y="1150430"/>
                  <a:pt x="430911" y="1070991"/>
                </a:cubicBezTo>
                <a:cubicBezTo>
                  <a:pt x="464630" y="1012603"/>
                  <a:pt x="450628" y="939355"/>
                  <a:pt x="440436" y="902875"/>
                </a:cubicBezTo>
                <a:cubicBezTo>
                  <a:pt x="477751" y="897208"/>
                  <a:pt x="515707" y="897208"/>
                  <a:pt x="553022" y="902875"/>
                </a:cubicBezTo>
                <a:cubicBezTo>
                  <a:pt x="542544" y="939260"/>
                  <a:pt x="528352" y="1012793"/>
                  <a:pt x="562547" y="1071372"/>
                </a:cubicBezTo>
                <a:cubicBezTo>
                  <a:pt x="608362" y="1150811"/>
                  <a:pt x="722186" y="1167574"/>
                  <a:pt x="726948" y="1168241"/>
                </a:cubicBezTo>
                <a:lnTo>
                  <a:pt x="741617" y="1170241"/>
                </a:lnTo>
                <a:lnTo>
                  <a:pt x="747236" y="1156526"/>
                </a:lnTo>
                <a:cubicBezTo>
                  <a:pt x="749046" y="1152049"/>
                  <a:pt x="791337" y="1045178"/>
                  <a:pt x="745522" y="966026"/>
                </a:cubicBezTo>
                <a:cubicBezTo>
                  <a:pt x="711708" y="907447"/>
                  <a:pt x="640747" y="882968"/>
                  <a:pt x="604171" y="873919"/>
                </a:cubicBezTo>
                <a:cubicBezTo>
                  <a:pt x="617794" y="838719"/>
                  <a:pt x="636748" y="805823"/>
                  <a:pt x="660368" y="776383"/>
                </a:cubicBezTo>
                <a:cubicBezTo>
                  <a:pt x="686657" y="803720"/>
                  <a:pt x="743045" y="852583"/>
                  <a:pt x="810482" y="852583"/>
                </a:cubicBezTo>
                <a:cubicBezTo>
                  <a:pt x="902208" y="852583"/>
                  <a:pt x="973550" y="762381"/>
                  <a:pt x="976598" y="758571"/>
                </a:cubicBezTo>
                <a:moveTo>
                  <a:pt x="1376648" y="482346"/>
                </a:moveTo>
                <a:lnTo>
                  <a:pt x="1325118" y="482346"/>
                </a:lnTo>
                <a:lnTo>
                  <a:pt x="1325118" y="400240"/>
                </a:lnTo>
                <a:lnTo>
                  <a:pt x="1376648" y="400240"/>
                </a:lnTo>
                <a:cubicBezTo>
                  <a:pt x="1399321" y="398695"/>
                  <a:pt x="1418954" y="415822"/>
                  <a:pt x="1420499" y="438495"/>
                </a:cubicBezTo>
                <a:cubicBezTo>
                  <a:pt x="1422044" y="461168"/>
                  <a:pt x="1404917" y="480801"/>
                  <a:pt x="1382244" y="482346"/>
                </a:cubicBezTo>
                <a:cubicBezTo>
                  <a:pt x="1380381" y="482473"/>
                  <a:pt x="1378512" y="482473"/>
                  <a:pt x="1376648" y="482346"/>
                </a:cubicBezTo>
                <a:moveTo>
                  <a:pt x="1477042" y="645223"/>
                </a:moveTo>
                <a:lnTo>
                  <a:pt x="1378648" y="522732"/>
                </a:lnTo>
                <a:cubicBezTo>
                  <a:pt x="1425226" y="521494"/>
                  <a:pt x="1462373" y="487204"/>
                  <a:pt x="1462373" y="441103"/>
                </a:cubicBezTo>
                <a:cubicBezTo>
                  <a:pt x="1462373" y="395002"/>
                  <a:pt x="1424273" y="359855"/>
                  <a:pt x="1376172" y="359855"/>
                </a:cubicBezTo>
                <a:lnTo>
                  <a:pt x="1282732" y="359855"/>
                </a:lnTo>
                <a:lnTo>
                  <a:pt x="1282732" y="645605"/>
                </a:lnTo>
                <a:lnTo>
                  <a:pt x="1325118" y="645605"/>
                </a:lnTo>
                <a:lnTo>
                  <a:pt x="1325118" y="520541"/>
                </a:lnTo>
                <a:lnTo>
                  <a:pt x="1424845" y="645890"/>
                </a:lnTo>
                <a:close/>
                <a:moveTo>
                  <a:pt x="1376553" y="971836"/>
                </a:moveTo>
                <a:lnTo>
                  <a:pt x="1325023" y="971836"/>
                </a:lnTo>
                <a:lnTo>
                  <a:pt x="1325023" y="889921"/>
                </a:lnTo>
                <a:lnTo>
                  <a:pt x="1376553" y="889921"/>
                </a:lnTo>
                <a:cubicBezTo>
                  <a:pt x="1399252" y="888828"/>
                  <a:pt x="1418539" y="906343"/>
                  <a:pt x="1419633" y="929042"/>
                </a:cubicBezTo>
                <a:cubicBezTo>
                  <a:pt x="1420726" y="951741"/>
                  <a:pt x="1403211" y="971028"/>
                  <a:pt x="1380511" y="972122"/>
                </a:cubicBezTo>
                <a:cubicBezTo>
                  <a:pt x="1379193" y="972185"/>
                  <a:pt x="1377872" y="972185"/>
                  <a:pt x="1376553" y="972122"/>
                </a:cubicBezTo>
                <a:moveTo>
                  <a:pt x="1424749" y="1134904"/>
                </a:moveTo>
                <a:lnTo>
                  <a:pt x="1476947" y="1134904"/>
                </a:lnTo>
                <a:lnTo>
                  <a:pt x="1378553" y="1012412"/>
                </a:lnTo>
                <a:cubicBezTo>
                  <a:pt x="1425131" y="1011269"/>
                  <a:pt x="1462278" y="976979"/>
                  <a:pt x="1462278" y="930783"/>
                </a:cubicBezTo>
                <a:cubicBezTo>
                  <a:pt x="1462278" y="884587"/>
                  <a:pt x="1424178" y="849630"/>
                  <a:pt x="1376077" y="849630"/>
                </a:cubicBezTo>
                <a:lnTo>
                  <a:pt x="1282637" y="849630"/>
                </a:lnTo>
                <a:lnTo>
                  <a:pt x="1282637" y="1134904"/>
                </a:lnTo>
                <a:lnTo>
                  <a:pt x="1325023" y="1134904"/>
                </a:lnTo>
                <a:lnTo>
                  <a:pt x="1325023" y="1009936"/>
                </a:lnTo>
                <a:close/>
                <a:moveTo>
                  <a:pt x="1688782" y="523494"/>
                </a:moveTo>
                <a:lnTo>
                  <a:pt x="1593532" y="523494"/>
                </a:lnTo>
                <a:lnTo>
                  <a:pt x="1622107" y="400431"/>
                </a:lnTo>
                <a:lnTo>
                  <a:pt x="1660207" y="400431"/>
                </a:lnTo>
                <a:close/>
                <a:moveTo>
                  <a:pt x="1717357" y="645890"/>
                </a:moveTo>
                <a:lnTo>
                  <a:pt x="1761554" y="645890"/>
                </a:lnTo>
                <a:lnTo>
                  <a:pt x="1694879" y="360140"/>
                </a:lnTo>
                <a:lnTo>
                  <a:pt x="1587437" y="360140"/>
                </a:lnTo>
                <a:lnTo>
                  <a:pt x="1520762" y="645890"/>
                </a:lnTo>
                <a:lnTo>
                  <a:pt x="1564957" y="645890"/>
                </a:lnTo>
                <a:lnTo>
                  <a:pt x="1584007" y="563404"/>
                </a:lnTo>
                <a:lnTo>
                  <a:pt x="1697831" y="563404"/>
                </a:lnTo>
                <a:close/>
                <a:moveTo>
                  <a:pt x="1688782" y="1012603"/>
                </a:moveTo>
                <a:lnTo>
                  <a:pt x="1593532" y="1012603"/>
                </a:lnTo>
                <a:lnTo>
                  <a:pt x="1622107" y="889445"/>
                </a:lnTo>
                <a:lnTo>
                  <a:pt x="1660207" y="889445"/>
                </a:lnTo>
                <a:close/>
                <a:moveTo>
                  <a:pt x="1717357" y="1134904"/>
                </a:moveTo>
                <a:lnTo>
                  <a:pt x="1761554" y="1134904"/>
                </a:lnTo>
                <a:lnTo>
                  <a:pt x="1694879" y="849630"/>
                </a:lnTo>
                <a:lnTo>
                  <a:pt x="1587437" y="849630"/>
                </a:lnTo>
                <a:lnTo>
                  <a:pt x="1520762" y="1134904"/>
                </a:lnTo>
                <a:lnTo>
                  <a:pt x="1564957" y="1134904"/>
                </a:lnTo>
                <a:lnTo>
                  <a:pt x="1584007" y="1052513"/>
                </a:lnTo>
                <a:lnTo>
                  <a:pt x="1697831" y="1052513"/>
                </a:lnTo>
                <a:close/>
                <a:moveTo>
                  <a:pt x="1871186" y="464439"/>
                </a:moveTo>
                <a:cubicBezTo>
                  <a:pt x="1864747" y="458258"/>
                  <a:pt x="1861073" y="449742"/>
                  <a:pt x="1860995" y="440817"/>
                </a:cubicBezTo>
                <a:cubicBezTo>
                  <a:pt x="1860516" y="428183"/>
                  <a:pt x="1866154" y="416092"/>
                  <a:pt x="1876139" y="408337"/>
                </a:cubicBezTo>
                <a:cubicBezTo>
                  <a:pt x="1886259" y="401113"/>
                  <a:pt x="1898480" y="397430"/>
                  <a:pt x="1910906" y="397859"/>
                </a:cubicBezTo>
                <a:cubicBezTo>
                  <a:pt x="1936503" y="398261"/>
                  <a:pt x="1961465" y="405888"/>
                  <a:pt x="1982914" y="419862"/>
                </a:cubicBezTo>
                <a:lnTo>
                  <a:pt x="2006346" y="385191"/>
                </a:lnTo>
                <a:cubicBezTo>
                  <a:pt x="1978954" y="366189"/>
                  <a:pt x="1946434" y="355958"/>
                  <a:pt x="1913096" y="355854"/>
                </a:cubicBezTo>
                <a:cubicBezTo>
                  <a:pt x="1883283" y="355854"/>
                  <a:pt x="1860042" y="363950"/>
                  <a:pt x="1843945" y="379190"/>
                </a:cubicBezTo>
                <a:cubicBezTo>
                  <a:pt x="1827120" y="394863"/>
                  <a:pt x="1817942" y="417077"/>
                  <a:pt x="1818799" y="440055"/>
                </a:cubicBezTo>
                <a:cubicBezTo>
                  <a:pt x="1818319" y="459752"/>
                  <a:pt x="1825488" y="478870"/>
                  <a:pt x="1838801" y="493395"/>
                </a:cubicBezTo>
                <a:cubicBezTo>
                  <a:pt x="1853967" y="508759"/>
                  <a:pt x="1873931" y="518472"/>
                  <a:pt x="1895380" y="520923"/>
                </a:cubicBezTo>
                <a:lnTo>
                  <a:pt x="1934051" y="526352"/>
                </a:lnTo>
                <a:cubicBezTo>
                  <a:pt x="1960245" y="530828"/>
                  <a:pt x="1973389" y="544449"/>
                  <a:pt x="1973104" y="566738"/>
                </a:cubicBezTo>
                <a:cubicBezTo>
                  <a:pt x="1972628" y="593979"/>
                  <a:pt x="1952815" y="607981"/>
                  <a:pt x="1914335" y="608552"/>
                </a:cubicBezTo>
                <a:cubicBezTo>
                  <a:pt x="1884237" y="608906"/>
                  <a:pt x="1854949" y="598807"/>
                  <a:pt x="1831467" y="579977"/>
                </a:cubicBezTo>
                <a:lnTo>
                  <a:pt x="1826990" y="585121"/>
                </a:lnTo>
                <a:lnTo>
                  <a:pt x="1807940" y="614458"/>
                </a:lnTo>
                <a:cubicBezTo>
                  <a:pt x="1837965" y="638469"/>
                  <a:pt x="1875418" y="651268"/>
                  <a:pt x="1913858" y="650653"/>
                </a:cubicBezTo>
                <a:cubicBezTo>
                  <a:pt x="1979771" y="649891"/>
                  <a:pt x="2013871" y="622078"/>
                  <a:pt x="2015299" y="566833"/>
                </a:cubicBezTo>
                <a:cubicBezTo>
                  <a:pt x="2015617" y="547189"/>
                  <a:pt x="2008855" y="528086"/>
                  <a:pt x="1996249" y="513017"/>
                </a:cubicBezTo>
                <a:cubicBezTo>
                  <a:pt x="1980673" y="496049"/>
                  <a:pt x="1959213" y="485659"/>
                  <a:pt x="1936242" y="483966"/>
                </a:cubicBezTo>
                <a:cubicBezTo>
                  <a:pt x="1922431" y="482251"/>
                  <a:pt x="1911382" y="480727"/>
                  <a:pt x="1903381" y="479298"/>
                </a:cubicBezTo>
                <a:cubicBezTo>
                  <a:pt x="1891390" y="477891"/>
                  <a:pt x="1880153" y="472723"/>
                  <a:pt x="1871281" y="464534"/>
                </a:cubicBezTo>
                <a:moveTo>
                  <a:pt x="1973771" y="1012603"/>
                </a:moveTo>
                <a:lnTo>
                  <a:pt x="1878521" y="1012603"/>
                </a:lnTo>
                <a:lnTo>
                  <a:pt x="1907096" y="889445"/>
                </a:lnTo>
                <a:lnTo>
                  <a:pt x="1945196" y="889445"/>
                </a:lnTo>
                <a:close/>
                <a:moveTo>
                  <a:pt x="2002346" y="1134904"/>
                </a:moveTo>
                <a:lnTo>
                  <a:pt x="2046542" y="1134904"/>
                </a:lnTo>
                <a:lnTo>
                  <a:pt x="1979867" y="849630"/>
                </a:lnTo>
                <a:lnTo>
                  <a:pt x="1872234" y="849630"/>
                </a:lnTo>
                <a:lnTo>
                  <a:pt x="1805559" y="1134904"/>
                </a:lnTo>
                <a:lnTo>
                  <a:pt x="1849946" y="1134904"/>
                </a:lnTo>
                <a:lnTo>
                  <a:pt x="1868996" y="1052513"/>
                </a:lnTo>
                <a:lnTo>
                  <a:pt x="1983296" y="1052513"/>
                </a:lnTo>
                <a:close/>
                <a:moveTo>
                  <a:pt x="2099691" y="645890"/>
                </a:moveTo>
                <a:lnTo>
                  <a:pt x="2252091" y="645890"/>
                </a:lnTo>
                <a:lnTo>
                  <a:pt x="2252091" y="605504"/>
                </a:lnTo>
                <a:lnTo>
                  <a:pt x="2121884" y="605504"/>
                </a:lnTo>
                <a:lnTo>
                  <a:pt x="2121884" y="523399"/>
                </a:lnTo>
                <a:lnTo>
                  <a:pt x="2217134" y="523399"/>
                </a:lnTo>
                <a:lnTo>
                  <a:pt x="2217134" y="483013"/>
                </a:lnTo>
                <a:lnTo>
                  <a:pt x="2121884" y="483013"/>
                </a:lnTo>
                <a:lnTo>
                  <a:pt x="2121884" y="400907"/>
                </a:lnTo>
                <a:lnTo>
                  <a:pt x="2251520" y="400907"/>
                </a:lnTo>
                <a:lnTo>
                  <a:pt x="2251520" y="360521"/>
                </a:lnTo>
                <a:lnTo>
                  <a:pt x="2079498" y="360521"/>
                </a:lnTo>
                <a:lnTo>
                  <a:pt x="2079498" y="646271"/>
                </a:lnTo>
                <a:close/>
                <a:moveTo>
                  <a:pt x="2152841" y="953548"/>
                </a:moveTo>
                <a:cubicBezTo>
                  <a:pt x="2146411" y="947361"/>
                  <a:pt x="2142738" y="938848"/>
                  <a:pt x="2142649" y="929926"/>
                </a:cubicBezTo>
                <a:cubicBezTo>
                  <a:pt x="2142139" y="917258"/>
                  <a:pt x="2147780" y="905125"/>
                  <a:pt x="2157793" y="897350"/>
                </a:cubicBezTo>
                <a:cubicBezTo>
                  <a:pt x="2167886" y="890154"/>
                  <a:pt x="2180078" y="886503"/>
                  <a:pt x="2192465" y="886968"/>
                </a:cubicBezTo>
                <a:cubicBezTo>
                  <a:pt x="2218100" y="887310"/>
                  <a:pt x="2243109" y="894941"/>
                  <a:pt x="2264569" y="908970"/>
                </a:cubicBezTo>
                <a:lnTo>
                  <a:pt x="2287905" y="874300"/>
                </a:lnTo>
                <a:cubicBezTo>
                  <a:pt x="2260535" y="855242"/>
                  <a:pt x="2228007" y="844975"/>
                  <a:pt x="2194655" y="844868"/>
                </a:cubicBezTo>
                <a:cubicBezTo>
                  <a:pt x="2164937" y="844868"/>
                  <a:pt x="2141696" y="853059"/>
                  <a:pt x="2125504" y="868204"/>
                </a:cubicBezTo>
                <a:cubicBezTo>
                  <a:pt x="2108752" y="883960"/>
                  <a:pt x="2099620" y="906182"/>
                  <a:pt x="2100453" y="929164"/>
                </a:cubicBezTo>
                <a:cubicBezTo>
                  <a:pt x="2099997" y="948839"/>
                  <a:pt x="2107125" y="967937"/>
                  <a:pt x="2120360" y="982504"/>
                </a:cubicBezTo>
                <a:cubicBezTo>
                  <a:pt x="2135582" y="997843"/>
                  <a:pt x="2155567" y="1007550"/>
                  <a:pt x="2177034" y="1010031"/>
                </a:cubicBezTo>
                <a:lnTo>
                  <a:pt x="2215706" y="1015365"/>
                </a:lnTo>
                <a:cubicBezTo>
                  <a:pt x="2241899" y="1019937"/>
                  <a:pt x="2255044" y="1033463"/>
                  <a:pt x="2254758" y="1055846"/>
                </a:cubicBezTo>
                <a:cubicBezTo>
                  <a:pt x="2254187" y="1082993"/>
                  <a:pt x="2234470" y="1097089"/>
                  <a:pt x="2195894" y="1097661"/>
                </a:cubicBezTo>
                <a:cubicBezTo>
                  <a:pt x="2165799" y="1098000"/>
                  <a:pt x="2136516" y="1087902"/>
                  <a:pt x="2113026" y="1069086"/>
                </a:cubicBezTo>
                <a:lnTo>
                  <a:pt x="2108645" y="1074230"/>
                </a:lnTo>
                <a:lnTo>
                  <a:pt x="2089595" y="1103566"/>
                </a:lnTo>
                <a:cubicBezTo>
                  <a:pt x="2119612" y="1127592"/>
                  <a:pt x="2157070" y="1140392"/>
                  <a:pt x="2195513" y="1139761"/>
                </a:cubicBezTo>
                <a:cubicBezTo>
                  <a:pt x="2261426" y="1138904"/>
                  <a:pt x="2295525" y="1110710"/>
                  <a:pt x="2296954" y="1055846"/>
                </a:cubicBezTo>
                <a:cubicBezTo>
                  <a:pt x="2297248" y="1036235"/>
                  <a:pt x="2290488" y="1017170"/>
                  <a:pt x="2277904" y="1002125"/>
                </a:cubicBezTo>
                <a:cubicBezTo>
                  <a:pt x="2262328" y="985157"/>
                  <a:pt x="2240867" y="974767"/>
                  <a:pt x="2217896" y="973074"/>
                </a:cubicBezTo>
                <a:cubicBezTo>
                  <a:pt x="2204085" y="971360"/>
                  <a:pt x="2192941" y="969740"/>
                  <a:pt x="2185035" y="968407"/>
                </a:cubicBezTo>
                <a:cubicBezTo>
                  <a:pt x="2173045" y="967000"/>
                  <a:pt x="2161808" y="961831"/>
                  <a:pt x="2152936" y="953643"/>
                </a:cubicBezTo>
                <a:moveTo>
                  <a:pt x="2464499" y="441865"/>
                </a:moveTo>
                <a:cubicBezTo>
                  <a:pt x="2464581" y="464590"/>
                  <a:pt x="2446225" y="483079"/>
                  <a:pt x="2423500" y="483161"/>
                </a:cubicBezTo>
                <a:cubicBezTo>
                  <a:pt x="2422751" y="483164"/>
                  <a:pt x="2422003" y="483146"/>
                  <a:pt x="2421255" y="483108"/>
                </a:cubicBezTo>
                <a:lnTo>
                  <a:pt x="2373821" y="483108"/>
                </a:lnTo>
                <a:lnTo>
                  <a:pt x="2373821" y="401003"/>
                </a:lnTo>
                <a:lnTo>
                  <a:pt x="2421446" y="401003"/>
                </a:lnTo>
                <a:cubicBezTo>
                  <a:pt x="2444086" y="399792"/>
                  <a:pt x="2463421" y="417165"/>
                  <a:pt x="2464631" y="439806"/>
                </a:cubicBezTo>
                <a:cubicBezTo>
                  <a:pt x="2464667" y="440491"/>
                  <a:pt x="2464687" y="441178"/>
                  <a:pt x="2464689" y="441865"/>
                </a:cubicBezTo>
                <a:moveTo>
                  <a:pt x="2373821" y="523399"/>
                </a:moveTo>
                <a:lnTo>
                  <a:pt x="2419636" y="523399"/>
                </a:lnTo>
                <a:cubicBezTo>
                  <a:pt x="2442309" y="521854"/>
                  <a:pt x="2461941" y="538981"/>
                  <a:pt x="2463487" y="561654"/>
                </a:cubicBezTo>
                <a:cubicBezTo>
                  <a:pt x="2465032" y="584326"/>
                  <a:pt x="2447905" y="603959"/>
                  <a:pt x="2425232" y="605504"/>
                </a:cubicBezTo>
                <a:cubicBezTo>
                  <a:pt x="2423369" y="605631"/>
                  <a:pt x="2421499" y="605631"/>
                  <a:pt x="2419636" y="605504"/>
                </a:cubicBezTo>
                <a:lnTo>
                  <a:pt x="2373821" y="605504"/>
                </a:lnTo>
                <a:close/>
                <a:moveTo>
                  <a:pt x="2507171" y="441770"/>
                </a:moveTo>
                <a:cubicBezTo>
                  <a:pt x="2507171" y="395192"/>
                  <a:pt x="2469071" y="360521"/>
                  <a:pt x="2421446" y="360521"/>
                </a:cubicBezTo>
                <a:lnTo>
                  <a:pt x="2332006" y="360521"/>
                </a:lnTo>
                <a:lnTo>
                  <a:pt x="2332006" y="646271"/>
                </a:lnTo>
                <a:lnTo>
                  <a:pt x="2420207" y="646271"/>
                </a:lnTo>
                <a:cubicBezTo>
                  <a:pt x="2467832" y="646271"/>
                  <a:pt x="2505932" y="611600"/>
                  <a:pt x="2505932" y="564642"/>
                </a:cubicBezTo>
                <a:cubicBezTo>
                  <a:pt x="2505977" y="541158"/>
                  <a:pt x="2495490" y="518891"/>
                  <a:pt x="2477357" y="503968"/>
                </a:cubicBezTo>
                <a:cubicBezTo>
                  <a:pt x="2496150" y="488964"/>
                  <a:pt x="2507059" y="466198"/>
                  <a:pt x="2506980" y="442151"/>
                </a:cubicBezTo>
                <a:moveTo>
                  <a:pt x="2381155" y="1135285"/>
                </a:moveTo>
                <a:lnTo>
                  <a:pt x="2533555" y="1135285"/>
                </a:lnTo>
                <a:lnTo>
                  <a:pt x="2533555" y="1094994"/>
                </a:lnTo>
                <a:lnTo>
                  <a:pt x="2403348" y="1094994"/>
                </a:lnTo>
                <a:lnTo>
                  <a:pt x="2403348" y="1012793"/>
                </a:lnTo>
                <a:lnTo>
                  <a:pt x="2498598" y="1012793"/>
                </a:lnTo>
                <a:lnTo>
                  <a:pt x="2498598" y="971836"/>
                </a:lnTo>
                <a:lnTo>
                  <a:pt x="2403348" y="971836"/>
                </a:lnTo>
                <a:lnTo>
                  <a:pt x="2403348" y="889921"/>
                </a:lnTo>
                <a:lnTo>
                  <a:pt x="2532983" y="889921"/>
                </a:lnTo>
                <a:lnTo>
                  <a:pt x="2532983" y="849630"/>
                </a:lnTo>
                <a:lnTo>
                  <a:pt x="2360962" y="849630"/>
                </a:lnTo>
                <a:lnTo>
                  <a:pt x="2360962" y="1134904"/>
                </a:lnTo>
                <a:close/>
                <a:moveTo>
                  <a:pt x="2819972" y="503396"/>
                </a:moveTo>
                <a:cubicBezTo>
                  <a:pt x="2820445" y="563890"/>
                  <a:pt x="2771789" y="613314"/>
                  <a:pt x="2711295" y="613788"/>
                </a:cubicBezTo>
                <a:cubicBezTo>
                  <a:pt x="2650801" y="614261"/>
                  <a:pt x="2601377" y="565605"/>
                  <a:pt x="2600903" y="505111"/>
                </a:cubicBezTo>
                <a:cubicBezTo>
                  <a:pt x="2600430" y="444617"/>
                  <a:pt x="2649086" y="395193"/>
                  <a:pt x="2709580" y="394720"/>
                </a:cubicBezTo>
                <a:cubicBezTo>
                  <a:pt x="2709865" y="394717"/>
                  <a:pt x="2710150" y="394716"/>
                  <a:pt x="2710434" y="394716"/>
                </a:cubicBezTo>
                <a:cubicBezTo>
                  <a:pt x="2769546" y="393341"/>
                  <a:pt x="2818581" y="440147"/>
                  <a:pt x="2819956" y="499259"/>
                </a:cubicBezTo>
                <a:cubicBezTo>
                  <a:pt x="2819988" y="500638"/>
                  <a:pt x="2819993" y="502017"/>
                  <a:pt x="2819972" y="503396"/>
                </a:cubicBezTo>
                <a:moveTo>
                  <a:pt x="2863120" y="503396"/>
                </a:moveTo>
                <a:cubicBezTo>
                  <a:pt x="2865014" y="419249"/>
                  <a:pt x="2798334" y="349500"/>
                  <a:pt x="2714188" y="347606"/>
                </a:cubicBezTo>
                <a:cubicBezTo>
                  <a:pt x="2630041" y="345712"/>
                  <a:pt x="2560291" y="412391"/>
                  <a:pt x="2558397" y="496538"/>
                </a:cubicBezTo>
                <a:cubicBezTo>
                  <a:pt x="2556503" y="580685"/>
                  <a:pt x="2623183" y="650435"/>
                  <a:pt x="2707329" y="652329"/>
                </a:cubicBezTo>
                <a:cubicBezTo>
                  <a:pt x="2708460" y="652354"/>
                  <a:pt x="2709590" y="652367"/>
                  <a:pt x="2710720" y="652367"/>
                </a:cubicBezTo>
                <a:cubicBezTo>
                  <a:pt x="2793722" y="653528"/>
                  <a:pt x="2861950" y="587182"/>
                  <a:pt x="2863111" y="504179"/>
                </a:cubicBezTo>
                <a:cubicBezTo>
                  <a:pt x="2863115" y="503918"/>
                  <a:pt x="2863118" y="503657"/>
                  <a:pt x="2863120" y="503396"/>
                </a:cubicBezTo>
                <a:moveTo>
                  <a:pt x="3018568" y="483394"/>
                </a:moveTo>
                <a:lnTo>
                  <a:pt x="2967133" y="483394"/>
                </a:lnTo>
                <a:lnTo>
                  <a:pt x="2967133" y="401288"/>
                </a:lnTo>
                <a:lnTo>
                  <a:pt x="3018568" y="401288"/>
                </a:lnTo>
                <a:cubicBezTo>
                  <a:pt x="3041241" y="399743"/>
                  <a:pt x="3060873" y="416870"/>
                  <a:pt x="3062419" y="439543"/>
                </a:cubicBezTo>
                <a:cubicBezTo>
                  <a:pt x="3063964" y="462216"/>
                  <a:pt x="3046837" y="481849"/>
                  <a:pt x="3024164" y="483394"/>
                </a:cubicBezTo>
                <a:cubicBezTo>
                  <a:pt x="3022301" y="483521"/>
                  <a:pt x="3020431" y="483521"/>
                  <a:pt x="3018568" y="483394"/>
                </a:cubicBezTo>
                <a:moveTo>
                  <a:pt x="3118961" y="646271"/>
                </a:moveTo>
                <a:lnTo>
                  <a:pt x="3020568" y="523780"/>
                </a:lnTo>
                <a:cubicBezTo>
                  <a:pt x="3067145" y="522541"/>
                  <a:pt x="3104293" y="488252"/>
                  <a:pt x="3104293" y="442151"/>
                </a:cubicBezTo>
                <a:cubicBezTo>
                  <a:pt x="3104293" y="396049"/>
                  <a:pt x="3066193" y="360902"/>
                  <a:pt x="3018568" y="360902"/>
                </a:cubicBezTo>
                <a:lnTo>
                  <a:pt x="2924366" y="360902"/>
                </a:lnTo>
                <a:lnTo>
                  <a:pt x="2924366" y="646652"/>
                </a:lnTo>
                <a:lnTo>
                  <a:pt x="2966847" y="646652"/>
                </a:lnTo>
                <a:lnTo>
                  <a:pt x="2966847" y="520541"/>
                </a:lnTo>
                <a:lnTo>
                  <a:pt x="3066478" y="645890"/>
                </a:lnTo>
                <a:close/>
                <a:moveTo>
                  <a:pt x="3092863" y="992410"/>
                </a:moveTo>
                <a:cubicBezTo>
                  <a:pt x="3093126" y="1052853"/>
                  <a:pt x="3044341" y="1102064"/>
                  <a:pt x="2983898" y="1102327"/>
                </a:cubicBezTo>
                <a:cubicBezTo>
                  <a:pt x="2923455" y="1102590"/>
                  <a:pt x="2874244" y="1053805"/>
                  <a:pt x="2873980" y="993362"/>
                </a:cubicBezTo>
                <a:cubicBezTo>
                  <a:pt x="2873717" y="932920"/>
                  <a:pt x="2922502" y="883708"/>
                  <a:pt x="2982945" y="883445"/>
                </a:cubicBezTo>
                <a:cubicBezTo>
                  <a:pt x="2983103" y="883444"/>
                  <a:pt x="2983262" y="883444"/>
                  <a:pt x="2983420" y="883444"/>
                </a:cubicBezTo>
                <a:cubicBezTo>
                  <a:pt x="3042480" y="882069"/>
                  <a:pt x="3091471" y="928832"/>
                  <a:pt x="3092846" y="987891"/>
                </a:cubicBezTo>
                <a:cubicBezTo>
                  <a:pt x="3092878" y="989270"/>
                  <a:pt x="3092884" y="990650"/>
                  <a:pt x="3092862" y="992029"/>
                </a:cubicBezTo>
                <a:moveTo>
                  <a:pt x="3136107" y="992029"/>
                </a:moveTo>
                <a:cubicBezTo>
                  <a:pt x="3137948" y="907881"/>
                  <a:pt x="3071225" y="838173"/>
                  <a:pt x="2987077" y="836332"/>
                </a:cubicBezTo>
                <a:cubicBezTo>
                  <a:pt x="2902929" y="834490"/>
                  <a:pt x="2833221" y="901213"/>
                  <a:pt x="2831379" y="985361"/>
                </a:cubicBezTo>
                <a:cubicBezTo>
                  <a:pt x="2829538" y="1069509"/>
                  <a:pt x="2896261" y="1139217"/>
                  <a:pt x="2980409" y="1141059"/>
                </a:cubicBezTo>
                <a:cubicBezTo>
                  <a:pt x="2981508" y="1141083"/>
                  <a:pt x="2982607" y="1141095"/>
                  <a:pt x="2983707" y="1141095"/>
                </a:cubicBezTo>
                <a:cubicBezTo>
                  <a:pt x="3066709" y="1142255"/>
                  <a:pt x="3134937" y="1075909"/>
                  <a:pt x="3136097" y="992906"/>
                </a:cubicBezTo>
                <a:cubicBezTo>
                  <a:pt x="3136101" y="992613"/>
                  <a:pt x="3136104" y="992321"/>
                  <a:pt x="3136107" y="992029"/>
                </a:cubicBezTo>
                <a:moveTo>
                  <a:pt x="3333178" y="645890"/>
                </a:moveTo>
                <a:lnTo>
                  <a:pt x="3375184" y="645890"/>
                </a:lnTo>
                <a:lnTo>
                  <a:pt x="3375184" y="483013"/>
                </a:lnTo>
                <a:lnTo>
                  <a:pt x="3281648" y="483013"/>
                </a:lnTo>
                <a:lnTo>
                  <a:pt x="3281648" y="523399"/>
                </a:lnTo>
                <a:lnTo>
                  <a:pt x="3333178" y="523399"/>
                </a:lnTo>
                <a:lnTo>
                  <a:pt x="3333178" y="605504"/>
                </a:lnTo>
                <a:lnTo>
                  <a:pt x="3311938" y="605504"/>
                </a:lnTo>
                <a:cubicBezTo>
                  <a:pt x="3246596" y="605504"/>
                  <a:pt x="3202876" y="564261"/>
                  <a:pt x="3202876" y="503396"/>
                </a:cubicBezTo>
                <a:cubicBezTo>
                  <a:pt x="3202876" y="442531"/>
                  <a:pt x="3246596" y="400907"/>
                  <a:pt x="3311938" y="400907"/>
                </a:cubicBezTo>
                <a:lnTo>
                  <a:pt x="3354896" y="400907"/>
                </a:lnTo>
                <a:lnTo>
                  <a:pt x="3354896" y="360521"/>
                </a:lnTo>
                <a:lnTo>
                  <a:pt x="3311652" y="360521"/>
                </a:lnTo>
                <a:cubicBezTo>
                  <a:pt x="3222212" y="360521"/>
                  <a:pt x="3159252" y="419671"/>
                  <a:pt x="3159252" y="503396"/>
                </a:cubicBezTo>
                <a:cubicBezTo>
                  <a:pt x="3159252" y="587121"/>
                  <a:pt x="3223260" y="646271"/>
                  <a:pt x="3311652" y="646271"/>
                </a:cubicBezTo>
                <a:close/>
                <a:moveTo>
                  <a:pt x="3291173" y="971836"/>
                </a:moveTo>
                <a:lnTo>
                  <a:pt x="3239738" y="971836"/>
                </a:lnTo>
                <a:lnTo>
                  <a:pt x="3239738" y="889921"/>
                </a:lnTo>
                <a:lnTo>
                  <a:pt x="3291173" y="889921"/>
                </a:lnTo>
                <a:cubicBezTo>
                  <a:pt x="3313873" y="888828"/>
                  <a:pt x="3333160" y="906343"/>
                  <a:pt x="3334253" y="929042"/>
                </a:cubicBezTo>
                <a:cubicBezTo>
                  <a:pt x="3335346" y="951741"/>
                  <a:pt x="3317830" y="971028"/>
                  <a:pt x="3295131" y="972122"/>
                </a:cubicBezTo>
                <a:cubicBezTo>
                  <a:pt x="3293813" y="972185"/>
                  <a:pt x="3292492" y="972185"/>
                  <a:pt x="3291173" y="972122"/>
                </a:cubicBezTo>
                <a:moveTo>
                  <a:pt x="3391662" y="1134904"/>
                </a:moveTo>
                <a:lnTo>
                  <a:pt x="3293269" y="1012412"/>
                </a:lnTo>
                <a:cubicBezTo>
                  <a:pt x="3339846" y="1011269"/>
                  <a:pt x="3376898" y="976979"/>
                  <a:pt x="3376898" y="930783"/>
                </a:cubicBezTo>
                <a:cubicBezTo>
                  <a:pt x="3376898" y="884587"/>
                  <a:pt x="3338798" y="849630"/>
                  <a:pt x="3291173" y="849630"/>
                </a:cubicBezTo>
                <a:lnTo>
                  <a:pt x="3197733" y="849630"/>
                </a:lnTo>
                <a:lnTo>
                  <a:pt x="3197733" y="1134904"/>
                </a:lnTo>
                <a:lnTo>
                  <a:pt x="3240120" y="1134904"/>
                </a:lnTo>
                <a:lnTo>
                  <a:pt x="3240120" y="1009936"/>
                </a:lnTo>
                <a:lnTo>
                  <a:pt x="3339846" y="1135285"/>
                </a:lnTo>
                <a:close/>
                <a:moveTo>
                  <a:pt x="3500152" y="849154"/>
                </a:moveTo>
                <a:lnTo>
                  <a:pt x="3457766" y="849154"/>
                </a:lnTo>
                <a:lnTo>
                  <a:pt x="3457766" y="1134904"/>
                </a:lnTo>
                <a:lnTo>
                  <a:pt x="3500152" y="1134904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A9B5FA8-3448-4182-9BE1-5B4082B6E0A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8313" y="3786864"/>
            <a:ext cx="6166800" cy="1122362"/>
          </a:xfrm>
        </p:spPr>
        <p:txBody>
          <a:bodyPr/>
          <a:lstStyle>
            <a:lvl1pPr marL="0" indent="0">
              <a:lnSpc>
                <a:spcPts val="2000"/>
              </a:lnSpc>
              <a:buNone/>
              <a:defRPr sz="1600">
                <a:solidFill>
                  <a:schemeClr val="bg1"/>
                </a:solidFill>
              </a:defRPr>
            </a:lvl1pPr>
            <a:lvl2pPr marL="216000" indent="0">
              <a:buNone/>
              <a:defRPr sz="1600">
                <a:solidFill>
                  <a:schemeClr val="bg1"/>
                </a:solidFill>
              </a:defRPr>
            </a:lvl2pPr>
            <a:lvl3pPr marL="491400" indent="0">
              <a:buNone/>
              <a:defRPr sz="1600">
                <a:solidFill>
                  <a:schemeClr val="bg1"/>
                </a:solidFill>
              </a:defRPr>
            </a:lvl3pPr>
            <a:lvl4pPr marL="756000" indent="0">
              <a:buNone/>
              <a:defRPr sz="1600">
                <a:solidFill>
                  <a:schemeClr val="bg1"/>
                </a:solidFill>
              </a:defRPr>
            </a:lvl4pPr>
            <a:lvl5pPr marL="9720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Contact information</a:t>
            </a:r>
          </a:p>
        </p:txBody>
      </p:sp>
      <p:grpSp>
        <p:nvGrpSpPr>
          <p:cNvPr id="30" name="Graphic 9">
            <a:extLst>
              <a:ext uri="{FF2B5EF4-FFF2-40B4-BE49-F238E27FC236}">
                <a16:creationId xmlns:a16="http://schemas.microsoft.com/office/drawing/2014/main" id="{B5AD9403-E33A-4DC6-8E7F-0EF2F04925B8}"/>
              </a:ext>
            </a:extLst>
          </p:cNvPr>
          <p:cNvGrpSpPr>
            <a:grpSpLocks noChangeAspect="1"/>
          </p:cNvGrpSpPr>
          <p:nvPr/>
        </p:nvGrpSpPr>
        <p:grpSpPr bwMode="hidden">
          <a:xfrm>
            <a:off x="11850186" y="270"/>
            <a:ext cx="342900" cy="6858000"/>
            <a:chOff x="11874000" y="-7350"/>
            <a:chExt cx="342000" cy="68400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F21EF22-5695-4117-9893-17510C51EF14}"/>
                </a:ext>
              </a:extLst>
            </p:cNvPr>
            <p:cNvSpPr/>
            <p:nvPr/>
          </p:nvSpPr>
          <p:spPr bwMode="hidden">
            <a:xfrm>
              <a:off x="11885879" y="83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3B54104-4743-4EDA-A356-AA2C919D5764}"/>
                </a:ext>
              </a:extLst>
            </p:cNvPr>
            <p:cNvSpPr/>
            <p:nvPr/>
          </p:nvSpPr>
          <p:spPr bwMode="hidden">
            <a:xfrm>
              <a:off x="11885879" y="-1966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58560FE-F058-4A7D-8F6C-61E83B74BEEB}"/>
                </a:ext>
              </a:extLst>
            </p:cNvPr>
            <p:cNvSpPr/>
            <p:nvPr/>
          </p:nvSpPr>
          <p:spPr bwMode="hidden">
            <a:xfrm>
              <a:off x="11885879" y="169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6485F47-11E6-4D8F-A0BF-53FC3D068690}"/>
                </a:ext>
              </a:extLst>
            </p:cNvPr>
            <p:cNvSpPr/>
            <p:nvPr/>
          </p:nvSpPr>
          <p:spPr bwMode="hidden">
            <a:xfrm>
              <a:off x="11885879" y="340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44D0EDA-33E1-4176-9DF2-80AE815C9BEC}"/>
                </a:ext>
              </a:extLst>
            </p:cNvPr>
            <p:cNvSpPr/>
            <p:nvPr/>
          </p:nvSpPr>
          <p:spPr bwMode="hidden">
            <a:xfrm>
              <a:off x="11885879" y="254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249BDAD-DA14-48C4-9EDF-B4C75C77DFA6}"/>
                </a:ext>
              </a:extLst>
            </p:cNvPr>
            <p:cNvSpPr/>
            <p:nvPr/>
          </p:nvSpPr>
          <p:spPr bwMode="hidden">
            <a:xfrm>
              <a:off x="11885879" y="425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0917EAB3-88CB-4E5F-9BE3-55CCC0D1A327}"/>
                </a:ext>
              </a:extLst>
            </p:cNvPr>
            <p:cNvSpPr/>
            <p:nvPr/>
          </p:nvSpPr>
          <p:spPr bwMode="hidden">
            <a:xfrm>
              <a:off x="11885879" y="596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909793C-FF11-4DBA-B940-681BC232273F}"/>
                </a:ext>
              </a:extLst>
            </p:cNvPr>
            <p:cNvSpPr/>
            <p:nvPr/>
          </p:nvSpPr>
          <p:spPr bwMode="hidden">
            <a:xfrm>
              <a:off x="11885879" y="511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483200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rter/E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7E87C-4283-4B8D-880F-257B858CF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E076F9C6-7951-EE45-A53D-A2B129835A4D}" type="datetime1">
              <a:rPr lang="fi-FI" smtClean="0"/>
              <a:t>9.5.2022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9155B-0AFB-4D2E-96BE-6707EA81E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Raseborgs stad | Namn | Evenemang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70C45-BFA7-4F68-A6AB-4E6F0940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6" name="Graphic 20">
            <a:extLst>
              <a:ext uri="{FF2B5EF4-FFF2-40B4-BE49-F238E27FC236}">
                <a16:creationId xmlns:a16="http://schemas.microsoft.com/office/drawing/2014/main" id="{D059C70E-6E05-48D7-A369-B6518CC66F0F}"/>
              </a:ext>
            </a:extLst>
          </p:cNvPr>
          <p:cNvSpPr>
            <a:spLocks noChangeAspect="1"/>
          </p:cNvSpPr>
          <p:nvPr/>
        </p:nvSpPr>
        <p:spPr bwMode="black">
          <a:xfrm>
            <a:off x="2756793" y="2023931"/>
            <a:ext cx="6624000" cy="2825992"/>
          </a:xfrm>
          <a:custGeom>
            <a:avLst/>
            <a:gdLst>
              <a:gd name="connsiteX0" fmla="*/ 2657666 w 3505200"/>
              <a:gd name="connsiteY0" fmla="*/ 889540 h 1495425"/>
              <a:gd name="connsiteX1" fmla="*/ 2704719 w 3505200"/>
              <a:gd name="connsiteY1" fmla="*/ 889540 h 1495425"/>
              <a:gd name="connsiteX2" fmla="*/ 2748570 w 3505200"/>
              <a:gd name="connsiteY2" fmla="*/ 927794 h 1495425"/>
              <a:gd name="connsiteX3" fmla="*/ 2710315 w 3505200"/>
              <a:gd name="connsiteY3" fmla="*/ 971645 h 1495425"/>
              <a:gd name="connsiteX4" fmla="*/ 2704719 w 3505200"/>
              <a:gd name="connsiteY4" fmla="*/ 971645 h 1495425"/>
              <a:gd name="connsiteX5" fmla="*/ 2657666 w 3505200"/>
              <a:gd name="connsiteY5" fmla="*/ 971645 h 1495425"/>
              <a:gd name="connsiteX6" fmla="*/ 2657666 w 3505200"/>
              <a:gd name="connsiteY6" fmla="*/ 849154 h 1495425"/>
              <a:gd name="connsiteX7" fmla="*/ 2615279 w 3505200"/>
              <a:gd name="connsiteY7" fmla="*/ 849154 h 1495425"/>
              <a:gd name="connsiteX8" fmla="*/ 2615279 w 3505200"/>
              <a:gd name="connsiteY8" fmla="*/ 1134904 h 1495425"/>
              <a:gd name="connsiteX9" fmla="*/ 2657666 w 3505200"/>
              <a:gd name="connsiteY9" fmla="*/ 1134904 h 1495425"/>
              <a:gd name="connsiteX10" fmla="*/ 2657666 w 3505200"/>
              <a:gd name="connsiteY10" fmla="*/ 1012031 h 1495425"/>
              <a:gd name="connsiteX11" fmla="*/ 2704719 w 3505200"/>
              <a:gd name="connsiteY11" fmla="*/ 1012031 h 1495425"/>
              <a:gd name="connsiteX12" fmla="*/ 2790444 w 3505200"/>
              <a:gd name="connsiteY12" fmla="*/ 930402 h 1495425"/>
              <a:gd name="connsiteX13" fmla="*/ 2704719 w 3505200"/>
              <a:gd name="connsiteY13" fmla="*/ 849154 h 1495425"/>
              <a:gd name="connsiteX14" fmla="*/ 98679 w 3505200"/>
              <a:gd name="connsiteY14" fmla="*/ 1453515 h 1495425"/>
              <a:gd name="connsiteX15" fmla="*/ 98679 w 3505200"/>
              <a:gd name="connsiteY15" fmla="*/ 1491615 h 1495425"/>
              <a:gd name="connsiteX16" fmla="*/ 194596 w 3505200"/>
              <a:gd name="connsiteY16" fmla="*/ 1441990 h 1495425"/>
              <a:gd name="connsiteX17" fmla="*/ 298623 w 3505200"/>
              <a:gd name="connsiteY17" fmla="*/ 1419570 h 1495425"/>
              <a:gd name="connsiteX18" fmla="*/ 321469 w 3505200"/>
              <a:gd name="connsiteY18" fmla="*/ 1442657 h 1495425"/>
              <a:gd name="connsiteX19" fmla="*/ 485946 w 3505200"/>
              <a:gd name="connsiteY19" fmla="*/ 1469345 h 1495425"/>
              <a:gd name="connsiteX20" fmla="*/ 513112 w 3505200"/>
              <a:gd name="connsiteY20" fmla="*/ 1441990 h 1495425"/>
              <a:gd name="connsiteX21" fmla="*/ 617262 w 3505200"/>
              <a:gd name="connsiteY21" fmla="*/ 1419502 h 1495425"/>
              <a:gd name="connsiteX22" fmla="*/ 640175 w 3505200"/>
              <a:gd name="connsiteY22" fmla="*/ 1442657 h 1495425"/>
              <a:gd name="connsiteX23" fmla="*/ 804645 w 3505200"/>
              <a:gd name="connsiteY23" fmla="*/ 1469394 h 1495425"/>
              <a:gd name="connsiteX24" fmla="*/ 831723 w 3505200"/>
              <a:gd name="connsiteY24" fmla="*/ 1442181 h 1495425"/>
              <a:gd name="connsiteX25" fmla="*/ 895160 w 3505200"/>
              <a:gd name="connsiteY25" fmla="*/ 1407509 h 1495425"/>
              <a:gd name="connsiteX26" fmla="*/ 895160 w 3505200"/>
              <a:gd name="connsiteY26" fmla="*/ 1369409 h 1495425"/>
              <a:gd name="connsiteX27" fmla="*/ 799910 w 3505200"/>
              <a:gd name="connsiteY27" fmla="*/ 1421987 h 1495425"/>
              <a:gd name="connsiteX28" fmla="*/ 687207 w 3505200"/>
              <a:gd name="connsiteY28" fmla="*/ 1436939 h 1495425"/>
              <a:gd name="connsiteX29" fmla="*/ 672846 w 3505200"/>
              <a:gd name="connsiteY29" fmla="*/ 1422749 h 1495425"/>
              <a:gd name="connsiteX30" fmla="*/ 517130 w 3505200"/>
              <a:gd name="connsiteY30" fmla="*/ 1386439 h 1495425"/>
              <a:gd name="connsiteX31" fmla="*/ 481298 w 3505200"/>
              <a:gd name="connsiteY31" fmla="*/ 1421987 h 1495425"/>
              <a:gd name="connsiteX32" fmla="*/ 368596 w 3505200"/>
              <a:gd name="connsiteY32" fmla="*/ 1436939 h 1495425"/>
              <a:gd name="connsiteX33" fmla="*/ 354234 w 3505200"/>
              <a:gd name="connsiteY33" fmla="*/ 1422749 h 1495425"/>
              <a:gd name="connsiteX34" fmla="*/ 198349 w 3505200"/>
              <a:gd name="connsiteY34" fmla="*/ 1386572 h 1495425"/>
              <a:gd name="connsiteX35" fmla="*/ 162591 w 3505200"/>
              <a:gd name="connsiteY35" fmla="*/ 1422082 h 1495425"/>
              <a:gd name="connsiteX36" fmla="*/ 99060 w 3505200"/>
              <a:gd name="connsiteY36" fmla="*/ 1453514 h 1495425"/>
              <a:gd name="connsiteX37" fmla="*/ 858488 w 3505200"/>
              <a:gd name="connsiteY37" fmla="*/ 126016 h 1495425"/>
              <a:gd name="connsiteX38" fmla="*/ 896588 w 3505200"/>
              <a:gd name="connsiteY38" fmla="*/ 126016 h 1495425"/>
              <a:gd name="connsiteX39" fmla="*/ 896588 w 3505200"/>
              <a:gd name="connsiteY39" fmla="*/ 7144 h 1495425"/>
              <a:gd name="connsiteX40" fmla="*/ 706088 w 3505200"/>
              <a:gd name="connsiteY40" fmla="*/ 7144 h 1495425"/>
              <a:gd name="connsiteX41" fmla="*/ 706088 w 3505200"/>
              <a:gd name="connsiteY41" fmla="*/ 88106 h 1495425"/>
              <a:gd name="connsiteX42" fmla="*/ 592646 w 3505200"/>
              <a:gd name="connsiteY42" fmla="*/ 88106 h 1495425"/>
              <a:gd name="connsiteX43" fmla="*/ 592646 w 3505200"/>
              <a:gd name="connsiteY43" fmla="*/ 7144 h 1495425"/>
              <a:gd name="connsiteX44" fmla="*/ 402146 w 3505200"/>
              <a:gd name="connsiteY44" fmla="*/ 7144 h 1495425"/>
              <a:gd name="connsiteX45" fmla="*/ 402146 w 3505200"/>
              <a:gd name="connsiteY45" fmla="*/ 88106 h 1495425"/>
              <a:gd name="connsiteX46" fmla="*/ 287846 w 3505200"/>
              <a:gd name="connsiteY46" fmla="*/ 88106 h 1495425"/>
              <a:gd name="connsiteX47" fmla="*/ 287846 w 3505200"/>
              <a:gd name="connsiteY47" fmla="*/ 7144 h 1495425"/>
              <a:gd name="connsiteX48" fmla="*/ 97346 w 3505200"/>
              <a:gd name="connsiteY48" fmla="*/ 7144 h 1495425"/>
              <a:gd name="connsiteX49" fmla="*/ 97346 w 3505200"/>
              <a:gd name="connsiteY49" fmla="*/ 126016 h 1495425"/>
              <a:gd name="connsiteX50" fmla="*/ 135446 w 3505200"/>
              <a:gd name="connsiteY50" fmla="*/ 126016 h 1495425"/>
              <a:gd name="connsiteX51" fmla="*/ 135446 w 3505200"/>
              <a:gd name="connsiteY51" fmla="*/ 45053 h 1495425"/>
              <a:gd name="connsiteX52" fmla="*/ 249746 w 3505200"/>
              <a:gd name="connsiteY52" fmla="*/ 45053 h 1495425"/>
              <a:gd name="connsiteX53" fmla="*/ 249746 w 3505200"/>
              <a:gd name="connsiteY53" fmla="*/ 126016 h 1495425"/>
              <a:gd name="connsiteX54" fmla="*/ 440246 w 3505200"/>
              <a:gd name="connsiteY54" fmla="*/ 126016 h 1495425"/>
              <a:gd name="connsiteX55" fmla="*/ 440246 w 3505200"/>
              <a:gd name="connsiteY55" fmla="*/ 45053 h 1495425"/>
              <a:gd name="connsiteX56" fmla="*/ 554546 w 3505200"/>
              <a:gd name="connsiteY56" fmla="*/ 45053 h 1495425"/>
              <a:gd name="connsiteX57" fmla="*/ 554546 w 3505200"/>
              <a:gd name="connsiteY57" fmla="*/ 126016 h 1495425"/>
              <a:gd name="connsiteX58" fmla="*/ 745046 w 3505200"/>
              <a:gd name="connsiteY58" fmla="*/ 126016 h 1495425"/>
              <a:gd name="connsiteX59" fmla="*/ 745046 w 3505200"/>
              <a:gd name="connsiteY59" fmla="*/ 45053 h 1495425"/>
              <a:gd name="connsiteX60" fmla="*/ 859346 w 3505200"/>
              <a:gd name="connsiteY60" fmla="*/ 45053 h 1495425"/>
              <a:gd name="connsiteX61" fmla="*/ 936307 w 3505200"/>
              <a:gd name="connsiteY61" fmla="*/ 747713 h 1495425"/>
              <a:gd name="connsiteX62" fmla="*/ 810387 w 3505200"/>
              <a:gd name="connsiteY62" fmla="*/ 815340 h 1495425"/>
              <a:gd name="connsiteX63" fmla="*/ 684467 w 3505200"/>
              <a:gd name="connsiteY63" fmla="*/ 747713 h 1495425"/>
              <a:gd name="connsiteX64" fmla="*/ 810387 w 3505200"/>
              <a:gd name="connsiteY64" fmla="*/ 679990 h 1495425"/>
              <a:gd name="connsiteX65" fmla="*/ 936307 w 3505200"/>
              <a:gd name="connsiteY65" fmla="*/ 747713 h 1495425"/>
              <a:gd name="connsiteX66" fmla="*/ 635032 w 3505200"/>
              <a:gd name="connsiteY66" fmla="*/ 747713 h 1495425"/>
              <a:gd name="connsiteX67" fmla="*/ 566261 w 3505200"/>
              <a:gd name="connsiteY67" fmla="*/ 867442 h 1495425"/>
              <a:gd name="connsiteX68" fmla="*/ 427673 w 3505200"/>
              <a:gd name="connsiteY68" fmla="*/ 867442 h 1495425"/>
              <a:gd name="connsiteX69" fmla="*/ 427006 w 3505200"/>
              <a:gd name="connsiteY69" fmla="*/ 867442 h 1495425"/>
              <a:gd name="connsiteX70" fmla="*/ 358426 w 3505200"/>
              <a:gd name="connsiteY70" fmla="*/ 747903 h 1495425"/>
              <a:gd name="connsiteX71" fmla="*/ 358426 w 3505200"/>
              <a:gd name="connsiteY71" fmla="*/ 747903 h 1495425"/>
              <a:gd name="connsiteX72" fmla="*/ 358426 w 3505200"/>
              <a:gd name="connsiteY72" fmla="*/ 747903 h 1495425"/>
              <a:gd name="connsiteX73" fmla="*/ 427482 w 3505200"/>
              <a:gd name="connsiteY73" fmla="*/ 627888 h 1495425"/>
              <a:gd name="connsiteX74" fmla="*/ 496253 w 3505200"/>
              <a:gd name="connsiteY74" fmla="*/ 633984 h 1495425"/>
              <a:gd name="connsiteX75" fmla="*/ 565309 w 3505200"/>
              <a:gd name="connsiteY75" fmla="*/ 628174 h 1495425"/>
              <a:gd name="connsiteX76" fmla="*/ 634937 w 3505200"/>
              <a:gd name="connsiteY76" fmla="*/ 748094 h 1495425"/>
              <a:gd name="connsiteX77" fmla="*/ 590645 w 3505200"/>
              <a:gd name="connsiteY77" fmla="*/ 585406 h 1495425"/>
              <a:gd name="connsiteX78" fmla="*/ 595027 w 3505200"/>
              <a:gd name="connsiteY78" fmla="*/ 442531 h 1495425"/>
              <a:gd name="connsiteX79" fmla="*/ 716661 w 3505200"/>
              <a:gd name="connsiteY79" fmla="*/ 367379 h 1495425"/>
              <a:gd name="connsiteX80" fmla="*/ 712280 w 3505200"/>
              <a:gd name="connsiteY80" fmla="*/ 510254 h 1495425"/>
              <a:gd name="connsiteX81" fmla="*/ 590645 w 3505200"/>
              <a:gd name="connsiteY81" fmla="*/ 585502 h 1495425"/>
              <a:gd name="connsiteX82" fmla="*/ 402717 w 3505200"/>
              <a:gd name="connsiteY82" fmla="*/ 584930 h 1495425"/>
              <a:gd name="connsiteX83" fmla="*/ 281178 w 3505200"/>
              <a:gd name="connsiteY83" fmla="*/ 509683 h 1495425"/>
              <a:gd name="connsiteX84" fmla="*/ 276892 w 3505200"/>
              <a:gd name="connsiteY84" fmla="*/ 366808 h 1495425"/>
              <a:gd name="connsiteX85" fmla="*/ 398431 w 3505200"/>
              <a:gd name="connsiteY85" fmla="*/ 441960 h 1495425"/>
              <a:gd name="connsiteX86" fmla="*/ 402717 w 3505200"/>
              <a:gd name="connsiteY86" fmla="*/ 584835 h 1495425"/>
              <a:gd name="connsiteX87" fmla="*/ 402717 w 3505200"/>
              <a:gd name="connsiteY87" fmla="*/ 910209 h 1495425"/>
              <a:gd name="connsiteX88" fmla="*/ 398336 w 3505200"/>
              <a:gd name="connsiteY88" fmla="*/ 1053084 h 1495425"/>
              <a:gd name="connsiteX89" fmla="*/ 276796 w 3505200"/>
              <a:gd name="connsiteY89" fmla="*/ 1128331 h 1495425"/>
              <a:gd name="connsiteX90" fmla="*/ 281083 w 3505200"/>
              <a:gd name="connsiteY90" fmla="*/ 985456 h 1495425"/>
              <a:gd name="connsiteX91" fmla="*/ 402717 w 3505200"/>
              <a:gd name="connsiteY91" fmla="*/ 910304 h 1495425"/>
              <a:gd name="connsiteX92" fmla="*/ 590740 w 3505200"/>
              <a:gd name="connsiteY92" fmla="*/ 910304 h 1495425"/>
              <a:gd name="connsiteX93" fmla="*/ 712280 w 3505200"/>
              <a:gd name="connsiteY93" fmla="*/ 985552 h 1495425"/>
              <a:gd name="connsiteX94" fmla="*/ 716661 w 3505200"/>
              <a:gd name="connsiteY94" fmla="*/ 1128427 h 1495425"/>
              <a:gd name="connsiteX95" fmla="*/ 595027 w 3505200"/>
              <a:gd name="connsiteY95" fmla="*/ 1053274 h 1495425"/>
              <a:gd name="connsiteX96" fmla="*/ 590740 w 3505200"/>
              <a:gd name="connsiteY96" fmla="*/ 910399 h 1495425"/>
              <a:gd name="connsiteX97" fmla="*/ 308991 w 3505200"/>
              <a:gd name="connsiteY97" fmla="*/ 747713 h 1495425"/>
              <a:gd name="connsiteX98" fmla="*/ 183071 w 3505200"/>
              <a:gd name="connsiteY98" fmla="*/ 815435 h 1495425"/>
              <a:gd name="connsiteX99" fmla="*/ 57150 w 3505200"/>
              <a:gd name="connsiteY99" fmla="*/ 747713 h 1495425"/>
              <a:gd name="connsiteX100" fmla="*/ 183071 w 3505200"/>
              <a:gd name="connsiteY100" fmla="*/ 679990 h 1495425"/>
              <a:gd name="connsiteX101" fmla="*/ 308991 w 3505200"/>
              <a:gd name="connsiteY101" fmla="*/ 747713 h 1495425"/>
              <a:gd name="connsiteX102" fmla="*/ 976217 w 3505200"/>
              <a:gd name="connsiteY102" fmla="*/ 759143 h 1495425"/>
              <a:gd name="connsiteX103" fmla="*/ 985266 w 3505200"/>
              <a:gd name="connsiteY103" fmla="*/ 747522 h 1495425"/>
              <a:gd name="connsiteX104" fmla="*/ 976217 w 3505200"/>
              <a:gd name="connsiteY104" fmla="*/ 735806 h 1495425"/>
              <a:gd name="connsiteX105" fmla="*/ 810101 w 3505200"/>
              <a:gd name="connsiteY105" fmla="*/ 641890 h 1495425"/>
              <a:gd name="connsiteX106" fmla="*/ 659416 w 3505200"/>
              <a:gd name="connsiteY106" fmla="*/ 718090 h 1495425"/>
              <a:gd name="connsiteX107" fmla="*/ 603123 w 3505200"/>
              <a:gd name="connsiteY107" fmla="*/ 620935 h 1495425"/>
              <a:gd name="connsiteX108" fmla="*/ 744950 w 3505200"/>
              <a:gd name="connsiteY108" fmla="*/ 528638 h 1495425"/>
              <a:gd name="connsiteX109" fmla="*/ 746570 w 3505200"/>
              <a:gd name="connsiteY109" fmla="*/ 338138 h 1495425"/>
              <a:gd name="connsiteX110" fmla="*/ 741045 w 3505200"/>
              <a:gd name="connsiteY110" fmla="*/ 324421 h 1495425"/>
              <a:gd name="connsiteX111" fmla="*/ 726377 w 3505200"/>
              <a:gd name="connsiteY111" fmla="*/ 326422 h 1495425"/>
              <a:gd name="connsiteX112" fmla="*/ 561975 w 3505200"/>
              <a:gd name="connsiteY112" fmla="*/ 423291 h 1495425"/>
              <a:gd name="connsiteX113" fmla="*/ 552450 w 3505200"/>
              <a:gd name="connsiteY113" fmla="*/ 591503 h 1495425"/>
              <a:gd name="connsiteX114" fmla="*/ 439864 w 3505200"/>
              <a:gd name="connsiteY114" fmla="*/ 591503 h 1495425"/>
              <a:gd name="connsiteX115" fmla="*/ 430816 w 3505200"/>
              <a:gd name="connsiteY115" fmla="*/ 422815 h 1495425"/>
              <a:gd name="connsiteX116" fmla="*/ 266414 w 3505200"/>
              <a:gd name="connsiteY116" fmla="*/ 326041 h 1495425"/>
              <a:gd name="connsiteX117" fmla="*/ 251746 w 3505200"/>
              <a:gd name="connsiteY117" fmla="*/ 323945 h 1495425"/>
              <a:gd name="connsiteX118" fmla="*/ 246221 w 3505200"/>
              <a:gd name="connsiteY118" fmla="*/ 337661 h 1495425"/>
              <a:gd name="connsiteX119" fmla="*/ 247840 w 3505200"/>
              <a:gd name="connsiteY119" fmla="*/ 528161 h 1495425"/>
              <a:gd name="connsiteX120" fmla="*/ 389287 w 3505200"/>
              <a:gd name="connsiteY120" fmla="*/ 620363 h 1495425"/>
              <a:gd name="connsiteX121" fmla="*/ 332994 w 3505200"/>
              <a:gd name="connsiteY121" fmla="*/ 717995 h 1495425"/>
              <a:gd name="connsiteX122" fmla="*/ 182785 w 3505200"/>
              <a:gd name="connsiteY122" fmla="*/ 641795 h 1495425"/>
              <a:gd name="connsiteX123" fmla="*/ 16669 w 3505200"/>
              <a:gd name="connsiteY123" fmla="*/ 735711 h 1495425"/>
              <a:gd name="connsiteX124" fmla="*/ 7144 w 3505200"/>
              <a:gd name="connsiteY124" fmla="*/ 747427 h 1495425"/>
              <a:gd name="connsiteX125" fmla="*/ 16669 w 3505200"/>
              <a:gd name="connsiteY125" fmla="*/ 759047 h 1495425"/>
              <a:gd name="connsiteX126" fmla="*/ 182785 w 3505200"/>
              <a:gd name="connsiteY126" fmla="*/ 853059 h 1495425"/>
              <a:gd name="connsiteX127" fmla="*/ 332899 w 3505200"/>
              <a:gd name="connsiteY127" fmla="*/ 776859 h 1495425"/>
              <a:gd name="connsiteX128" fmla="*/ 388620 w 3505200"/>
              <a:gd name="connsiteY128" fmla="*/ 873728 h 1495425"/>
              <a:gd name="connsiteX129" fmla="*/ 247936 w 3505200"/>
              <a:gd name="connsiteY129" fmla="*/ 965645 h 1495425"/>
              <a:gd name="connsiteX130" fmla="*/ 246317 w 3505200"/>
              <a:gd name="connsiteY130" fmla="*/ 1156145 h 1495425"/>
              <a:gd name="connsiteX131" fmla="*/ 251841 w 3505200"/>
              <a:gd name="connsiteY131" fmla="*/ 1169956 h 1495425"/>
              <a:gd name="connsiteX132" fmla="*/ 266510 w 3505200"/>
              <a:gd name="connsiteY132" fmla="*/ 1167860 h 1495425"/>
              <a:gd name="connsiteX133" fmla="*/ 430911 w 3505200"/>
              <a:gd name="connsiteY133" fmla="*/ 1070991 h 1495425"/>
              <a:gd name="connsiteX134" fmla="*/ 440436 w 3505200"/>
              <a:gd name="connsiteY134" fmla="*/ 902875 h 1495425"/>
              <a:gd name="connsiteX135" fmla="*/ 553022 w 3505200"/>
              <a:gd name="connsiteY135" fmla="*/ 902875 h 1495425"/>
              <a:gd name="connsiteX136" fmla="*/ 562547 w 3505200"/>
              <a:gd name="connsiteY136" fmla="*/ 1071372 h 1495425"/>
              <a:gd name="connsiteX137" fmla="*/ 726948 w 3505200"/>
              <a:gd name="connsiteY137" fmla="*/ 1168241 h 1495425"/>
              <a:gd name="connsiteX138" fmla="*/ 741617 w 3505200"/>
              <a:gd name="connsiteY138" fmla="*/ 1170241 h 1495425"/>
              <a:gd name="connsiteX139" fmla="*/ 747236 w 3505200"/>
              <a:gd name="connsiteY139" fmla="*/ 1156526 h 1495425"/>
              <a:gd name="connsiteX140" fmla="*/ 745522 w 3505200"/>
              <a:gd name="connsiteY140" fmla="*/ 966026 h 1495425"/>
              <a:gd name="connsiteX141" fmla="*/ 604171 w 3505200"/>
              <a:gd name="connsiteY141" fmla="*/ 873919 h 1495425"/>
              <a:gd name="connsiteX142" fmla="*/ 660368 w 3505200"/>
              <a:gd name="connsiteY142" fmla="*/ 776383 h 1495425"/>
              <a:gd name="connsiteX143" fmla="*/ 810482 w 3505200"/>
              <a:gd name="connsiteY143" fmla="*/ 852583 h 1495425"/>
              <a:gd name="connsiteX144" fmla="*/ 976598 w 3505200"/>
              <a:gd name="connsiteY144" fmla="*/ 758571 h 1495425"/>
              <a:gd name="connsiteX145" fmla="*/ 1376648 w 3505200"/>
              <a:gd name="connsiteY145" fmla="*/ 482346 h 1495425"/>
              <a:gd name="connsiteX146" fmla="*/ 1325118 w 3505200"/>
              <a:gd name="connsiteY146" fmla="*/ 482346 h 1495425"/>
              <a:gd name="connsiteX147" fmla="*/ 1325118 w 3505200"/>
              <a:gd name="connsiteY147" fmla="*/ 400240 h 1495425"/>
              <a:gd name="connsiteX148" fmla="*/ 1376648 w 3505200"/>
              <a:gd name="connsiteY148" fmla="*/ 400240 h 1495425"/>
              <a:gd name="connsiteX149" fmla="*/ 1420499 w 3505200"/>
              <a:gd name="connsiteY149" fmla="*/ 438495 h 1495425"/>
              <a:gd name="connsiteX150" fmla="*/ 1382244 w 3505200"/>
              <a:gd name="connsiteY150" fmla="*/ 482346 h 1495425"/>
              <a:gd name="connsiteX151" fmla="*/ 1376648 w 3505200"/>
              <a:gd name="connsiteY151" fmla="*/ 482346 h 1495425"/>
              <a:gd name="connsiteX152" fmla="*/ 1477042 w 3505200"/>
              <a:gd name="connsiteY152" fmla="*/ 645223 h 1495425"/>
              <a:gd name="connsiteX153" fmla="*/ 1378648 w 3505200"/>
              <a:gd name="connsiteY153" fmla="*/ 522732 h 1495425"/>
              <a:gd name="connsiteX154" fmla="*/ 1462373 w 3505200"/>
              <a:gd name="connsiteY154" fmla="*/ 441103 h 1495425"/>
              <a:gd name="connsiteX155" fmla="*/ 1376172 w 3505200"/>
              <a:gd name="connsiteY155" fmla="*/ 359855 h 1495425"/>
              <a:gd name="connsiteX156" fmla="*/ 1282732 w 3505200"/>
              <a:gd name="connsiteY156" fmla="*/ 359855 h 1495425"/>
              <a:gd name="connsiteX157" fmla="*/ 1282732 w 3505200"/>
              <a:gd name="connsiteY157" fmla="*/ 645605 h 1495425"/>
              <a:gd name="connsiteX158" fmla="*/ 1325118 w 3505200"/>
              <a:gd name="connsiteY158" fmla="*/ 645605 h 1495425"/>
              <a:gd name="connsiteX159" fmla="*/ 1325118 w 3505200"/>
              <a:gd name="connsiteY159" fmla="*/ 520541 h 1495425"/>
              <a:gd name="connsiteX160" fmla="*/ 1424845 w 3505200"/>
              <a:gd name="connsiteY160" fmla="*/ 645890 h 1495425"/>
              <a:gd name="connsiteX161" fmla="*/ 1376553 w 3505200"/>
              <a:gd name="connsiteY161" fmla="*/ 971836 h 1495425"/>
              <a:gd name="connsiteX162" fmla="*/ 1325023 w 3505200"/>
              <a:gd name="connsiteY162" fmla="*/ 971836 h 1495425"/>
              <a:gd name="connsiteX163" fmla="*/ 1325023 w 3505200"/>
              <a:gd name="connsiteY163" fmla="*/ 889921 h 1495425"/>
              <a:gd name="connsiteX164" fmla="*/ 1376553 w 3505200"/>
              <a:gd name="connsiteY164" fmla="*/ 889921 h 1495425"/>
              <a:gd name="connsiteX165" fmla="*/ 1419633 w 3505200"/>
              <a:gd name="connsiteY165" fmla="*/ 929042 h 1495425"/>
              <a:gd name="connsiteX166" fmla="*/ 1380511 w 3505200"/>
              <a:gd name="connsiteY166" fmla="*/ 972122 h 1495425"/>
              <a:gd name="connsiteX167" fmla="*/ 1376553 w 3505200"/>
              <a:gd name="connsiteY167" fmla="*/ 972122 h 1495425"/>
              <a:gd name="connsiteX168" fmla="*/ 1424749 w 3505200"/>
              <a:gd name="connsiteY168" fmla="*/ 1134904 h 1495425"/>
              <a:gd name="connsiteX169" fmla="*/ 1476947 w 3505200"/>
              <a:gd name="connsiteY169" fmla="*/ 1134904 h 1495425"/>
              <a:gd name="connsiteX170" fmla="*/ 1378553 w 3505200"/>
              <a:gd name="connsiteY170" fmla="*/ 1012412 h 1495425"/>
              <a:gd name="connsiteX171" fmla="*/ 1462278 w 3505200"/>
              <a:gd name="connsiteY171" fmla="*/ 930783 h 1495425"/>
              <a:gd name="connsiteX172" fmla="*/ 1376077 w 3505200"/>
              <a:gd name="connsiteY172" fmla="*/ 849630 h 1495425"/>
              <a:gd name="connsiteX173" fmla="*/ 1282637 w 3505200"/>
              <a:gd name="connsiteY173" fmla="*/ 849630 h 1495425"/>
              <a:gd name="connsiteX174" fmla="*/ 1282637 w 3505200"/>
              <a:gd name="connsiteY174" fmla="*/ 1134904 h 1495425"/>
              <a:gd name="connsiteX175" fmla="*/ 1325023 w 3505200"/>
              <a:gd name="connsiteY175" fmla="*/ 1134904 h 1495425"/>
              <a:gd name="connsiteX176" fmla="*/ 1325023 w 3505200"/>
              <a:gd name="connsiteY176" fmla="*/ 1009936 h 1495425"/>
              <a:gd name="connsiteX177" fmla="*/ 1688782 w 3505200"/>
              <a:gd name="connsiteY177" fmla="*/ 523494 h 1495425"/>
              <a:gd name="connsiteX178" fmla="*/ 1593532 w 3505200"/>
              <a:gd name="connsiteY178" fmla="*/ 523494 h 1495425"/>
              <a:gd name="connsiteX179" fmla="*/ 1622107 w 3505200"/>
              <a:gd name="connsiteY179" fmla="*/ 400431 h 1495425"/>
              <a:gd name="connsiteX180" fmla="*/ 1660207 w 3505200"/>
              <a:gd name="connsiteY180" fmla="*/ 400431 h 1495425"/>
              <a:gd name="connsiteX181" fmla="*/ 1717357 w 3505200"/>
              <a:gd name="connsiteY181" fmla="*/ 645890 h 1495425"/>
              <a:gd name="connsiteX182" fmla="*/ 1761554 w 3505200"/>
              <a:gd name="connsiteY182" fmla="*/ 645890 h 1495425"/>
              <a:gd name="connsiteX183" fmla="*/ 1694879 w 3505200"/>
              <a:gd name="connsiteY183" fmla="*/ 360140 h 1495425"/>
              <a:gd name="connsiteX184" fmla="*/ 1587437 w 3505200"/>
              <a:gd name="connsiteY184" fmla="*/ 360140 h 1495425"/>
              <a:gd name="connsiteX185" fmla="*/ 1520762 w 3505200"/>
              <a:gd name="connsiteY185" fmla="*/ 645890 h 1495425"/>
              <a:gd name="connsiteX186" fmla="*/ 1564957 w 3505200"/>
              <a:gd name="connsiteY186" fmla="*/ 645890 h 1495425"/>
              <a:gd name="connsiteX187" fmla="*/ 1584007 w 3505200"/>
              <a:gd name="connsiteY187" fmla="*/ 563404 h 1495425"/>
              <a:gd name="connsiteX188" fmla="*/ 1697831 w 3505200"/>
              <a:gd name="connsiteY188" fmla="*/ 563404 h 1495425"/>
              <a:gd name="connsiteX189" fmla="*/ 1688782 w 3505200"/>
              <a:gd name="connsiteY189" fmla="*/ 1012603 h 1495425"/>
              <a:gd name="connsiteX190" fmla="*/ 1593532 w 3505200"/>
              <a:gd name="connsiteY190" fmla="*/ 1012603 h 1495425"/>
              <a:gd name="connsiteX191" fmla="*/ 1622107 w 3505200"/>
              <a:gd name="connsiteY191" fmla="*/ 889445 h 1495425"/>
              <a:gd name="connsiteX192" fmla="*/ 1660207 w 3505200"/>
              <a:gd name="connsiteY192" fmla="*/ 889445 h 1495425"/>
              <a:gd name="connsiteX193" fmla="*/ 1717357 w 3505200"/>
              <a:gd name="connsiteY193" fmla="*/ 1134904 h 1495425"/>
              <a:gd name="connsiteX194" fmla="*/ 1761554 w 3505200"/>
              <a:gd name="connsiteY194" fmla="*/ 1134904 h 1495425"/>
              <a:gd name="connsiteX195" fmla="*/ 1694879 w 3505200"/>
              <a:gd name="connsiteY195" fmla="*/ 849630 h 1495425"/>
              <a:gd name="connsiteX196" fmla="*/ 1587437 w 3505200"/>
              <a:gd name="connsiteY196" fmla="*/ 849630 h 1495425"/>
              <a:gd name="connsiteX197" fmla="*/ 1520762 w 3505200"/>
              <a:gd name="connsiteY197" fmla="*/ 1134904 h 1495425"/>
              <a:gd name="connsiteX198" fmla="*/ 1564957 w 3505200"/>
              <a:gd name="connsiteY198" fmla="*/ 1134904 h 1495425"/>
              <a:gd name="connsiteX199" fmla="*/ 1584007 w 3505200"/>
              <a:gd name="connsiteY199" fmla="*/ 1052513 h 1495425"/>
              <a:gd name="connsiteX200" fmla="*/ 1697831 w 3505200"/>
              <a:gd name="connsiteY200" fmla="*/ 1052513 h 1495425"/>
              <a:gd name="connsiteX201" fmla="*/ 1871186 w 3505200"/>
              <a:gd name="connsiteY201" fmla="*/ 464439 h 1495425"/>
              <a:gd name="connsiteX202" fmla="*/ 1860995 w 3505200"/>
              <a:gd name="connsiteY202" fmla="*/ 440817 h 1495425"/>
              <a:gd name="connsiteX203" fmla="*/ 1876139 w 3505200"/>
              <a:gd name="connsiteY203" fmla="*/ 408337 h 1495425"/>
              <a:gd name="connsiteX204" fmla="*/ 1910906 w 3505200"/>
              <a:gd name="connsiteY204" fmla="*/ 397859 h 1495425"/>
              <a:gd name="connsiteX205" fmla="*/ 1982914 w 3505200"/>
              <a:gd name="connsiteY205" fmla="*/ 419862 h 1495425"/>
              <a:gd name="connsiteX206" fmla="*/ 2006346 w 3505200"/>
              <a:gd name="connsiteY206" fmla="*/ 385191 h 1495425"/>
              <a:gd name="connsiteX207" fmla="*/ 1913096 w 3505200"/>
              <a:gd name="connsiteY207" fmla="*/ 355854 h 1495425"/>
              <a:gd name="connsiteX208" fmla="*/ 1843945 w 3505200"/>
              <a:gd name="connsiteY208" fmla="*/ 379190 h 1495425"/>
              <a:gd name="connsiteX209" fmla="*/ 1818799 w 3505200"/>
              <a:gd name="connsiteY209" fmla="*/ 440055 h 1495425"/>
              <a:gd name="connsiteX210" fmla="*/ 1838801 w 3505200"/>
              <a:gd name="connsiteY210" fmla="*/ 493395 h 1495425"/>
              <a:gd name="connsiteX211" fmla="*/ 1895380 w 3505200"/>
              <a:gd name="connsiteY211" fmla="*/ 520923 h 1495425"/>
              <a:gd name="connsiteX212" fmla="*/ 1934051 w 3505200"/>
              <a:gd name="connsiteY212" fmla="*/ 526352 h 1495425"/>
              <a:gd name="connsiteX213" fmla="*/ 1973104 w 3505200"/>
              <a:gd name="connsiteY213" fmla="*/ 566738 h 1495425"/>
              <a:gd name="connsiteX214" fmla="*/ 1914335 w 3505200"/>
              <a:gd name="connsiteY214" fmla="*/ 608552 h 1495425"/>
              <a:gd name="connsiteX215" fmla="*/ 1831467 w 3505200"/>
              <a:gd name="connsiteY215" fmla="*/ 579977 h 1495425"/>
              <a:gd name="connsiteX216" fmla="*/ 1826990 w 3505200"/>
              <a:gd name="connsiteY216" fmla="*/ 585121 h 1495425"/>
              <a:gd name="connsiteX217" fmla="*/ 1807940 w 3505200"/>
              <a:gd name="connsiteY217" fmla="*/ 614458 h 1495425"/>
              <a:gd name="connsiteX218" fmla="*/ 1913858 w 3505200"/>
              <a:gd name="connsiteY218" fmla="*/ 650653 h 1495425"/>
              <a:gd name="connsiteX219" fmla="*/ 2015299 w 3505200"/>
              <a:gd name="connsiteY219" fmla="*/ 566833 h 1495425"/>
              <a:gd name="connsiteX220" fmla="*/ 1996249 w 3505200"/>
              <a:gd name="connsiteY220" fmla="*/ 513017 h 1495425"/>
              <a:gd name="connsiteX221" fmla="*/ 1936242 w 3505200"/>
              <a:gd name="connsiteY221" fmla="*/ 483966 h 1495425"/>
              <a:gd name="connsiteX222" fmla="*/ 1903381 w 3505200"/>
              <a:gd name="connsiteY222" fmla="*/ 479298 h 1495425"/>
              <a:gd name="connsiteX223" fmla="*/ 1871281 w 3505200"/>
              <a:gd name="connsiteY223" fmla="*/ 464534 h 1495425"/>
              <a:gd name="connsiteX224" fmla="*/ 1973771 w 3505200"/>
              <a:gd name="connsiteY224" fmla="*/ 1012603 h 1495425"/>
              <a:gd name="connsiteX225" fmla="*/ 1878521 w 3505200"/>
              <a:gd name="connsiteY225" fmla="*/ 1012603 h 1495425"/>
              <a:gd name="connsiteX226" fmla="*/ 1907096 w 3505200"/>
              <a:gd name="connsiteY226" fmla="*/ 889445 h 1495425"/>
              <a:gd name="connsiteX227" fmla="*/ 1945196 w 3505200"/>
              <a:gd name="connsiteY227" fmla="*/ 889445 h 1495425"/>
              <a:gd name="connsiteX228" fmla="*/ 2002346 w 3505200"/>
              <a:gd name="connsiteY228" fmla="*/ 1134904 h 1495425"/>
              <a:gd name="connsiteX229" fmla="*/ 2046542 w 3505200"/>
              <a:gd name="connsiteY229" fmla="*/ 1134904 h 1495425"/>
              <a:gd name="connsiteX230" fmla="*/ 1979867 w 3505200"/>
              <a:gd name="connsiteY230" fmla="*/ 849630 h 1495425"/>
              <a:gd name="connsiteX231" fmla="*/ 1872234 w 3505200"/>
              <a:gd name="connsiteY231" fmla="*/ 849630 h 1495425"/>
              <a:gd name="connsiteX232" fmla="*/ 1805559 w 3505200"/>
              <a:gd name="connsiteY232" fmla="*/ 1134904 h 1495425"/>
              <a:gd name="connsiteX233" fmla="*/ 1849946 w 3505200"/>
              <a:gd name="connsiteY233" fmla="*/ 1134904 h 1495425"/>
              <a:gd name="connsiteX234" fmla="*/ 1868996 w 3505200"/>
              <a:gd name="connsiteY234" fmla="*/ 1052513 h 1495425"/>
              <a:gd name="connsiteX235" fmla="*/ 1983296 w 3505200"/>
              <a:gd name="connsiteY235" fmla="*/ 1052513 h 1495425"/>
              <a:gd name="connsiteX236" fmla="*/ 2099691 w 3505200"/>
              <a:gd name="connsiteY236" fmla="*/ 645890 h 1495425"/>
              <a:gd name="connsiteX237" fmla="*/ 2252091 w 3505200"/>
              <a:gd name="connsiteY237" fmla="*/ 645890 h 1495425"/>
              <a:gd name="connsiteX238" fmla="*/ 2252091 w 3505200"/>
              <a:gd name="connsiteY238" fmla="*/ 605504 h 1495425"/>
              <a:gd name="connsiteX239" fmla="*/ 2121884 w 3505200"/>
              <a:gd name="connsiteY239" fmla="*/ 605504 h 1495425"/>
              <a:gd name="connsiteX240" fmla="*/ 2121884 w 3505200"/>
              <a:gd name="connsiteY240" fmla="*/ 523399 h 1495425"/>
              <a:gd name="connsiteX241" fmla="*/ 2217134 w 3505200"/>
              <a:gd name="connsiteY241" fmla="*/ 523399 h 1495425"/>
              <a:gd name="connsiteX242" fmla="*/ 2217134 w 3505200"/>
              <a:gd name="connsiteY242" fmla="*/ 483013 h 1495425"/>
              <a:gd name="connsiteX243" fmla="*/ 2121884 w 3505200"/>
              <a:gd name="connsiteY243" fmla="*/ 483013 h 1495425"/>
              <a:gd name="connsiteX244" fmla="*/ 2121884 w 3505200"/>
              <a:gd name="connsiteY244" fmla="*/ 400907 h 1495425"/>
              <a:gd name="connsiteX245" fmla="*/ 2251520 w 3505200"/>
              <a:gd name="connsiteY245" fmla="*/ 400907 h 1495425"/>
              <a:gd name="connsiteX246" fmla="*/ 2251520 w 3505200"/>
              <a:gd name="connsiteY246" fmla="*/ 360521 h 1495425"/>
              <a:gd name="connsiteX247" fmla="*/ 2079498 w 3505200"/>
              <a:gd name="connsiteY247" fmla="*/ 360521 h 1495425"/>
              <a:gd name="connsiteX248" fmla="*/ 2079498 w 3505200"/>
              <a:gd name="connsiteY248" fmla="*/ 646271 h 1495425"/>
              <a:gd name="connsiteX249" fmla="*/ 2152841 w 3505200"/>
              <a:gd name="connsiteY249" fmla="*/ 953548 h 1495425"/>
              <a:gd name="connsiteX250" fmla="*/ 2142649 w 3505200"/>
              <a:gd name="connsiteY250" fmla="*/ 929926 h 1495425"/>
              <a:gd name="connsiteX251" fmla="*/ 2157793 w 3505200"/>
              <a:gd name="connsiteY251" fmla="*/ 897350 h 1495425"/>
              <a:gd name="connsiteX252" fmla="*/ 2192465 w 3505200"/>
              <a:gd name="connsiteY252" fmla="*/ 886968 h 1495425"/>
              <a:gd name="connsiteX253" fmla="*/ 2264569 w 3505200"/>
              <a:gd name="connsiteY253" fmla="*/ 908970 h 1495425"/>
              <a:gd name="connsiteX254" fmla="*/ 2287905 w 3505200"/>
              <a:gd name="connsiteY254" fmla="*/ 874300 h 1495425"/>
              <a:gd name="connsiteX255" fmla="*/ 2194655 w 3505200"/>
              <a:gd name="connsiteY255" fmla="*/ 844868 h 1495425"/>
              <a:gd name="connsiteX256" fmla="*/ 2125504 w 3505200"/>
              <a:gd name="connsiteY256" fmla="*/ 868204 h 1495425"/>
              <a:gd name="connsiteX257" fmla="*/ 2100453 w 3505200"/>
              <a:gd name="connsiteY257" fmla="*/ 929164 h 1495425"/>
              <a:gd name="connsiteX258" fmla="*/ 2120360 w 3505200"/>
              <a:gd name="connsiteY258" fmla="*/ 982504 h 1495425"/>
              <a:gd name="connsiteX259" fmla="*/ 2177034 w 3505200"/>
              <a:gd name="connsiteY259" fmla="*/ 1010031 h 1495425"/>
              <a:gd name="connsiteX260" fmla="*/ 2215706 w 3505200"/>
              <a:gd name="connsiteY260" fmla="*/ 1015365 h 1495425"/>
              <a:gd name="connsiteX261" fmla="*/ 2254758 w 3505200"/>
              <a:gd name="connsiteY261" fmla="*/ 1055846 h 1495425"/>
              <a:gd name="connsiteX262" fmla="*/ 2195894 w 3505200"/>
              <a:gd name="connsiteY262" fmla="*/ 1097661 h 1495425"/>
              <a:gd name="connsiteX263" fmla="*/ 2113026 w 3505200"/>
              <a:gd name="connsiteY263" fmla="*/ 1069086 h 1495425"/>
              <a:gd name="connsiteX264" fmla="*/ 2108645 w 3505200"/>
              <a:gd name="connsiteY264" fmla="*/ 1074230 h 1495425"/>
              <a:gd name="connsiteX265" fmla="*/ 2089595 w 3505200"/>
              <a:gd name="connsiteY265" fmla="*/ 1103566 h 1495425"/>
              <a:gd name="connsiteX266" fmla="*/ 2195513 w 3505200"/>
              <a:gd name="connsiteY266" fmla="*/ 1139761 h 1495425"/>
              <a:gd name="connsiteX267" fmla="*/ 2296954 w 3505200"/>
              <a:gd name="connsiteY267" fmla="*/ 1055846 h 1495425"/>
              <a:gd name="connsiteX268" fmla="*/ 2277904 w 3505200"/>
              <a:gd name="connsiteY268" fmla="*/ 1002125 h 1495425"/>
              <a:gd name="connsiteX269" fmla="*/ 2217896 w 3505200"/>
              <a:gd name="connsiteY269" fmla="*/ 973074 h 1495425"/>
              <a:gd name="connsiteX270" fmla="*/ 2185035 w 3505200"/>
              <a:gd name="connsiteY270" fmla="*/ 968407 h 1495425"/>
              <a:gd name="connsiteX271" fmla="*/ 2152936 w 3505200"/>
              <a:gd name="connsiteY271" fmla="*/ 953643 h 1495425"/>
              <a:gd name="connsiteX272" fmla="*/ 2464499 w 3505200"/>
              <a:gd name="connsiteY272" fmla="*/ 441865 h 1495425"/>
              <a:gd name="connsiteX273" fmla="*/ 2423500 w 3505200"/>
              <a:gd name="connsiteY273" fmla="*/ 483161 h 1495425"/>
              <a:gd name="connsiteX274" fmla="*/ 2421255 w 3505200"/>
              <a:gd name="connsiteY274" fmla="*/ 483108 h 1495425"/>
              <a:gd name="connsiteX275" fmla="*/ 2373821 w 3505200"/>
              <a:gd name="connsiteY275" fmla="*/ 483108 h 1495425"/>
              <a:gd name="connsiteX276" fmla="*/ 2373821 w 3505200"/>
              <a:gd name="connsiteY276" fmla="*/ 401003 h 1495425"/>
              <a:gd name="connsiteX277" fmla="*/ 2421446 w 3505200"/>
              <a:gd name="connsiteY277" fmla="*/ 401003 h 1495425"/>
              <a:gd name="connsiteX278" fmla="*/ 2464631 w 3505200"/>
              <a:gd name="connsiteY278" fmla="*/ 439806 h 1495425"/>
              <a:gd name="connsiteX279" fmla="*/ 2464689 w 3505200"/>
              <a:gd name="connsiteY279" fmla="*/ 441865 h 1495425"/>
              <a:gd name="connsiteX280" fmla="*/ 2373821 w 3505200"/>
              <a:gd name="connsiteY280" fmla="*/ 523399 h 1495425"/>
              <a:gd name="connsiteX281" fmla="*/ 2419636 w 3505200"/>
              <a:gd name="connsiteY281" fmla="*/ 523399 h 1495425"/>
              <a:gd name="connsiteX282" fmla="*/ 2463487 w 3505200"/>
              <a:gd name="connsiteY282" fmla="*/ 561654 h 1495425"/>
              <a:gd name="connsiteX283" fmla="*/ 2425232 w 3505200"/>
              <a:gd name="connsiteY283" fmla="*/ 605504 h 1495425"/>
              <a:gd name="connsiteX284" fmla="*/ 2419636 w 3505200"/>
              <a:gd name="connsiteY284" fmla="*/ 605504 h 1495425"/>
              <a:gd name="connsiteX285" fmla="*/ 2373821 w 3505200"/>
              <a:gd name="connsiteY285" fmla="*/ 605504 h 1495425"/>
              <a:gd name="connsiteX286" fmla="*/ 2507171 w 3505200"/>
              <a:gd name="connsiteY286" fmla="*/ 441770 h 1495425"/>
              <a:gd name="connsiteX287" fmla="*/ 2421446 w 3505200"/>
              <a:gd name="connsiteY287" fmla="*/ 360521 h 1495425"/>
              <a:gd name="connsiteX288" fmla="*/ 2332006 w 3505200"/>
              <a:gd name="connsiteY288" fmla="*/ 360521 h 1495425"/>
              <a:gd name="connsiteX289" fmla="*/ 2332006 w 3505200"/>
              <a:gd name="connsiteY289" fmla="*/ 646271 h 1495425"/>
              <a:gd name="connsiteX290" fmla="*/ 2420207 w 3505200"/>
              <a:gd name="connsiteY290" fmla="*/ 646271 h 1495425"/>
              <a:gd name="connsiteX291" fmla="*/ 2505932 w 3505200"/>
              <a:gd name="connsiteY291" fmla="*/ 564642 h 1495425"/>
              <a:gd name="connsiteX292" fmla="*/ 2477357 w 3505200"/>
              <a:gd name="connsiteY292" fmla="*/ 503968 h 1495425"/>
              <a:gd name="connsiteX293" fmla="*/ 2506980 w 3505200"/>
              <a:gd name="connsiteY293" fmla="*/ 442151 h 1495425"/>
              <a:gd name="connsiteX294" fmla="*/ 2381155 w 3505200"/>
              <a:gd name="connsiteY294" fmla="*/ 1135285 h 1495425"/>
              <a:gd name="connsiteX295" fmla="*/ 2533555 w 3505200"/>
              <a:gd name="connsiteY295" fmla="*/ 1135285 h 1495425"/>
              <a:gd name="connsiteX296" fmla="*/ 2533555 w 3505200"/>
              <a:gd name="connsiteY296" fmla="*/ 1094994 h 1495425"/>
              <a:gd name="connsiteX297" fmla="*/ 2403348 w 3505200"/>
              <a:gd name="connsiteY297" fmla="*/ 1094994 h 1495425"/>
              <a:gd name="connsiteX298" fmla="*/ 2403348 w 3505200"/>
              <a:gd name="connsiteY298" fmla="*/ 1012793 h 1495425"/>
              <a:gd name="connsiteX299" fmla="*/ 2498598 w 3505200"/>
              <a:gd name="connsiteY299" fmla="*/ 1012793 h 1495425"/>
              <a:gd name="connsiteX300" fmla="*/ 2498598 w 3505200"/>
              <a:gd name="connsiteY300" fmla="*/ 971836 h 1495425"/>
              <a:gd name="connsiteX301" fmla="*/ 2403348 w 3505200"/>
              <a:gd name="connsiteY301" fmla="*/ 971836 h 1495425"/>
              <a:gd name="connsiteX302" fmla="*/ 2403348 w 3505200"/>
              <a:gd name="connsiteY302" fmla="*/ 889921 h 1495425"/>
              <a:gd name="connsiteX303" fmla="*/ 2532983 w 3505200"/>
              <a:gd name="connsiteY303" fmla="*/ 889921 h 1495425"/>
              <a:gd name="connsiteX304" fmla="*/ 2532983 w 3505200"/>
              <a:gd name="connsiteY304" fmla="*/ 849630 h 1495425"/>
              <a:gd name="connsiteX305" fmla="*/ 2360962 w 3505200"/>
              <a:gd name="connsiteY305" fmla="*/ 849630 h 1495425"/>
              <a:gd name="connsiteX306" fmla="*/ 2360962 w 3505200"/>
              <a:gd name="connsiteY306" fmla="*/ 1134904 h 1495425"/>
              <a:gd name="connsiteX307" fmla="*/ 2819972 w 3505200"/>
              <a:gd name="connsiteY307" fmla="*/ 503396 h 1495425"/>
              <a:gd name="connsiteX308" fmla="*/ 2711295 w 3505200"/>
              <a:gd name="connsiteY308" fmla="*/ 613788 h 1495425"/>
              <a:gd name="connsiteX309" fmla="*/ 2600903 w 3505200"/>
              <a:gd name="connsiteY309" fmla="*/ 505111 h 1495425"/>
              <a:gd name="connsiteX310" fmla="*/ 2709580 w 3505200"/>
              <a:gd name="connsiteY310" fmla="*/ 394720 h 1495425"/>
              <a:gd name="connsiteX311" fmla="*/ 2710434 w 3505200"/>
              <a:gd name="connsiteY311" fmla="*/ 394716 h 1495425"/>
              <a:gd name="connsiteX312" fmla="*/ 2819956 w 3505200"/>
              <a:gd name="connsiteY312" fmla="*/ 499259 h 1495425"/>
              <a:gd name="connsiteX313" fmla="*/ 2819972 w 3505200"/>
              <a:gd name="connsiteY313" fmla="*/ 503396 h 1495425"/>
              <a:gd name="connsiteX314" fmla="*/ 2863120 w 3505200"/>
              <a:gd name="connsiteY314" fmla="*/ 503396 h 1495425"/>
              <a:gd name="connsiteX315" fmla="*/ 2714188 w 3505200"/>
              <a:gd name="connsiteY315" fmla="*/ 347606 h 1495425"/>
              <a:gd name="connsiteX316" fmla="*/ 2558397 w 3505200"/>
              <a:gd name="connsiteY316" fmla="*/ 496538 h 1495425"/>
              <a:gd name="connsiteX317" fmla="*/ 2707329 w 3505200"/>
              <a:gd name="connsiteY317" fmla="*/ 652329 h 1495425"/>
              <a:gd name="connsiteX318" fmla="*/ 2710720 w 3505200"/>
              <a:gd name="connsiteY318" fmla="*/ 652367 h 1495425"/>
              <a:gd name="connsiteX319" fmla="*/ 2863111 w 3505200"/>
              <a:gd name="connsiteY319" fmla="*/ 504179 h 1495425"/>
              <a:gd name="connsiteX320" fmla="*/ 2863120 w 3505200"/>
              <a:gd name="connsiteY320" fmla="*/ 503396 h 1495425"/>
              <a:gd name="connsiteX321" fmla="*/ 3018568 w 3505200"/>
              <a:gd name="connsiteY321" fmla="*/ 483394 h 1495425"/>
              <a:gd name="connsiteX322" fmla="*/ 2967133 w 3505200"/>
              <a:gd name="connsiteY322" fmla="*/ 483394 h 1495425"/>
              <a:gd name="connsiteX323" fmla="*/ 2967133 w 3505200"/>
              <a:gd name="connsiteY323" fmla="*/ 401288 h 1495425"/>
              <a:gd name="connsiteX324" fmla="*/ 3018568 w 3505200"/>
              <a:gd name="connsiteY324" fmla="*/ 401288 h 1495425"/>
              <a:gd name="connsiteX325" fmla="*/ 3062419 w 3505200"/>
              <a:gd name="connsiteY325" fmla="*/ 439543 h 1495425"/>
              <a:gd name="connsiteX326" fmla="*/ 3024164 w 3505200"/>
              <a:gd name="connsiteY326" fmla="*/ 483394 h 1495425"/>
              <a:gd name="connsiteX327" fmla="*/ 3018568 w 3505200"/>
              <a:gd name="connsiteY327" fmla="*/ 483394 h 1495425"/>
              <a:gd name="connsiteX328" fmla="*/ 3118961 w 3505200"/>
              <a:gd name="connsiteY328" fmla="*/ 646271 h 1495425"/>
              <a:gd name="connsiteX329" fmla="*/ 3020568 w 3505200"/>
              <a:gd name="connsiteY329" fmla="*/ 523780 h 1495425"/>
              <a:gd name="connsiteX330" fmla="*/ 3104293 w 3505200"/>
              <a:gd name="connsiteY330" fmla="*/ 442151 h 1495425"/>
              <a:gd name="connsiteX331" fmla="*/ 3018568 w 3505200"/>
              <a:gd name="connsiteY331" fmla="*/ 360902 h 1495425"/>
              <a:gd name="connsiteX332" fmla="*/ 2924366 w 3505200"/>
              <a:gd name="connsiteY332" fmla="*/ 360902 h 1495425"/>
              <a:gd name="connsiteX333" fmla="*/ 2924366 w 3505200"/>
              <a:gd name="connsiteY333" fmla="*/ 646652 h 1495425"/>
              <a:gd name="connsiteX334" fmla="*/ 2966847 w 3505200"/>
              <a:gd name="connsiteY334" fmla="*/ 646652 h 1495425"/>
              <a:gd name="connsiteX335" fmla="*/ 2966847 w 3505200"/>
              <a:gd name="connsiteY335" fmla="*/ 520541 h 1495425"/>
              <a:gd name="connsiteX336" fmla="*/ 3066478 w 3505200"/>
              <a:gd name="connsiteY336" fmla="*/ 645890 h 1495425"/>
              <a:gd name="connsiteX337" fmla="*/ 3092863 w 3505200"/>
              <a:gd name="connsiteY337" fmla="*/ 992410 h 1495425"/>
              <a:gd name="connsiteX338" fmla="*/ 2983898 w 3505200"/>
              <a:gd name="connsiteY338" fmla="*/ 1102327 h 1495425"/>
              <a:gd name="connsiteX339" fmla="*/ 2873980 w 3505200"/>
              <a:gd name="connsiteY339" fmla="*/ 993362 h 1495425"/>
              <a:gd name="connsiteX340" fmla="*/ 2982945 w 3505200"/>
              <a:gd name="connsiteY340" fmla="*/ 883445 h 1495425"/>
              <a:gd name="connsiteX341" fmla="*/ 2983420 w 3505200"/>
              <a:gd name="connsiteY341" fmla="*/ 883444 h 1495425"/>
              <a:gd name="connsiteX342" fmla="*/ 3092846 w 3505200"/>
              <a:gd name="connsiteY342" fmla="*/ 987891 h 1495425"/>
              <a:gd name="connsiteX343" fmla="*/ 3092862 w 3505200"/>
              <a:gd name="connsiteY343" fmla="*/ 992029 h 1495425"/>
              <a:gd name="connsiteX344" fmla="*/ 3136107 w 3505200"/>
              <a:gd name="connsiteY344" fmla="*/ 992029 h 1495425"/>
              <a:gd name="connsiteX345" fmla="*/ 2987077 w 3505200"/>
              <a:gd name="connsiteY345" fmla="*/ 836332 h 1495425"/>
              <a:gd name="connsiteX346" fmla="*/ 2831379 w 3505200"/>
              <a:gd name="connsiteY346" fmla="*/ 985361 h 1495425"/>
              <a:gd name="connsiteX347" fmla="*/ 2980409 w 3505200"/>
              <a:gd name="connsiteY347" fmla="*/ 1141059 h 1495425"/>
              <a:gd name="connsiteX348" fmla="*/ 2983707 w 3505200"/>
              <a:gd name="connsiteY348" fmla="*/ 1141095 h 1495425"/>
              <a:gd name="connsiteX349" fmla="*/ 3136097 w 3505200"/>
              <a:gd name="connsiteY349" fmla="*/ 992906 h 1495425"/>
              <a:gd name="connsiteX350" fmla="*/ 3136107 w 3505200"/>
              <a:gd name="connsiteY350" fmla="*/ 992029 h 1495425"/>
              <a:gd name="connsiteX351" fmla="*/ 3333178 w 3505200"/>
              <a:gd name="connsiteY351" fmla="*/ 645890 h 1495425"/>
              <a:gd name="connsiteX352" fmla="*/ 3375184 w 3505200"/>
              <a:gd name="connsiteY352" fmla="*/ 645890 h 1495425"/>
              <a:gd name="connsiteX353" fmla="*/ 3375184 w 3505200"/>
              <a:gd name="connsiteY353" fmla="*/ 483013 h 1495425"/>
              <a:gd name="connsiteX354" fmla="*/ 3281648 w 3505200"/>
              <a:gd name="connsiteY354" fmla="*/ 483013 h 1495425"/>
              <a:gd name="connsiteX355" fmla="*/ 3281648 w 3505200"/>
              <a:gd name="connsiteY355" fmla="*/ 523399 h 1495425"/>
              <a:gd name="connsiteX356" fmla="*/ 3333178 w 3505200"/>
              <a:gd name="connsiteY356" fmla="*/ 523399 h 1495425"/>
              <a:gd name="connsiteX357" fmla="*/ 3333178 w 3505200"/>
              <a:gd name="connsiteY357" fmla="*/ 605504 h 1495425"/>
              <a:gd name="connsiteX358" fmla="*/ 3311938 w 3505200"/>
              <a:gd name="connsiteY358" fmla="*/ 605504 h 1495425"/>
              <a:gd name="connsiteX359" fmla="*/ 3202876 w 3505200"/>
              <a:gd name="connsiteY359" fmla="*/ 503396 h 1495425"/>
              <a:gd name="connsiteX360" fmla="*/ 3311938 w 3505200"/>
              <a:gd name="connsiteY360" fmla="*/ 400907 h 1495425"/>
              <a:gd name="connsiteX361" fmla="*/ 3354896 w 3505200"/>
              <a:gd name="connsiteY361" fmla="*/ 400907 h 1495425"/>
              <a:gd name="connsiteX362" fmla="*/ 3354896 w 3505200"/>
              <a:gd name="connsiteY362" fmla="*/ 360521 h 1495425"/>
              <a:gd name="connsiteX363" fmla="*/ 3311652 w 3505200"/>
              <a:gd name="connsiteY363" fmla="*/ 360521 h 1495425"/>
              <a:gd name="connsiteX364" fmla="*/ 3159252 w 3505200"/>
              <a:gd name="connsiteY364" fmla="*/ 503396 h 1495425"/>
              <a:gd name="connsiteX365" fmla="*/ 3311652 w 3505200"/>
              <a:gd name="connsiteY365" fmla="*/ 646271 h 1495425"/>
              <a:gd name="connsiteX366" fmla="*/ 3291173 w 3505200"/>
              <a:gd name="connsiteY366" fmla="*/ 971836 h 1495425"/>
              <a:gd name="connsiteX367" fmla="*/ 3239738 w 3505200"/>
              <a:gd name="connsiteY367" fmla="*/ 971836 h 1495425"/>
              <a:gd name="connsiteX368" fmla="*/ 3239738 w 3505200"/>
              <a:gd name="connsiteY368" fmla="*/ 889921 h 1495425"/>
              <a:gd name="connsiteX369" fmla="*/ 3291173 w 3505200"/>
              <a:gd name="connsiteY369" fmla="*/ 889921 h 1495425"/>
              <a:gd name="connsiteX370" fmla="*/ 3334253 w 3505200"/>
              <a:gd name="connsiteY370" fmla="*/ 929042 h 1495425"/>
              <a:gd name="connsiteX371" fmla="*/ 3295131 w 3505200"/>
              <a:gd name="connsiteY371" fmla="*/ 972122 h 1495425"/>
              <a:gd name="connsiteX372" fmla="*/ 3291173 w 3505200"/>
              <a:gd name="connsiteY372" fmla="*/ 972122 h 1495425"/>
              <a:gd name="connsiteX373" fmla="*/ 3391662 w 3505200"/>
              <a:gd name="connsiteY373" fmla="*/ 1134904 h 1495425"/>
              <a:gd name="connsiteX374" fmla="*/ 3293269 w 3505200"/>
              <a:gd name="connsiteY374" fmla="*/ 1012412 h 1495425"/>
              <a:gd name="connsiteX375" fmla="*/ 3376898 w 3505200"/>
              <a:gd name="connsiteY375" fmla="*/ 930783 h 1495425"/>
              <a:gd name="connsiteX376" fmla="*/ 3291173 w 3505200"/>
              <a:gd name="connsiteY376" fmla="*/ 849630 h 1495425"/>
              <a:gd name="connsiteX377" fmla="*/ 3197733 w 3505200"/>
              <a:gd name="connsiteY377" fmla="*/ 849630 h 1495425"/>
              <a:gd name="connsiteX378" fmla="*/ 3197733 w 3505200"/>
              <a:gd name="connsiteY378" fmla="*/ 1134904 h 1495425"/>
              <a:gd name="connsiteX379" fmla="*/ 3240120 w 3505200"/>
              <a:gd name="connsiteY379" fmla="*/ 1134904 h 1495425"/>
              <a:gd name="connsiteX380" fmla="*/ 3240120 w 3505200"/>
              <a:gd name="connsiteY380" fmla="*/ 1009936 h 1495425"/>
              <a:gd name="connsiteX381" fmla="*/ 3339846 w 3505200"/>
              <a:gd name="connsiteY381" fmla="*/ 1135285 h 1495425"/>
              <a:gd name="connsiteX382" fmla="*/ 3500152 w 3505200"/>
              <a:gd name="connsiteY382" fmla="*/ 849154 h 1495425"/>
              <a:gd name="connsiteX383" fmla="*/ 3457766 w 3505200"/>
              <a:gd name="connsiteY383" fmla="*/ 849154 h 1495425"/>
              <a:gd name="connsiteX384" fmla="*/ 3457766 w 3505200"/>
              <a:gd name="connsiteY384" fmla="*/ 1134904 h 1495425"/>
              <a:gd name="connsiteX385" fmla="*/ 3500152 w 3505200"/>
              <a:gd name="connsiteY385" fmla="*/ 1134904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</a:cxnLst>
            <a:rect l="l" t="t" r="r" b="b"/>
            <a:pathLst>
              <a:path w="3505200" h="1495425">
                <a:moveTo>
                  <a:pt x="2657666" y="889540"/>
                </a:moveTo>
                <a:lnTo>
                  <a:pt x="2704719" y="889540"/>
                </a:lnTo>
                <a:cubicBezTo>
                  <a:pt x="2727392" y="887994"/>
                  <a:pt x="2747025" y="905122"/>
                  <a:pt x="2748570" y="927794"/>
                </a:cubicBezTo>
                <a:cubicBezTo>
                  <a:pt x="2750115" y="950467"/>
                  <a:pt x="2732988" y="970100"/>
                  <a:pt x="2710315" y="971645"/>
                </a:cubicBezTo>
                <a:cubicBezTo>
                  <a:pt x="2708452" y="971772"/>
                  <a:pt x="2706582" y="971772"/>
                  <a:pt x="2704719" y="971645"/>
                </a:cubicBezTo>
                <a:lnTo>
                  <a:pt x="2657666" y="971645"/>
                </a:lnTo>
                <a:close/>
                <a:moveTo>
                  <a:pt x="2657666" y="849154"/>
                </a:moveTo>
                <a:lnTo>
                  <a:pt x="2615279" y="849154"/>
                </a:lnTo>
                <a:lnTo>
                  <a:pt x="2615279" y="1134904"/>
                </a:lnTo>
                <a:lnTo>
                  <a:pt x="2657666" y="1134904"/>
                </a:lnTo>
                <a:lnTo>
                  <a:pt x="2657666" y="1012031"/>
                </a:lnTo>
                <a:lnTo>
                  <a:pt x="2704719" y="1012031"/>
                </a:lnTo>
                <a:cubicBezTo>
                  <a:pt x="2752344" y="1012031"/>
                  <a:pt x="2790444" y="977360"/>
                  <a:pt x="2790444" y="930402"/>
                </a:cubicBezTo>
                <a:cubicBezTo>
                  <a:pt x="2790444" y="883444"/>
                  <a:pt x="2752344" y="849154"/>
                  <a:pt x="2704719" y="849154"/>
                </a:cubicBezTo>
                <a:close/>
                <a:moveTo>
                  <a:pt x="98679" y="1453515"/>
                </a:moveTo>
                <a:lnTo>
                  <a:pt x="98679" y="1491615"/>
                </a:lnTo>
                <a:cubicBezTo>
                  <a:pt x="136859" y="1491820"/>
                  <a:pt x="172707" y="1473273"/>
                  <a:pt x="194596" y="1441990"/>
                </a:cubicBezTo>
                <a:cubicBezTo>
                  <a:pt x="217131" y="1407072"/>
                  <a:pt x="263706" y="1397035"/>
                  <a:pt x="298623" y="1419570"/>
                </a:cubicBezTo>
                <a:cubicBezTo>
                  <a:pt x="307828" y="1425511"/>
                  <a:pt x="315625" y="1433390"/>
                  <a:pt x="321469" y="1442657"/>
                </a:cubicBezTo>
                <a:cubicBezTo>
                  <a:pt x="359518" y="1495446"/>
                  <a:pt x="433157" y="1507395"/>
                  <a:pt x="485946" y="1469345"/>
                </a:cubicBezTo>
                <a:cubicBezTo>
                  <a:pt x="496442" y="1461780"/>
                  <a:pt x="505620" y="1452538"/>
                  <a:pt x="513112" y="1441990"/>
                </a:cubicBezTo>
                <a:cubicBezTo>
                  <a:pt x="535662" y="1407020"/>
                  <a:pt x="582292" y="1396951"/>
                  <a:pt x="617262" y="1419502"/>
                </a:cubicBezTo>
                <a:cubicBezTo>
                  <a:pt x="626497" y="1425457"/>
                  <a:pt x="634317" y="1433360"/>
                  <a:pt x="640175" y="1442657"/>
                </a:cubicBezTo>
                <a:cubicBezTo>
                  <a:pt x="678209" y="1495457"/>
                  <a:pt x="751845" y="1507428"/>
                  <a:pt x="804645" y="1469394"/>
                </a:cubicBezTo>
                <a:cubicBezTo>
                  <a:pt x="815098" y="1461864"/>
                  <a:pt x="824245" y="1452671"/>
                  <a:pt x="831723" y="1442181"/>
                </a:cubicBezTo>
                <a:cubicBezTo>
                  <a:pt x="845799" y="1420806"/>
                  <a:pt x="869568" y="1407815"/>
                  <a:pt x="895160" y="1407509"/>
                </a:cubicBezTo>
                <a:lnTo>
                  <a:pt x="895160" y="1369409"/>
                </a:lnTo>
                <a:cubicBezTo>
                  <a:pt x="856624" y="1369937"/>
                  <a:pt x="820893" y="1389661"/>
                  <a:pt x="799910" y="1421987"/>
                </a:cubicBezTo>
                <a:cubicBezTo>
                  <a:pt x="772917" y="1457238"/>
                  <a:pt x="722458" y="1463932"/>
                  <a:pt x="687207" y="1436939"/>
                </a:cubicBezTo>
                <a:cubicBezTo>
                  <a:pt x="681843" y="1432831"/>
                  <a:pt x="677018" y="1428064"/>
                  <a:pt x="672846" y="1422749"/>
                </a:cubicBezTo>
                <a:cubicBezTo>
                  <a:pt x="639873" y="1369723"/>
                  <a:pt x="570156" y="1353466"/>
                  <a:pt x="517130" y="1386439"/>
                </a:cubicBezTo>
                <a:cubicBezTo>
                  <a:pt x="502660" y="1395437"/>
                  <a:pt x="490411" y="1407589"/>
                  <a:pt x="481298" y="1421987"/>
                </a:cubicBezTo>
                <a:cubicBezTo>
                  <a:pt x="454305" y="1457238"/>
                  <a:pt x="403846" y="1463932"/>
                  <a:pt x="368596" y="1436939"/>
                </a:cubicBezTo>
                <a:cubicBezTo>
                  <a:pt x="363231" y="1432831"/>
                  <a:pt x="358406" y="1428063"/>
                  <a:pt x="354234" y="1422749"/>
                </a:cubicBezTo>
                <a:cubicBezTo>
                  <a:pt x="321178" y="1369712"/>
                  <a:pt x="251386" y="1353516"/>
                  <a:pt x="198349" y="1386572"/>
                </a:cubicBezTo>
                <a:cubicBezTo>
                  <a:pt x="183912" y="1395571"/>
                  <a:pt x="171690" y="1407708"/>
                  <a:pt x="162591" y="1422082"/>
                </a:cubicBezTo>
                <a:cubicBezTo>
                  <a:pt x="147723" y="1442193"/>
                  <a:pt x="124067" y="1453897"/>
                  <a:pt x="99060" y="1453514"/>
                </a:cubicBezTo>
                <a:moveTo>
                  <a:pt x="858488" y="126016"/>
                </a:moveTo>
                <a:lnTo>
                  <a:pt x="896588" y="126016"/>
                </a:lnTo>
                <a:lnTo>
                  <a:pt x="896588" y="7144"/>
                </a:lnTo>
                <a:lnTo>
                  <a:pt x="706088" y="7144"/>
                </a:lnTo>
                <a:lnTo>
                  <a:pt x="706088" y="88106"/>
                </a:lnTo>
                <a:lnTo>
                  <a:pt x="592646" y="88106"/>
                </a:lnTo>
                <a:lnTo>
                  <a:pt x="592646" y="7144"/>
                </a:lnTo>
                <a:lnTo>
                  <a:pt x="402146" y="7144"/>
                </a:lnTo>
                <a:lnTo>
                  <a:pt x="402146" y="88106"/>
                </a:lnTo>
                <a:lnTo>
                  <a:pt x="287846" y="88106"/>
                </a:lnTo>
                <a:lnTo>
                  <a:pt x="287846" y="7144"/>
                </a:lnTo>
                <a:lnTo>
                  <a:pt x="97346" y="7144"/>
                </a:lnTo>
                <a:lnTo>
                  <a:pt x="97346" y="126016"/>
                </a:lnTo>
                <a:lnTo>
                  <a:pt x="135446" y="126016"/>
                </a:lnTo>
                <a:lnTo>
                  <a:pt x="135446" y="45053"/>
                </a:lnTo>
                <a:lnTo>
                  <a:pt x="249746" y="45053"/>
                </a:lnTo>
                <a:lnTo>
                  <a:pt x="249746" y="126016"/>
                </a:lnTo>
                <a:lnTo>
                  <a:pt x="440246" y="126016"/>
                </a:lnTo>
                <a:lnTo>
                  <a:pt x="440246" y="45053"/>
                </a:lnTo>
                <a:lnTo>
                  <a:pt x="554546" y="45053"/>
                </a:lnTo>
                <a:lnTo>
                  <a:pt x="554546" y="126016"/>
                </a:lnTo>
                <a:lnTo>
                  <a:pt x="745046" y="126016"/>
                </a:lnTo>
                <a:lnTo>
                  <a:pt x="745046" y="45053"/>
                </a:lnTo>
                <a:lnTo>
                  <a:pt x="859346" y="45053"/>
                </a:lnTo>
                <a:close/>
                <a:moveTo>
                  <a:pt x="936307" y="747713"/>
                </a:moveTo>
                <a:cubicBezTo>
                  <a:pt x="915543" y="769715"/>
                  <a:pt x="866013" y="815340"/>
                  <a:pt x="810387" y="815340"/>
                </a:cubicBezTo>
                <a:cubicBezTo>
                  <a:pt x="754761" y="815340"/>
                  <a:pt x="705612" y="769715"/>
                  <a:pt x="684467" y="747713"/>
                </a:cubicBezTo>
                <a:cubicBezTo>
                  <a:pt x="705231" y="725614"/>
                  <a:pt x="754761" y="679990"/>
                  <a:pt x="810387" y="679990"/>
                </a:cubicBezTo>
                <a:cubicBezTo>
                  <a:pt x="866013" y="679990"/>
                  <a:pt x="915638" y="725614"/>
                  <a:pt x="936307" y="747713"/>
                </a:cubicBezTo>
                <a:moveTo>
                  <a:pt x="635032" y="747713"/>
                </a:moveTo>
                <a:cubicBezTo>
                  <a:pt x="605306" y="783309"/>
                  <a:pt x="582032" y="823829"/>
                  <a:pt x="566261" y="867442"/>
                </a:cubicBezTo>
                <a:cubicBezTo>
                  <a:pt x="520418" y="859364"/>
                  <a:pt x="473516" y="859364"/>
                  <a:pt x="427673" y="867442"/>
                </a:cubicBezTo>
                <a:lnTo>
                  <a:pt x="427006" y="867442"/>
                </a:lnTo>
                <a:cubicBezTo>
                  <a:pt x="411254" y="823919"/>
                  <a:pt x="388048" y="783469"/>
                  <a:pt x="358426" y="747903"/>
                </a:cubicBezTo>
                <a:lnTo>
                  <a:pt x="358426" y="747903"/>
                </a:lnTo>
                <a:lnTo>
                  <a:pt x="358426" y="747903"/>
                </a:lnTo>
                <a:cubicBezTo>
                  <a:pt x="388261" y="712227"/>
                  <a:pt x="411632" y="671611"/>
                  <a:pt x="427482" y="627888"/>
                </a:cubicBezTo>
                <a:cubicBezTo>
                  <a:pt x="450162" y="632085"/>
                  <a:pt x="473188" y="634126"/>
                  <a:pt x="496253" y="633984"/>
                </a:cubicBezTo>
                <a:cubicBezTo>
                  <a:pt x="519391" y="633919"/>
                  <a:pt x="542485" y="631976"/>
                  <a:pt x="565309" y="628174"/>
                </a:cubicBezTo>
                <a:cubicBezTo>
                  <a:pt x="581321" y="671914"/>
                  <a:pt x="604888" y="712503"/>
                  <a:pt x="634937" y="748094"/>
                </a:cubicBezTo>
                <a:moveTo>
                  <a:pt x="590645" y="585406"/>
                </a:moveTo>
                <a:cubicBezTo>
                  <a:pt x="581882" y="556831"/>
                  <a:pt x="567023" y="490823"/>
                  <a:pt x="595027" y="442531"/>
                </a:cubicBezTo>
                <a:cubicBezTo>
                  <a:pt x="623030" y="394240"/>
                  <a:pt x="687134" y="374237"/>
                  <a:pt x="716661" y="367379"/>
                </a:cubicBezTo>
                <a:cubicBezTo>
                  <a:pt x="725424" y="395954"/>
                  <a:pt x="740188" y="461867"/>
                  <a:pt x="712280" y="510254"/>
                </a:cubicBezTo>
                <a:cubicBezTo>
                  <a:pt x="684371" y="558641"/>
                  <a:pt x="620078" y="578548"/>
                  <a:pt x="590645" y="585502"/>
                </a:cubicBezTo>
                <a:moveTo>
                  <a:pt x="402717" y="584930"/>
                </a:moveTo>
                <a:cubicBezTo>
                  <a:pt x="373285" y="578072"/>
                  <a:pt x="309086" y="558070"/>
                  <a:pt x="281178" y="509683"/>
                </a:cubicBezTo>
                <a:cubicBezTo>
                  <a:pt x="253270" y="461296"/>
                  <a:pt x="268129" y="395383"/>
                  <a:pt x="276892" y="366808"/>
                </a:cubicBezTo>
                <a:cubicBezTo>
                  <a:pt x="306324" y="373571"/>
                  <a:pt x="370522" y="393573"/>
                  <a:pt x="398431" y="441960"/>
                </a:cubicBezTo>
                <a:cubicBezTo>
                  <a:pt x="426339" y="490347"/>
                  <a:pt x="411480" y="556260"/>
                  <a:pt x="402717" y="584835"/>
                </a:cubicBezTo>
                <a:moveTo>
                  <a:pt x="402717" y="910209"/>
                </a:moveTo>
                <a:cubicBezTo>
                  <a:pt x="411575" y="938784"/>
                  <a:pt x="426339" y="1004697"/>
                  <a:pt x="398336" y="1053084"/>
                </a:cubicBezTo>
                <a:cubicBezTo>
                  <a:pt x="370332" y="1101471"/>
                  <a:pt x="306229" y="1121378"/>
                  <a:pt x="276796" y="1128331"/>
                </a:cubicBezTo>
                <a:cubicBezTo>
                  <a:pt x="267938" y="1099756"/>
                  <a:pt x="253174" y="1033748"/>
                  <a:pt x="281083" y="985456"/>
                </a:cubicBezTo>
                <a:cubicBezTo>
                  <a:pt x="308991" y="937165"/>
                  <a:pt x="373285" y="917162"/>
                  <a:pt x="402717" y="910304"/>
                </a:cubicBezTo>
                <a:moveTo>
                  <a:pt x="590740" y="910304"/>
                </a:moveTo>
                <a:cubicBezTo>
                  <a:pt x="620173" y="917162"/>
                  <a:pt x="684371" y="937165"/>
                  <a:pt x="712280" y="985552"/>
                </a:cubicBezTo>
                <a:cubicBezTo>
                  <a:pt x="740188" y="1033939"/>
                  <a:pt x="725424" y="1099852"/>
                  <a:pt x="716661" y="1128427"/>
                </a:cubicBezTo>
                <a:cubicBezTo>
                  <a:pt x="687134" y="1121569"/>
                  <a:pt x="622840" y="1101471"/>
                  <a:pt x="595027" y="1053274"/>
                </a:cubicBezTo>
                <a:cubicBezTo>
                  <a:pt x="567214" y="1005078"/>
                  <a:pt x="581978" y="938974"/>
                  <a:pt x="590740" y="910399"/>
                </a:cubicBezTo>
                <a:moveTo>
                  <a:pt x="308991" y="747713"/>
                </a:moveTo>
                <a:cubicBezTo>
                  <a:pt x="288227" y="769811"/>
                  <a:pt x="238696" y="815435"/>
                  <a:pt x="183071" y="815435"/>
                </a:cubicBezTo>
                <a:cubicBezTo>
                  <a:pt x="127445" y="815435"/>
                  <a:pt x="78296" y="769811"/>
                  <a:pt x="57150" y="747713"/>
                </a:cubicBezTo>
                <a:cubicBezTo>
                  <a:pt x="77915" y="725614"/>
                  <a:pt x="127445" y="679990"/>
                  <a:pt x="183071" y="679990"/>
                </a:cubicBezTo>
                <a:cubicBezTo>
                  <a:pt x="238696" y="679990"/>
                  <a:pt x="287846" y="725614"/>
                  <a:pt x="308991" y="747713"/>
                </a:cubicBezTo>
                <a:moveTo>
                  <a:pt x="976217" y="759143"/>
                </a:moveTo>
                <a:lnTo>
                  <a:pt x="985266" y="747522"/>
                </a:lnTo>
                <a:lnTo>
                  <a:pt x="976217" y="735806"/>
                </a:lnTo>
                <a:cubicBezTo>
                  <a:pt x="973169" y="731996"/>
                  <a:pt x="901827" y="641890"/>
                  <a:pt x="810101" y="641890"/>
                </a:cubicBezTo>
                <a:cubicBezTo>
                  <a:pt x="742283" y="641890"/>
                  <a:pt x="685610" y="691134"/>
                  <a:pt x="659416" y="718090"/>
                </a:cubicBezTo>
                <a:cubicBezTo>
                  <a:pt x="635837" y="688744"/>
                  <a:pt x="616856" y="655985"/>
                  <a:pt x="603123" y="620935"/>
                </a:cubicBezTo>
                <a:cubicBezTo>
                  <a:pt x="639699" y="611981"/>
                  <a:pt x="710946" y="587502"/>
                  <a:pt x="744950" y="528638"/>
                </a:cubicBezTo>
                <a:cubicBezTo>
                  <a:pt x="790765" y="449294"/>
                  <a:pt x="748379" y="342329"/>
                  <a:pt x="746570" y="338138"/>
                </a:cubicBezTo>
                <a:lnTo>
                  <a:pt x="741045" y="324421"/>
                </a:lnTo>
                <a:lnTo>
                  <a:pt x="726377" y="326422"/>
                </a:lnTo>
                <a:cubicBezTo>
                  <a:pt x="721519" y="327184"/>
                  <a:pt x="607790" y="343948"/>
                  <a:pt x="561975" y="423291"/>
                </a:cubicBezTo>
                <a:cubicBezTo>
                  <a:pt x="528256" y="481774"/>
                  <a:pt x="542258" y="555117"/>
                  <a:pt x="552450" y="591503"/>
                </a:cubicBezTo>
                <a:cubicBezTo>
                  <a:pt x="515143" y="597267"/>
                  <a:pt x="477172" y="597267"/>
                  <a:pt x="439864" y="591503"/>
                </a:cubicBezTo>
                <a:cubicBezTo>
                  <a:pt x="450437" y="555212"/>
                  <a:pt x="464725" y="481584"/>
                  <a:pt x="430816" y="422815"/>
                </a:cubicBezTo>
                <a:cubicBezTo>
                  <a:pt x="385001" y="343471"/>
                  <a:pt x="271177" y="326708"/>
                  <a:pt x="266414" y="326041"/>
                </a:cubicBezTo>
                <a:lnTo>
                  <a:pt x="251746" y="323945"/>
                </a:lnTo>
                <a:lnTo>
                  <a:pt x="246221" y="337661"/>
                </a:lnTo>
                <a:cubicBezTo>
                  <a:pt x="244412" y="342138"/>
                  <a:pt x="202025" y="449104"/>
                  <a:pt x="247840" y="528161"/>
                </a:cubicBezTo>
                <a:cubicBezTo>
                  <a:pt x="281749" y="586835"/>
                  <a:pt x="352615" y="611314"/>
                  <a:pt x="389287" y="620363"/>
                </a:cubicBezTo>
                <a:cubicBezTo>
                  <a:pt x="375636" y="655600"/>
                  <a:pt x="356650" y="688528"/>
                  <a:pt x="332994" y="717995"/>
                </a:cubicBezTo>
                <a:cubicBezTo>
                  <a:pt x="306705" y="690658"/>
                  <a:pt x="250317" y="641795"/>
                  <a:pt x="182785" y="641795"/>
                </a:cubicBezTo>
                <a:cubicBezTo>
                  <a:pt x="91154" y="641795"/>
                  <a:pt x="19717" y="731901"/>
                  <a:pt x="16669" y="735711"/>
                </a:cubicBezTo>
                <a:lnTo>
                  <a:pt x="7144" y="747427"/>
                </a:lnTo>
                <a:lnTo>
                  <a:pt x="16669" y="759047"/>
                </a:lnTo>
                <a:cubicBezTo>
                  <a:pt x="19717" y="762953"/>
                  <a:pt x="91154" y="853059"/>
                  <a:pt x="182785" y="853059"/>
                </a:cubicBezTo>
                <a:cubicBezTo>
                  <a:pt x="250127" y="853059"/>
                  <a:pt x="306610" y="804481"/>
                  <a:pt x="332899" y="776859"/>
                </a:cubicBezTo>
                <a:cubicBezTo>
                  <a:pt x="356231" y="806168"/>
                  <a:pt x="375015" y="838824"/>
                  <a:pt x="388620" y="873728"/>
                </a:cubicBezTo>
                <a:cubicBezTo>
                  <a:pt x="351663" y="883253"/>
                  <a:pt x="281559" y="907447"/>
                  <a:pt x="247936" y="965645"/>
                </a:cubicBezTo>
                <a:cubicBezTo>
                  <a:pt x="202121" y="1045083"/>
                  <a:pt x="244507" y="1151954"/>
                  <a:pt x="246317" y="1156145"/>
                </a:cubicBezTo>
                <a:lnTo>
                  <a:pt x="251841" y="1169956"/>
                </a:lnTo>
                <a:lnTo>
                  <a:pt x="266510" y="1167860"/>
                </a:lnTo>
                <a:cubicBezTo>
                  <a:pt x="271367" y="1167194"/>
                  <a:pt x="385096" y="1150430"/>
                  <a:pt x="430911" y="1070991"/>
                </a:cubicBezTo>
                <a:cubicBezTo>
                  <a:pt x="464630" y="1012603"/>
                  <a:pt x="450628" y="939355"/>
                  <a:pt x="440436" y="902875"/>
                </a:cubicBezTo>
                <a:cubicBezTo>
                  <a:pt x="477751" y="897208"/>
                  <a:pt x="515707" y="897208"/>
                  <a:pt x="553022" y="902875"/>
                </a:cubicBezTo>
                <a:cubicBezTo>
                  <a:pt x="542544" y="939260"/>
                  <a:pt x="528352" y="1012793"/>
                  <a:pt x="562547" y="1071372"/>
                </a:cubicBezTo>
                <a:cubicBezTo>
                  <a:pt x="608362" y="1150811"/>
                  <a:pt x="722186" y="1167574"/>
                  <a:pt x="726948" y="1168241"/>
                </a:cubicBezTo>
                <a:lnTo>
                  <a:pt x="741617" y="1170241"/>
                </a:lnTo>
                <a:lnTo>
                  <a:pt x="747236" y="1156526"/>
                </a:lnTo>
                <a:cubicBezTo>
                  <a:pt x="749046" y="1152049"/>
                  <a:pt x="791337" y="1045178"/>
                  <a:pt x="745522" y="966026"/>
                </a:cubicBezTo>
                <a:cubicBezTo>
                  <a:pt x="711708" y="907447"/>
                  <a:pt x="640747" y="882968"/>
                  <a:pt x="604171" y="873919"/>
                </a:cubicBezTo>
                <a:cubicBezTo>
                  <a:pt x="617794" y="838719"/>
                  <a:pt x="636748" y="805823"/>
                  <a:pt x="660368" y="776383"/>
                </a:cubicBezTo>
                <a:cubicBezTo>
                  <a:pt x="686657" y="803720"/>
                  <a:pt x="743045" y="852583"/>
                  <a:pt x="810482" y="852583"/>
                </a:cubicBezTo>
                <a:cubicBezTo>
                  <a:pt x="902208" y="852583"/>
                  <a:pt x="973550" y="762381"/>
                  <a:pt x="976598" y="758571"/>
                </a:cubicBezTo>
                <a:moveTo>
                  <a:pt x="1376648" y="482346"/>
                </a:moveTo>
                <a:lnTo>
                  <a:pt x="1325118" y="482346"/>
                </a:lnTo>
                <a:lnTo>
                  <a:pt x="1325118" y="400240"/>
                </a:lnTo>
                <a:lnTo>
                  <a:pt x="1376648" y="400240"/>
                </a:lnTo>
                <a:cubicBezTo>
                  <a:pt x="1399321" y="398695"/>
                  <a:pt x="1418954" y="415822"/>
                  <a:pt x="1420499" y="438495"/>
                </a:cubicBezTo>
                <a:cubicBezTo>
                  <a:pt x="1422044" y="461168"/>
                  <a:pt x="1404917" y="480801"/>
                  <a:pt x="1382244" y="482346"/>
                </a:cubicBezTo>
                <a:cubicBezTo>
                  <a:pt x="1380381" y="482473"/>
                  <a:pt x="1378512" y="482473"/>
                  <a:pt x="1376648" y="482346"/>
                </a:cubicBezTo>
                <a:moveTo>
                  <a:pt x="1477042" y="645223"/>
                </a:moveTo>
                <a:lnTo>
                  <a:pt x="1378648" y="522732"/>
                </a:lnTo>
                <a:cubicBezTo>
                  <a:pt x="1425226" y="521494"/>
                  <a:pt x="1462373" y="487204"/>
                  <a:pt x="1462373" y="441103"/>
                </a:cubicBezTo>
                <a:cubicBezTo>
                  <a:pt x="1462373" y="395002"/>
                  <a:pt x="1424273" y="359855"/>
                  <a:pt x="1376172" y="359855"/>
                </a:cubicBezTo>
                <a:lnTo>
                  <a:pt x="1282732" y="359855"/>
                </a:lnTo>
                <a:lnTo>
                  <a:pt x="1282732" y="645605"/>
                </a:lnTo>
                <a:lnTo>
                  <a:pt x="1325118" y="645605"/>
                </a:lnTo>
                <a:lnTo>
                  <a:pt x="1325118" y="520541"/>
                </a:lnTo>
                <a:lnTo>
                  <a:pt x="1424845" y="645890"/>
                </a:lnTo>
                <a:close/>
                <a:moveTo>
                  <a:pt x="1376553" y="971836"/>
                </a:moveTo>
                <a:lnTo>
                  <a:pt x="1325023" y="971836"/>
                </a:lnTo>
                <a:lnTo>
                  <a:pt x="1325023" y="889921"/>
                </a:lnTo>
                <a:lnTo>
                  <a:pt x="1376553" y="889921"/>
                </a:lnTo>
                <a:cubicBezTo>
                  <a:pt x="1399252" y="888828"/>
                  <a:pt x="1418539" y="906343"/>
                  <a:pt x="1419633" y="929042"/>
                </a:cubicBezTo>
                <a:cubicBezTo>
                  <a:pt x="1420726" y="951741"/>
                  <a:pt x="1403211" y="971028"/>
                  <a:pt x="1380511" y="972122"/>
                </a:cubicBezTo>
                <a:cubicBezTo>
                  <a:pt x="1379193" y="972185"/>
                  <a:pt x="1377872" y="972185"/>
                  <a:pt x="1376553" y="972122"/>
                </a:cubicBezTo>
                <a:moveTo>
                  <a:pt x="1424749" y="1134904"/>
                </a:moveTo>
                <a:lnTo>
                  <a:pt x="1476947" y="1134904"/>
                </a:lnTo>
                <a:lnTo>
                  <a:pt x="1378553" y="1012412"/>
                </a:lnTo>
                <a:cubicBezTo>
                  <a:pt x="1425131" y="1011269"/>
                  <a:pt x="1462278" y="976979"/>
                  <a:pt x="1462278" y="930783"/>
                </a:cubicBezTo>
                <a:cubicBezTo>
                  <a:pt x="1462278" y="884587"/>
                  <a:pt x="1424178" y="849630"/>
                  <a:pt x="1376077" y="849630"/>
                </a:cubicBezTo>
                <a:lnTo>
                  <a:pt x="1282637" y="849630"/>
                </a:lnTo>
                <a:lnTo>
                  <a:pt x="1282637" y="1134904"/>
                </a:lnTo>
                <a:lnTo>
                  <a:pt x="1325023" y="1134904"/>
                </a:lnTo>
                <a:lnTo>
                  <a:pt x="1325023" y="1009936"/>
                </a:lnTo>
                <a:close/>
                <a:moveTo>
                  <a:pt x="1688782" y="523494"/>
                </a:moveTo>
                <a:lnTo>
                  <a:pt x="1593532" y="523494"/>
                </a:lnTo>
                <a:lnTo>
                  <a:pt x="1622107" y="400431"/>
                </a:lnTo>
                <a:lnTo>
                  <a:pt x="1660207" y="400431"/>
                </a:lnTo>
                <a:close/>
                <a:moveTo>
                  <a:pt x="1717357" y="645890"/>
                </a:moveTo>
                <a:lnTo>
                  <a:pt x="1761554" y="645890"/>
                </a:lnTo>
                <a:lnTo>
                  <a:pt x="1694879" y="360140"/>
                </a:lnTo>
                <a:lnTo>
                  <a:pt x="1587437" y="360140"/>
                </a:lnTo>
                <a:lnTo>
                  <a:pt x="1520762" y="645890"/>
                </a:lnTo>
                <a:lnTo>
                  <a:pt x="1564957" y="645890"/>
                </a:lnTo>
                <a:lnTo>
                  <a:pt x="1584007" y="563404"/>
                </a:lnTo>
                <a:lnTo>
                  <a:pt x="1697831" y="563404"/>
                </a:lnTo>
                <a:close/>
                <a:moveTo>
                  <a:pt x="1688782" y="1012603"/>
                </a:moveTo>
                <a:lnTo>
                  <a:pt x="1593532" y="1012603"/>
                </a:lnTo>
                <a:lnTo>
                  <a:pt x="1622107" y="889445"/>
                </a:lnTo>
                <a:lnTo>
                  <a:pt x="1660207" y="889445"/>
                </a:lnTo>
                <a:close/>
                <a:moveTo>
                  <a:pt x="1717357" y="1134904"/>
                </a:moveTo>
                <a:lnTo>
                  <a:pt x="1761554" y="1134904"/>
                </a:lnTo>
                <a:lnTo>
                  <a:pt x="1694879" y="849630"/>
                </a:lnTo>
                <a:lnTo>
                  <a:pt x="1587437" y="849630"/>
                </a:lnTo>
                <a:lnTo>
                  <a:pt x="1520762" y="1134904"/>
                </a:lnTo>
                <a:lnTo>
                  <a:pt x="1564957" y="1134904"/>
                </a:lnTo>
                <a:lnTo>
                  <a:pt x="1584007" y="1052513"/>
                </a:lnTo>
                <a:lnTo>
                  <a:pt x="1697831" y="1052513"/>
                </a:lnTo>
                <a:close/>
                <a:moveTo>
                  <a:pt x="1871186" y="464439"/>
                </a:moveTo>
                <a:cubicBezTo>
                  <a:pt x="1864747" y="458258"/>
                  <a:pt x="1861073" y="449742"/>
                  <a:pt x="1860995" y="440817"/>
                </a:cubicBezTo>
                <a:cubicBezTo>
                  <a:pt x="1860516" y="428183"/>
                  <a:pt x="1866154" y="416092"/>
                  <a:pt x="1876139" y="408337"/>
                </a:cubicBezTo>
                <a:cubicBezTo>
                  <a:pt x="1886259" y="401113"/>
                  <a:pt x="1898480" y="397430"/>
                  <a:pt x="1910906" y="397859"/>
                </a:cubicBezTo>
                <a:cubicBezTo>
                  <a:pt x="1936503" y="398261"/>
                  <a:pt x="1961465" y="405888"/>
                  <a:pt x="1982914" y="419862"/>
                </a:cubicBezTo>
                <a:lnTo>
                  <a:pt x="2006346" y="385191"/>
                </a:lnTo>
                <a:cubicBezTo>
                  <a:pt x="1978954" y="366189"/>
                  <a:pt x="1946434" y="355958"/>
                  <a:pt x="1913096" y="355854"/>
                </a:cubicBezTo>
                <a:cubicBezTo>
                  <a:pt x="1883283" y="355854"/>
                  <a:pt x="1860042" y="363950"/>
                  <a:pt x="1843945" y="379190"/>
                </a:cubicBezTo>
                <a:cubicBezTo>
                  <a:pt x="1827120" y="394863"/>
                  <a:pt x="1817942" y="417077"/>
                  <a:pt x="1818799" y="440055"/>
                </a:cubicBezTo>
                <a:cubicBezTo>
                  <a:pt x="1818319" y="459752"/>
                  <a:pt x="1825488" y="478870"/>
                  <a:pt x="1838801" y="493395"/>
                </a:cubicBezTo>
                <a:cubicBezTo>
                  <a:pt x="1853967" y="508759"/>
                  <a:pt x="1873931" y="518472"/>
                  <a:pt x="1895380" y="520923"/>
                </a:cubicBezTo>
                <a:lnTo>
                  <a:pt x="1934051" y="526352"/>
                </a:lnTo>
                <a:cubicBezTo>
                  <a:pt x="1960245" y="530828"/>
                  <a:pt x="1973389" y="544449"/>
                  <a:pt x="1973104" y="566738"/>
                </a:cubicBezTo>
                <a:cubicBezTo>
                  <a:pt x="1972628" y="593979"/>
                  <a:pt x="1952815" y="607981"/>
                  <a:pt x="1914335" y="608552"/>
                </a:cubicBezTo>
                <a:cubicBezTo>
                  <a:pt x="1884237" y="608906"/>
                  <a:pt x="1854949" y="598807"/>
                  <a:pt x="1831467" y="579977"/>
                </a:cubicBezTo>
                <a:lnTo>
                  <a:pt x="1826990" y="585121"/>
                </a:lnTo>
                <a:lnTo>
                  <a:pt x="1807940" y="614458"/>
                </a:lnTo>
                <a:cubicBezTo>
                  <a:pt x="1837965" y="638469"/>
                  <a:pt x="1875418" y="651268"/>
                  <a:pt x="1913858" y="650653"/>
                </a:cubicBezTo>
                <a:cubicBezTo>
                  <a:pt x="1979771" y="649891"/>
                  <a:pt x="2013871" y="622078"/>
                  <a:pt x="2015299" y="566833"/>
                </a:cubicBezTo>
                <a:cubicBezTo>
                  <a:pt x="2015617" y="547189"/>
                  <a:pt x="2008855" y="528086"/>
                  <a:pt x="1996249" y="513017"/>
                </a:cubicBezTo>
                <a:cubicBezTo>
                  <a:pt x="1980673" y="496049"/>
                  <a:pt x="1959213" y="485659"/>
                  <a:pt x="1936242" y="483966"/>
                </a:cubicBezTo>
                <a:cubicBezTo>
                  <a:pt x="1922431" y="482251"/>
                  <a:pt x="1911382" y="480727"/>
                  <a:pt x="1903381" y="479298"/>
                </a:cubicBezTo>
                <a:cubicBezTo>
                  <a:pt x="1891390" y="477891"/>
                  <a:pt x="1880153" y="472723"/>
                  <a:pt x="1871281" y="464534"/>
                </a:cubicBezTo>
                <a:moveTo>
                  <a:pt x="1973771" y="1012603"/>
                </a:moveTo>
                <a:lnTo>
                  <a:pt x="1878521" y="1012603"/>
                </a:lnTo>
                <a:lnTo>
                  <a:pt x="1907096" y="889445"/>
                </a:lnTo>
                <a:lnTo>
                  <a:pt x="1945196" y="889445"/>
                </a:lnTo>
                <a:close/>
                <a:moveTo>
                  <a:pt x="2002346" y="1134904"/>
                </a:moveTo>
                <a:lnTo>
                  <a:pt x="2046542" y="1134904"/>
                </a:lnTo>
                <a:lnTo>
                  <a:pt x="1979867" y="849630"/>
                </a:lnTo>
                <a:lnTo>
                  <a:pt x="1872234" y="849630"/>
                </a:lnTo>
                <a:lnTo>
                  <a:pt x="1805559" y="1134904"/>
                </a:lnTo>
                <a:lnTo>
                  <a:pt x="1849946" y="1134904"/>
                </a:lnTo>
                <a:lnTo>
                  <a:pt x="1868996" y="1052513"/>
                </a:lnTo>
                <a:lnTo>
                  <a:pt x="1983296" y="1052513"/>
                </a:lnTo>
                <a:close/>
                <a:moveTo>
                  <a:pt x="2099691" y="645890"/>
                </a:moveTo>
                <a:lnTo>
                  <a:pt x="2252091" y="645890"/>
                </a:lnTo>
                <a:lnTo>
                  <a:pt x="2252091" y="605504"/>
                </a:lnTo>
                <a:lnTo>
                  <a:pt x="2121884" y="605504"/>
                </a:lnTo>
                <a:lnTo>
                  <a:pt x="2121884" y="523399"/>
                </a:lnTo>
                <a:lnTo>
                  <a:pt x="2217134" y="523399"/>
                </a:lnTo>
                <a:lnTo>
                  <a:pt x="2217134" y="483013"/>
                </a:lnTo>
                <a:lnTo>
                  <a:pt x="2121884" y="483013"/>
                </a:lnTo>
                <a:lnTo>
                  <a:pt x="2121884" y="400907"/>
                </a:lnTo>
                <a:lnTo>
                  <a:pt x="2251520" y="400907"/>
                </a:lnTo>
                <a:lnTo>
                  <a:pt x="2251520" y="360521"/>
                </a:lnTo>
                <a:lnTo>
                  <a:pt x="2079498" y="360521"/>
                </a:lnTo>
                <a:lnTo>
                  <a:pt x="2079498" y="646271"/>
                </a:lnTo>
                <a:close/>
                <a:moveTo>
                  <a:pt x="2152841" y="953548"/>
                </a:moveTo>
                <a:cubicBezTo>
                  <a:pt x="2146411" y="947361"/>
                  <a:pt x="2142738" y="938848"/>
                  <a:pt x="2142649" y="929926"/>
                </a:cubicBezTo>
                <a:cubicBezTo>
                  <a:pt x="2142139" y="917258"/>
                  <a:pt x="2147780" y="905125"/>
                  <a:pt x="2157793" y="897350"/>
                </a:cubicBezTo>
                <a:cubicBezTo>
                  <a:pt x="2167886" y="890154"/>
                  <a:pt x="2180078" y="886503"/>
                  <a:pt x="2192465" y="886968"/>
                </a:cubicBezTo>
                <a:cubicBezTo>
                  <a:pt x="2218100" y="887310"/>
                  <a:pt x="2243109" y="894941"/>
                  <a:pt x="2264569" y="908970"/>
                </a:cubicBezTo>
                <a:lnTo>
                  <a:pt x="2287905" y="874300"/>
                </a:lnTo>
                <a:cubicBezTo>
                  <a:pt x="2260535" y="855242"/>
                  <a:pt x="2228007" y="844975"/>
                  <a:pt x="2194655" y="844868"/>
                </a:cubicBezTo>
                <a:cubicBezTo>
                  <a:pt x="2164937" y="844868"/>
                  <a:pt x="2141696" y="853059"/>
                  <a:pt x="2125504" y="868204"/>
                </a:cubicBezTo>
                <a:cubicBezTo>
                  <a:pt x="2108752" y="883960"/>
                  <a:pt x="2099620" y="906182"/>
                  <a:pt x="2100453" y="929164"/>
                </a:cubicBezTo>
                <a:cubicBezTo>
                  <a:pt x="2099997" y="948839"/>
                  <a:pt x="2107125" y="967937"/>
                  <a:pt x="2120360" y="982504"/>
                </a:cubicBezTo>
                <a:cubicBezTo>
                  <a:pt x="2135582" y="997843"/>
                  <a:pt x="2155567" y="1007550"/>
                  <a:pt x="2177034" y="1010031"/>
                </a:cubicBezTo>
                <a:lnTo>
                  <a:pt x="2215706" y="1015365"/>
                </a:lnTo>
                <a:cubicBezTo>
                  <a:pt x="2241899" y="1019937"/>
                  <a:pt x="2255044" y="1033463"/>
                  <a:pt x="2254758" y="1055846"/>
                </a:cubicBezTo>
                <a:cubicBezTo>
                  <a:pt x="2254187" y="1082993"/>
                  <a:pt x="2234470" y="1097089"/>
                  <a:pt x="2195894" y="1097661"/>
                </a:cubicBezTo>
                <a:cubicBezTo>
                  <a:pt x="2165799" y="1098000"/>
                  <a:pt x="2136516" y="1087902"/>
                  <a:pt x="2113026" y="1069086"/>
                </a:cubicBezTo>
                <a:lnTo>
                  <a:pt x="2108645" y="1074230"/>
                </a:lnTo>
                <a:lnTo>
                  <a:pt x="2089595" y="1103566"/>
                </a:lnTo>
                <a:cubicBezTo>
                  <a:pt x="2119612" y="1127592"/>
                  <a:pt x="2157070" y="1140392"/>
                  <a:pt x="2195513" y="1139761"/>
                </a:cubicBezTo>
                <a:cubicBezTo>
                  <a:pt x="2261426" y="1138904"/>
                  <a:pt x="2295525" y="1110710"/>
                  <a:pt x="2296954" y="1055846"/>
                </a:cubicBezTo>
                <a:cubicBezTo>
                  <a:pt x="2297248" y="1036235"/>
                  <a:pt x="2290488" y="1017170"/>
                  <a:pt x="2277904" y="1002125"/>
                </a:cubicBezTo>
                <a:cubicBezTo>
                  <a:pt x="2262328" y="985157"/>
                  <a:pt x="2240867" y="974767"/>
                  <a:pt x="2217896" y="973074"/>
                </a:cubicBezTo>
                <a:cubicBezTo>
                  <a:pt x="2204085" y="971360"/>
                  <a:pt x="2192941" y="969740"/>
                  <a:pt x="2185035" y="968407"/>
                </a:cubicBezTo>
                <a:cubicBezTo>
                  <a:pt x="2173045" y="967000"/>
                  <a:pt x="2161808" y="961831"/>
                  <a:pt x="2152936" y="953643"/>
                </a:cubicBezTo>
                <a:moveTo>
                  <a:pt x="2464499" y="441865"/>
                </a:moveTo>
                <a:cubicBezTo>
                  <a:pt x="2464581" y="464590"/>
                  <a:pt x="2446225" y="483079"/>
                  <a:pt x="2423500" y="483161"/>
                </a:cubicBezTo>
                <a:cubicBezTo>
                  <a:pt x="2422751" y="483164"/>
                  <a:pt x="2422003" y="483146"/>
                  <a:pt x="2421255" y="483108"/>
                </a:cubicBezTo>
                <a:lnTo>
                  <a:pt x="2373821" y="483108"/>
                </a:lnTo>
                <a:lnTo>
                  <a:pt x="2373821" y="401003"/>
                </a:lnTo>
                <a:lnTo>
                  <a:pt x="2421446" y="401003"/>
                </a:lnTo>
                <a:cubicBezTo>
                  <a:pt x="2444086" y="399792"/>
                  <a:pt x="2463421" y="417165"/>
                  <a:pt x="2464631" y="439806"/>
                </a:cubicBezTo>
                <a:cubicBezTo>
                  <a:pt x="2464667" y="440491"/>
                  <a:pt x="2464687" y="441178"/>
                  <a:pt x="2464689" y="441865"/>
                </a:cubicBezTo>
                <a:moveTo>
                  <a:pt x="2373821" y="523399"/>
                </a:moveTo>
                <a:lnTo>
                  <a:pt x="2419636" y="523399"/>
                </a:lnTo>
                <a:cubicBezTo>
                  <a:pt x="2442309" y="521854"/>
                  <a:pt x="2461941" y="538981"/>
                  <a:pt x="2463487" y="561654"/>
                </a:cubicBezTo>
                <a:cubicBezTo>
                  <a:pt x="2465032" y="584326"/>
                  <a:pt x="2447905" y="603959"/>
                  <a:pt x="2425232" y="605504"/>
                </a:cubicBezTo>
                <a:cubicBezTo>
                  <a:pt x="2423369" y="605631"/>
                  <a:pt x="2421499" y="605631"/>
                  <a:pt x="2419636" y="605504"/>
                </a:cubicBezTo>
                <a:lnTo>
                  <a:pt x="2373821" y="605504"/>
                </a:lnTo>
                <a:close/>
                <a:moveTo>
                  <a:pt x="2507171" y="441770"/>
                </a:moveTo>
                <a:cubicBezTo>
                  <a:pt x="2507171" y="395192"/>
                  <a:pt x="2469071" y="360521"/>
                  <a:pt x="2421446" y="360521"/>
                </a:cubicBezTo>
                <a:lnTo>
                  <a:pt x="2332006" y="360521"/>
                </a:lnTo>
                <a:lnTo>
                  <a:pt x="2332006" y="646271"/>
                </a:lnTo>
                <a:lnTo>
                  <a:pt x="2420207" y="646271"/>
                </a:lnTo>
                <a:cubicBezTo>
                  <a:pt x="2467832" y="646271"/>
                  <a:pt x="2505932" y="611600"/>
                  <a:pt x="2505932" y="564642"/>
                </a:cubicBezTo>
                <a:cubicBezTo>
                  <a:pt x="2505977" y="541158"/>
                  <a:pt x="2495490" y="518891"/>
                  <a:pt x="2477357" y="503968"/>
                </a:cubicBezTo>
                <a:cubicBezTo>
                  <a:pt x="2496150" y="488964"/>
                  <a:pt x="2507059" y="466198"/>
                  <a:pt x="2506980" y="442151"/>
                </a:cubicBezTo>
                <a:moveTo>
                  <a:pt x="2381155" y="1135285"/>
                </a:moveTo>
                <a:lnTo>
                  <a:pt x="2533555" y="1135285"/>
                </a:lnTo>
                <a:lnTo>
                  <a:pt x="2533555" y="1094994"/>
                </a:lnTo>
                <a:lnTo>
                  <a:pt x="2403348" y="1094994"/>
                </a:lnTo>
                <a:lnTo>
                  <a:pt x="2403348" y="1012793"/>
                </a:lnTo>
                <a:lnTo>
                  <a:pt x="2498598" y="1012793"/>
                </a:lnTo>
                <a:lnTo>
                  <a:pt x="2498598" y="971836"/>
                </a:lnTo>
                <a:lnTo>
                  <a:pt x="2403348" y="971836"/>
                </a:lnTo>
                <a:lnTo>
                  <a:pt x="2403348" y="889921"/>
                </a:lnTo>
                <a:lnTo>
                  <a:pt x="2532983" y="889921"/>
                </a:lnTo>
                <a:lnTo>
                  <a:pt x="2532983" y="849630"/>
                </a:lnTo>
                <a:lnTo>
                  <a:pt x="2360962" y="849630"/>
                </a:lnTo>
                <a:lnTo>
                  <a:pt x="2360962" y="1134904"/>
                </a:lnTo>
                <a:close/>
                <a:moveTo>
                  <a:pt x="2819972" y="503396"/>
                </a:moveTo>
                <a:cubicBezTo>
                  <a:pt x="2820445" y="563890"/>
                  <a:pt x="2771789" y="613314"/>
                  <a:pt x="2711295" y="613788"/>
                </a:cubicBezTo>
                <a:cubicBezTo>
                  <a:pt x="2650801" y="614261"/>
                  <a:pt x="2601377" y="565605"/>
                  <a:pt x="2600903" y="505111"/>
                </a:cubicBezTo>
                <a:cubicBezTo>
                  <a:pt x="2600430" y="444617"/>
                  <a:pt x="2649086" y="395193"/>
                  <a:pt x="2709580" y="394720"/>
                </a:cubicBezTo>
                <a:cubicBezTo>
                  <a:pt x="2709865" y="394717"/>
                  <a:pt x="2710150" y="394716"/>
                  <a:pt x="2710434" y="394716"/>
                </a:cubicBezTo>
                <a:cubicBezTo>
                  <a:pt x="2769546" y="393341"/>
                  <a:pt x="2818581" y="440147"/>
                  <a:pt x="2819956" y="499259"/>
                </a:cubicBezTo>
                <a:cubicBezTo>
                  <a:pt x="2819988" y="500638"/>
                  <a:pt x="2819993" y="502017"/>
                  <a:pt x="2819972" y="503396"/>
                </a:cubicBezTo>
                <a:moveTo>
                  <a:pt x="2863120" y="503396"/>
                </a:moveTo>
                <a:cubicBezTo>
                  <a:pt x="2865014" y="419249"/>
                  <a:pt x="2798334" y="349500"/>
                  <a:pt x="2714188" y="347606"/>
                </a:cubicBezTo>
                <a:cubicBezTo>
                  <a:pt x="2630041" y="345712"/>
                  <a:pt x="2560291" y="412391"/>
                  <a:pt x="2558397" y="496538"/>
                </a:cubicBezTo>
                <a:cubicBezTo>
                  <a:pt x="2556503" y="580685"/>
                  <a:pt x="2623183" y="650435"/>
                  <a:pt x="2707329" y="652329"/>
                </a:cubicBezTo>
                <a:cubicBezTo>
                  <a:pt x="2708460" y="652354"/>
                  <a:pt x="2709590" y="652367"/>
                  <a:pt x="2710720" y="652367"/>
                </a:cubicBezTo>
                <a:cubicBezTo>
                  <a:pt x="2793722" y="653528"/>
                  <a:pt x="2861950" y="587182"/>
                  <a:pt x="2863111" y="504179"/>
                </a:cubicBezTo>
                <a:cubicBezTo>
                  <a:pt x="2863115" y="503918"/>
                  <a:pt x="2863118" y="503657"/>
                  <a:pt x="2863120" y="503396"/>
                </a:cubicBezTo>
                <a:moveTo>
                  <a:pt x="3018568" y="483394"/>
                </a:moveTo>
                <a:lnTo>
                  <a:pt x="2967133" y="483394"/>
                </a:lnTo>
                <a:lnTo>
                  <a:pt x="2967133" y="401288"/>
                </a:lnTo>
                <a:lnTo>
                  <a:pt x="3018568" y="401288"/>
                </a:lnTo>
                <a:cubicBezTo>
                  <a:pt x="3041241" y="399743"/>
                  <a:pt x="3060873" y="416870"/>
                  <a:pt x="3062419" y="439543"/>
                </a:cubicBezTo>
                <a:cubicBezTo>
                  <a:pt x="3063964" y="462216"/>
                  <a:pt x="3046837" y="481849"/>
                  <a:pt x="3024164" y="483394"/>
                </a:cubicBezTo>
                <a:cubicBezTo>
                  <a:pt x="3022301" y="483521"/>
                  <a:pt x="3020431" y="483521"/>
                  <a:pt x="3018568" y="483394"/>
                </a:cubicBezTo>
                <a:moveTo>
                  <a:pt x="3118961" y="646271"/>
                </a:moveTo>
                <a:lnTo>
                  <a:pt x="3020568" y="523780"/>
                </a:lnTo>
                <a:cubicBezTo>
                  <a:pt x="3067145" y="522541"/>
                  <a:pt x="3104293" y="488252"/>
                  <a:pt x="3104293" y="442151"/>
                </a:cubicBezTo>
                <a:cubicBezTo>
                  <a:pt x="3104293" y="396049"/>
                  <a:pt x="3066193" y="360902"/>
                  <a:pt x="3018568" y="360902"/>
                </a:cubicBezTo>
                <a:lnTo>
                  <a:pt x="2924366" y="360902"/>
                </a:lnTo>
                <a:lnTo>
                  <a:pt x="2924366" y="646652"/>
                </a:lnTo>
                <a:lnTo>
                  <a:pt x="2966847" y="646652"/>
                </a:lnTo>
                <a:lnTo>
                  <a:pt x="2966847" y="520541"/>
                </a:lnTo>
                <a:lnTo>
                  <a:pt x="3066478" y="645890"/>
                </a:lnTo>
                <a:close/>
                <a:moveTo>
                  <a:pt x="3092863" y="992410"/>
                </a:moveTo>
                <a:cubicBezTo>
                  <a:pt x="3093126" y="1052853"/>
                  <a:pt x="3044341" y="1102064"/>
                  <a:pt x="2983898" y="1102327"/>
                </a:cubicBezTo>
                <a:cubicBezTo>
                  <a:pt x="2923455" y="1102590"/>
                  <a:pt x="2874244" y="1053805"/>
                  <a:pt x="2873980" y="993362"/>
                </a:cubicBezTo>
                <a:cubicBezTo>
                  <a:pt x="2873717" y="932920"/>
                  <a:pt x="2922502" y="883708"/>
                  <a:pt x="2982945" y="883445"/>
                </a:cubicBezTo>
                <a:cubicBezTo>
                  <a:pt x="2983103" y="883444"/>
                  <a:pt x="2983262" y="883444"/>
                  <a:pt x="2983420" y="883444"/>
                </a:cubicBezTo>
                <a:cubicBezTo>
                  <a:pt x="3042480" y="882069"/>
                  <a:pt x="3091471" y="928832"/>
                  <a:pt x="3092846" y="987891"/>
                </a:cubicBezTo>
                <a:cubicBezTo>
                  <a:pt x="3092878" y="989270"/>
                  <a:pt x="3092884" y="990650"/>
                  <a:pt x="3092862" y="992029"/>
                </a:cubicBezTo>
                <a:moveTo>
                  <a:pt x="3136107" y="992029"/>
                </a:moveTo>
                <a:cubicBezTo>
                  <a:pt x="3137948" y="907881"/>
                  <a:pt x="3071225" y="838173"/>
                  <a:pt x="2987077" y="836332"/>
                </a:cubicBezTo>
                <a:cubicBezTo>
                  <a:pt x="2902929" y="834490"/>
                  <a:pt x="2833221" y="901213"/>
                  <a:pt x="2831379" y="985361"/>
                </a:cubicBezTo>
                <a:cubicBezTo>
                  <a:pt x="2829538" y="1069509"/>
                  <a:pt x="2896261" y="1139217"/>
                  <a:pt x="2980409" y="1141059"/>
                </a:cubicBezTo>
                <a:cubicBezTo>
                  <a:pt x="2981508" y="1141083"/>
                  <a:pt x="2982607" y="1141095"/>
                  <a:pt x="2983707" y="1141095"/>
                </a:cubicBezTo>
                <a:cubicBezTo>
                  <a:pt x="3066709" y="1142255"/>
                  <a:pt x="3134937" y="1075909"/>
                  <a:pt x="3136097" y="992906"/>
                </a:cubicBezTo>
                <a:cubicBezTo>
                  <a:pt x="3136101" y="992613"/>
                  <a:pt x="3136104" y="992321"/>
                  <a:pt x="3136107" y="992029"/>
                </a:cubicBezTo>
                <a:moveTo>
                  <a:pt x="3333178" y="645890"/>
                </a:moveTo>
                <a:lnTo>
                  <a:pt x="3375184" y="645890"/>
                </a:lnTo>
                <a:lnTo>
                  <a:pt x="3375184" y="483013"/>
                </a:lnTo>
                <a:lnTo>
                  <a:pt x="3281648" y="483013"/>
                </a:lnTo>
                <a:lnTo>
                  <a:pt x="3281648" y="523399"/>
                </a:lnTo>
                <a:lnTo>
                  <a:pt x="3333178" y="523399"/>
                </a:lnTo>
                <a:lnTo>
                  <a:pt x="3333178" y="605504"/>
                </a:lnTo>
                <a:lnTo>
                  <a:pt x="3311938" y="605504"/>
                </a:lnTo>
                <a:cubicBezTo>
                  <a:pt x="3246596" y="605504"/>
                  <a:pt x="3202876" y="564261"/>
                  <a:pt x="3202876" y="503396"/>
                </a:cubicBezTo>
                <a:cubicBezTo>
                  <a:pt x="3202876" y="442531"/>
                  <a:pt x="3246596" y="400907"/>
                  <a:pt x="3311938" y="400907"/>
                </a:cubicBezTo>
                <a:lnTo>
                  <a:pt x="3354896" y="400907"/>
                </a:lnTo>
                <a:lnTo>
                  <a:pt x="3354896" y="360521"/>
                </a:lnTo>
                <a:lnTo>
                  <a:pt x="3311652" y="360521"/>
                </a:lnTo>
                <a:cubicBezTo>
                  <a:pt x="3222212" y="360521"/>
                  <a:pt x="3159252" y="419671"/>
                  <a:pt x="3159252" y="503396"/>
                </a:cubicBezTo>
                <a:cubicBezTo>
                  <a:pt x="3159252" y="587121"/>
                  <a:pt x="3223260" y="646271"/>
                  <a:pt x="3311652" y="646271"/>
                </a:cubicBezTo>
                <a:close/>
                <a:moveTo>
                  <a:pt x="3291173" y="971836"/>
                </a:moveTo>
                <a:lnTo>
                  <a:pt x="3239738" y="971836"/>
                </a:lnTo>
                <a:lnTo>
                  <a:pt x="3239738" y="889921"/>
                </a:lnTo>
                <a:lnTo>
                  <a:pt x="3291173" y="889921"/>
                </a:lnTo>
                <a:cubicBezTo>
                  <a:pt x="3313873" y="888828"/>
                  <a:pt x="3333160" y="906343"/>
                  <a:pt x="3334253" y="929042"/>
                </a:cubicBezTo>
                <a:cubicBezTo>
                  <a:pt x="3335346" y="951741"/>
                  <a:pt x="3317830" y="971028"/>
                  <a:pt x="3295131" y="972122"/>
                </a:cubicBezTo>
                <a:cubicBezTo>
                  <a:pt x="3293813" y="972185"/>
                  <a:pt x="3292492" y="972185"/>
                  <a:pt x="3291173" y="972122"/>
                </a:cubicBezTo>
                <a:moveTo>
                  <a:pt x="3391662" y="1134904"/>
                </a:moveTo>
                <a:lnTo>
                  <a:pt x="3293269" y="1012412"/>
                </a:lnTo>
                <a:cubicBezTo>
                  <a:pt x="3339846" y="1011269"/>
                  <a:pt x="3376898" y="976979"/>
                  <a:pt x="3376898" y="930783"/>
                </a:cubicBezTo>
                <a:cubicBezTo>
                  <a:pt x="3376898" y="884587"/>
                  <a:pt x="3338798" y="849630"/>
                  <a:pt x="3291173" y="849630"/>
                </a:cubicBezTo>
                <a:lnTo>
                  <a:pt x="3197733" y="849630"/>
                </a:lnTo>
                <a:lnTo>
                  <a:pt x="3197733" y="1134904"/>
                </a:lnTo>
                <a:lnTo>
                  <a:pt x="3240120" y="1134904"/>
                </a:lnTo>
                <a:lnTo>
                  <a:pt x="3240120" y="1009936"/>
                </a:lnTo>
                <a:lnTo>
                  <a:pt x="3339846" y="1135285"/>
                </a:lnTo>
                <a:close/>
                <a:moveTo>
                  <a:pt x="3500152" y="849154"/>
                </a:moveTo>
                <a:lnTo>
                  <a:pt x="3457766" y="849154"/>
                </a:lnTo>
                <a:lnTo>
                  <a:pt x="3457766" y="1134904"/>
                </a:lnTo>
                <a:lnTo>
                  <a:pt x="3500152" y="1134904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1545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tarter/End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7E87C-4283-4B8D-880F-257B858CF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37C70BD-870E-C84B-A103-213F2A92891D}" type="datetime1">
              <a:rPr lang="fi-FI" smtClean="0"/>
              <a:t>9.5.2022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9155B-0AFB-4D2E-96BE-6707EA81E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Raseborgs stad | Namn | Evenemang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70C45-BFA7-4F68-A6AB-4E6F09405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6" name="Graphic 20">
            <a:extLst>
              <a:ext uri="{FF2B5EF4-FFF2-40B4-BE49-F238E27FC236}">
                <a16:creationId xmlns:a16="http://schemas.microsoft.com/office/drawing/2014/main" id="{D059C70E-6E05-48D7-A369-B6518CC66F0F}"/>
              </a:ext>
            </a:extLst>
          </p:cNvPr>
          <p:cNvSpPr>
            <a:spLocks noChangeAspect="1"/>
          </p:cNvSpPr>
          <p:nvPr/>
        </p:nvSpPr>
        <p:spPr bwMode="black">
          <a:xfrm>
            <a:off x="2756793" y="2023931"/>
            <a:ext cx="6624000" cy="2825992"/>
          </a:xfrm>
          <a:custGeom>
            <a:avLst/>
            <a:gdLst>
              <a:gd name="connsiteX0" fmla="*/ 2657666 w 3505200"/>
              <a:gd name="connsiteY0" fmla="*/ 889540 h 1495425"/>
              <a:gd name="connsiteX1" fmla="*/ 2704719 w 3505200"/>
              <a:gd name="connsiteY1" fmla="*/ 889540 h 1495425"/>
              <a:gd name="connsiteX2" fmla="*/ 2748570 w 3505200"/>
              <a:gd name="connsiteY2" fmla="*/ 927794 h 1495425"/>
              <a:gd name="connsiteX3" fmla="*/ 2710315 w 3505200"/>
              <a:gd name="connsiteY3" fmla="*/ 971645 h 1495425"/>
              <a:gd name="connsiteX4" fmla="*/ 2704719 w 3505200"/>
              <a:gd name="connsiteY4" fmla="*/ 971645 h 1495425"/>
              <a:gd name="connsiteX5" fmla="*/ 2657666 w 3505200"/>
              <a:gd name="connsiteY5" fmla="*/ 971645 h 1495425"/>
              <a:gd name="connsiteX6" fmla="*/ 2657666 w 3505200"/>
              <a:gd name="connsiteY6" fmla="*/ 849154 h 1495425"/>
              <a:gd name="connsiteX7" fmla="*/ 2615279 w 3505200"/>
              <a:gd name="connsiteY7" fmla="*/ 849154 h 1495425"/>
              <a:gd name="connsiteX8" fmla="*/ 2615279 w 3505200"/>
              <a:gd name="connsiteY8" fmla="*/ 1134904 h 1495425"/>
              <a:gd name="connsiteX9" fmla="*/ 2657666 w 3505200"/>
              <a:gd name="connsiteY9" fmla="*/ 1134904 h 1495425"/>
              <a:gd name="connsiteX10" fmla="*/ 2657666 w 3505200"/>
              <a:gd name="connsiteY10" fmla="*/ 1012031 h 1495425"/>
              <a:gd name="connsiteX11" fmla="*/ 2704719 w 3505200"/>
              <a:gd name="connsiteY11" fmla="*/ 1012031 h 1495425"/>
              <a:gd name="connsiteX12" fmla="*/ 2790444 w 3505200"/>
              <a:gd name="connsiteY12" fmla="*/ 930402 h 1495425"/>
              <a:gd name="connsiteX13" fmla="*/ 2704719 w 3505200"/>
              <a:gd name="connsiteY13" fmla="*/ 849154 h 1495425"/>
              <a:gd name="connsiteX14" fmla="*/ 98679 w 3505200"/>
              <a:gd name="connsiteY14" fmla="*/ 1453515 h 1495425"/>
              <a:gd name="connsiteX15" fmla="*/ 98679 w 3505200"/>
              <a:gd name="connsiteY15" fmla="*/ 1491615 h 1495425"/>
              <a:gd name="connsiteX16" fmla="*/ 194596 w 3505200"/>
              <a:gd name="connsiteY16" fmla="*/ 1441990 h 1495425"/>
              <a:gd name="connsiteX17" fmla="*/ 298623 w 3505200"/>
              <a:gd name="connsiteY17" fmla="*/ 1419570 h 1495425"/>
              <a:gd name="connsiteX18" fmla="*/ 321469 w 3505200"/>
              <a:gd name="connsiteY18" fmla="*/ 1442657 h 1495425"/>
              <a:gd name="connsiteX19" fmla="*/ 485946 w 3505200"/>
              <a:gd name="connsiteY19" fmla="*/ 1469345 h 1495425"/>
              <a:gd name="connsiteX20" fmla="*/ 513112 w 3505200"/>
              <a:gd name="connsiteY20" fmla="*/ 1441990 h 1495425"/>
              <a:gd name="connsiteX21" fmla="*/ 617262 w 3505200"/>
              <a:gd name="connsiteY21" fmla="*/ 1419502 h 1495425"/>
              <a:gd name="connsiteX22" fmla="*/ 640175 w 3505200"/>
              <a:gd name="connsiteY22" fmla="*/ 1442657 h 1495425"/>
              <a:gd name="connsiteX23" fmla="*/ 804645 w 3505200"/>
              <a:gd name="connsiteY23" fmla="*/ 1469394 h 1495425"/>
              <a:gd name="connsiteX24" fmla="*/ 831723 w 3505200"/>
              <a:gd name="connsiteY24" fmla="*/ 1442181 h 1495425"/>
              <a:gd name="connsiteX25" fmla="*/ 895160 w 3505200"/>
              <a:gd name="connsiteY25" fmla="*/ 1407509 h 1495425"/>
              <a:gd name="connsiteX26" fmla="*/ 895160 w 3505200"/>
              <a:gd name="connsiteY26" fmla="*/ 1369409 h 1495425"/>
              <a:gd name="connsiteX27" fmla="*/ 799910 w 3505200"/>
              <a:gd name="connsiteY27" fmla="*/ 1421987 h 1495425"/>
              <a:gd name="connsiteX28" fmla="*/ 687207 w 3505200"/>
              <a:gd name="connsiteY28" fmla="*/ 1436939 h 1495425"/>
              <a:gd name="connsiteX29" fmla="*/ 672846 w 3505200"/>
              <a:gd name="connsiteY29" fmla="*/ 1422749 h 1495425"/>
              <a:gd name="connsiteX30" fmla="*/ 517130 w 3505200"/>
              <a:gd name="connsiteY30" fmla="*/ 1386439 h 1495425"/>
              <a:gd name="connsiteX31" fmla="*/ 481298 w 3505200"/>
              <a:gd name="connsiteY31" fmla="*/ 1421987 h 1495425"/>
              <a:gd name="connsiteX32" fmla="*/ 368596 w 3505200"/>
              <a:gd name="connsiteY32" fmla="*/ 1436939 h 1495425"/>
              <a:gd name="connsiteX33" fmla="*/ 354234 w 3505200"/>
              <a:gd name="connsiteY33" fmla="*/ 1422749 h 1495425"/>
              <a:gd name="connsiteX34" fmla="*/ 198349 w 3505200"/>
              <a:gd name="connsiteY34" fmla="*/ 1386572 h 1495425"/>
              <a:gd name="connsiteX35" fmla="*/ 162591 w 3505200"/>
              <a:gd name="connsiteY35" fmla="*/ 1422082 h 1495425"/>
              <a:gd name="connsiteX36" fmla="*/ 99060 w 3505200"/>
              <a:gd name="connsiteY36" fmla="*/ 1453514 h 1495425"/>
              <a:gd name="connsiteX37" fmla="*/ 858488 w 3505200"/>
              <a:gd name="connsiteY37" fmla="*/ 126016 h 1495425"/>
              <a:gd name="connsiteX38" fmla="*/ 896588 w 3505200"/>
              <a:gd name="connsiteY38" fmla="*/ 126016 h 1495425"/>
              <a:gd name="connsiteX39" fmla="*/ 896588 w 3505200"/>
              <a:gd name="connsiteY39" fmla="*/ 7144 h 1495425"/>
              <a:gd name="connsiteX40" fmla="*/ 706088 w 3505200"/>
              <a:gd name="connsiteY40" fmla="*/ 7144 h 1495425"/>
              <a:gd name="connsiteX41" fmla="*/ 706088 w 3505200"/>
              <a:gd name="connsiteY41" fmla="*/ 88106 h 1495425"/>
              <a:gd name="connsiteX42" fmla="*/ 592646 w 3505200"/>
              <a:gd name="connsiteY42" fmla="*/ 88106 h 1495425"/>
              <a:gd name="connsiteX43" fmla="*/ 592646 w 3505200"/>
              <a:gd name="connsiteY43" fmla="*/ 7144 h 1495425"/>
              <a:gd name="connsiteX44" fmla="*/ 402146 w 3505200"/>
              <a:gd name="connsiteY44" fmla="*/ 7144 h 1495425"/>
              <a:gd name="connsiteX45" fmla="*/ 402146 w 3505200"/>
              <a:gd name="connsiteY45" fmla="*/ 88106 h 1495425"/>
              <a:gd name="connsiteX46" fmla="*/ 287846 w 3505200"/>
              <a:gd name="connsiteY46" fmla="*/ 88106 h 1495425"/>
              <a:gd name="connsiteX47" fmla="*/ 287846 w 3505200"/>
              <a:gd name="connsiteY47" fmla="*/ 7144 h 1495425"/>
              <a:gd name="connsiteX48" fmla="*/ 97346 w 3505200"/>
              <a:gd name="connsiteY48" fmla="*/ 7144 h 1495425"/>
              <a:gd name="connsiteX49" fmla="*/ 97346 w 3505200"/>
              <a:gd name="connsiteY49" fmla="*/ 126016 h 1495425"/>
              <a:gd name="connsiteX50" fmla="*/ 135446 w 3505200"/>
              <a:gd name="connsiteY50" fmla="*/ 126016 h 1495425"/>
              <a:gd name="connsiteX51" fmla="*/ 135446 w 3505200"/>
              <a:gd name="connsiteY51" fmla="*/ 45053 h 1495425"/>
              <a:gd name="connsiteX52" fmla="*/ 249746 w 3505200"/>
              <a:gd name="connsiteY52" fmla="*/ 45053 h 1495425"/>
              <a:gd name="connsiteX53" fmla="*/ 249746 w 3505200"/>
              <a:gd name="connsiteY53" fmla="*/ 126016 h 1495425"/>
              <a:gd name="connsiteX54" fmla="*/ 440246 w 3505200"/>
              <a:gd name="connsiteY54" fmla="*/ 126016 h 1495425"/>
              <a:gd name="connsiteX55" fmla="*/ 440246 w 3505200"/>
              <a:gd name="connsiteY55" fmla="*/ 45053 h 1495425"/>
              <a:gd name="connsiteX56" fmla="*/ 554546 w 3505200"/>
              <a:gd name="connsiteY56" fmla="*/ 45053 h 1495425"/>
              <a:gd name="connsiteX57" fmla="*/ 554546 w 3505200"/>
              <a:gd name="connsiteY57" fmla="*/ 126016 h 1495425"/>
              <a:gd name="connsiteX58" fmla="*/ 745046 w 3505200"/>
              <a:gd name="connsiteY58" fmla="*/ 126016 h 1495425"/>
              <a:gd name="connsiteX59" fmla="*/ 745046 w 3505200"/>
              <a:gd name="connsiteY59" fmla="*/ 45053 h 1495425"/>
              <a:gd name="connsiteX60" fmla="*/ 859346 w 3505200"/>
              <a:gd name="connsiteY60" fmla="*/ 45053 h 1495425"/>
              <a:gd name="connsiteX61" fmla="*/ 936307 w 3505200"/>
              <a:gd name="connsiteY61" fmla="*/ 747713 h 1495425"/>
              <a:gd name="connsiteX62" fmla="*/ 810387 w 3505200"/>
              <a:gd name="connsiteY62" fmla="*/ 815340 h 1495425"/>
              <a:gd name="connsiteX63" fmla="*/ 684467 w 3505200"/>
              <a:gd name="connsiteY63" fmla="*/ 747713 h 1495425"/>
              <a:gd name="connsiteX64" fmla="*/ 810387 w 3505200"/>
              <a:gd name="connsiteY64" fmla="*/ 679990 h 1495425"/>
              <a:gd name="connsiteX65" fmla="*/ 936307 w 3505200"/>
              <a:gd name="connsiteY65" fmla="*/ 747713 h 1495425"/>
              <a:gd name="connsiteX66" fmla="*/ 635032 w 3505200"/>
              <a:gd name="connsiteY66" fmla="*/ 747713 h 1495425"/>
              <a:gd name="connsiteX67" fmla="*/ 566261 w 3505200"/>
              <a:gd name="connsiteY67" fmla="*/ 867442 h 1495425"/>
              <a:gd name="connsiteX68" fmla="*/ 427673 w 3505200"/>
              <a:gd name="connsiteY68" fmla="*/ 867442 h 1495425"/>
              <a:gd name="connsiteX69" fmla="*/ 427006 w 3505200"/>
              <a:gd name="connsiteY69" fmla="*/ 867442 h 1495425"/>
              <a:gd name="connsiteX70" fmla="*/ 358426 w 3505200"/>
              <a:gd name="connsiteY70" fmla="*/ 747903 h 1495425"/>
              <a:gd name="connsiteX71" fmla="*/ 358426 w 3505200"/>
              <a:gd name="connsiteY71" fmla="*/ 747903 h 1495425"/>
              <a:gd name="connsiteX72" fmla="*/ 358426 w 3505200"/>
              <a:gd name="connsiteY72" fmla="*/ 747903 h 1495425"/>
              <a:gd name="connsiteX73" fmla="*/ 427482 w 3505200"/>
              <a:gd name="connsiteY73" fmla="*/ 627888 h 1495425"/>
              <a:gd name="connsiteX74" fmla="*/ 496253 w 3505200"/>
              <a:gd name="connsiteY74" fmla="*/ 633984 h 1495425"/>
              <a:gd name="connsiteX75" fmla="*/ 565309 w 3505200"/>
              <a:gd name="connsiteY75" fmla="*/ 628174 h 1495425"/>
              <a:gd name="connsiteX76" fmla="*/ 634937 w 3505200"/>
              <a:gd name="connsiteY76" fmla="*/ 748094 h 1495425"/>
              <a:gd name="connsiteX77" fmla="*/ 590645 w 3505200"/>
              <a:gd name="connsiteY77" fmla="*/ 585406 h 1495425"/>
              <a:gd name="connsiteX78" fmla="*/ 595027 w 3505200"/>
              <a:gd name="connsiteY78" fmla="*/ 442531 h 1495425"/>
              <a:gd name="connsiteX79" fmla="*/ 716661 w 3505200"/>
              <a:gd name="connsiteY79" fmla="*/ 367379 h 1495425"/>
              <a:gd name="connsiteX80" fmla="*/ 712280 w 3505200"/>
              <a:gd name="connsiteY80" fmla="*/ 510254 h 1495425"/>
              <a:gd name="connsiteX81" fmla="*/ 590645 w 3505200"/>
              <a:gd name="connsiteY81" fmla="*/ 585502 h 1495425"/>
              <a:gd name="connsiteX82" fmla="*/ 402717 w 3505200"/>
              <a:gd name="connsiteY82" fmla="*/ 584930 h 1495425"/>
              <a:gd name="connsiteX83" fmla="*/ 281178 w 3505200"/>
              <a:gd name="connsiteY83" fmla="*/ 509683 h 1495425"/>
              <a:gd name="connsiteX84" fmla="*/ 276892 w 3505200"/>
              <a:gd name="connsiteY84" fmla="*/ 366808 h 1495425"/>
              <a:gd name="connsiteX85" fmla="*/ 398431 w 3505200"/>
              <a:gd name="connsiteY85" fmla="*/ 441960 h 1495425"/>
              <a:gd name="connsiteX86" fmla="*/ 402717 w 3505200"/>
              <a:gd name="connsiteY86" fmla="*/ 584835 h 1495425"/>
              <a:gd name="connsiteX87" fmla="*/ 402717 w 3505200"/>
              <a:gd name="connsiteY87" fmla="*/ 910209 h 1495425"/>
              <a:gd name="connsiteX88" fmla="*/ 398336 w 3505200"/>
              <a:gd name="connsiteY88" fmla="*/ 1053084 h 1495425"/>
              <a:gd name="connsiteX89" fmla="*/ 276796 w 3505200"/>
              <a:gd name="connsiteY89" fmla="*/ 1128331 h 1495425"/>
              <a:gd name="connsiteX90" fmla="*/ 281083 w 3505200"/>
              <a:gd name="connsiteY90" fmla="*/ 985456 h 1495425"/>
              <a:gd name="connsiteX91" fmla="*/ 402717 w 3505200"/>
              <a:gd name="connsiteY91" fmla="*/ 910304 h 1495425"/>
              <a:gd name="connsiteX92" fmla="*/ 590740 w 3505200"/>
              <a:gd name="connsiteY92" fmla="*/ 910304 h 1495425"/>
              <a:gd name="connsiteX93" fmla="*/ 712280 w 3505200"/>
              <a:gd name="connsiteY93" fmla="*/ 985552 h 1495425"/>
              <a:gd name="connsiteX94" fmla="*/ 716661 w 3505200"/>
              <a:gd name="connsiteY94" fmla="*/ 1128427 h 1495425"/>
              <a:gd name="connsiteX95" fmla="*/ 595027 w 3505200"/>
              <a:gd name="connsiteY95" fmla="*/ 1053274 h 1495425"/>
              <a:gd name="connsiteX96" fmla="*/ 590740 w 3505200"/>
              <a:gd name="connsiteY96" fmla="*/ 910399 h 1495425"/>
              <a:gd name="connsiteX97" fmla="*/ 308991 w 3505200"/>
              <a:gd name="connsiteY97" fmla="*/ 747713 h 1495425"/>
              <a:gd name="connsiteX98" fmla="*/ 183071 w 3505200"/>
              <a:gd name="connsiteY98" fmla="*/ 815435 h 1495425"/>
              <a:gd name="connsiteX99" fmla="*/ 57150 w 3505200"/>
              <a:gd name="connsiteY99" fmla="*/ 747713 h 1495425"/>
              <a:gd name="connsiteX100" fmla="*/ 183071 w 3505200"/>
              <a:gd name="connsiteY100" fmla="*/ 679990 h 1495425"/>
              <a:gd name="connsiteX101" fmla="*/ 308991 w 3505200"/>
              <a:gd name="connsiteY101" fmla="*/ 747713 h 1495425"/>
              <a:gd name="connsiteX102" fmla="*/ 976217 w 3505200"/>
              <a:gd name="connsiteY102" fmla="*/ 759143 h 1495425"/>
              <a:gd name="connsiteX103" fmla="*/ 985266 w 3505200"/>
              <a:gd name="connsiteY103" fmla="*/ 747522 h 1495425"/>
              <a:gd name="connsiteX104" fmla="*/ 976217 w 3505200"/>
              <a:gd name="connsiteY104" fmla="*/ 735806 h 1495425"/>
              <a:gd name="connsiteX105" fmla="*/ 810101 w 3505200"/>
              <a:gd name="connsiteY105" fmla="*/ 641890 h 1495425"/>
              <a:gd name="connsiteX106" fmla="*/ 659416 w 3505200"/>
              <a:gd name="connsiteY106" fmla="*/ 718090 h 1495425"/>
              <a:gd name="connsiteX107" fmla="*/ 603123 w 3505200"/>
              <a:gd name="connsiteY107" fmla="*/ 620935 h 1495425"/>
              <a:gd name="connsiteX108" fmla="*/ 744950 w 3505200"/>
              <a:gd name="connsiteY108" fmla="*/ 528638 h 1495425"/>
              <a:gd name="connsiteX109" fmla="*/ 746570 w 3505200"/>
              <a:gd name="connsiteY109" fmla="*/ 338138 h 1495425"/>
              <a:gd name="connsiteX110" fmla="*/ 741045 w 3505200"/>
              <a:gd name="connsiteY110" fmla="*/ 324421 h 1495425"/>
              <a:gd name="connsiteX111" fmla="*/ 726377 w 3505200"/>
              <a:gd name="connsiteY111" fmla="*/ 326422 h 1495425"/>
              <a:gd name="connsiteX112" fmla="*/ 561975 w 3505200"/>
              <a:gd name="connsiteY112" fmla="*/ 423291 h 1495425"/>
              <a:gd name="connsiteX113" fmla="*/ 552450 w 3505200"/>
              <a:gd name="connsiteY113" fmla="*/ 591503 h 1495425"/>
              <a:gd name="connsiteX114" fmla="*/ 439864 w 3505200"/>
              <a:gd name="connsiteY114" fmla="*/ 591503 h 1495425"/>
              <a:gd name="connsiteX115" fmla="*/ 430816 w 3505200"/>
              <a:gd name="connsiteY115" fmla="*/ 422815 h 1495425"/>
              <a:gd name="connsiteX116" fmla="*/ 266414 w 3505200"/>
              <a:gd name="connsiteY116" fmla="*/ 326041 h 1495425"/>
              <a:gd name="connsiteX117" fmla="*/ 251746 w 3505200"/>
              <a:gd name="connsiteY117" fmla="*/ 323945 h 1495425"/>
              <a:gd name="connsiteX118" fmla="*/ 246221 w 3505200"/>
              <a:gd name="connsiteY118" fmla="*/ 337661 h 1495425"/>
              <a:gd name="connsiteX119" fmla="*/ 247840 w 3505200"/>
              <a:gd name="connsiteY119" fmla="*/ 528161 h 1495425"/>
              <a:gd name="connsiteX120" fmla="*/ 389287 w 3505200"/>
              <a:gd name="connsiteY120" fmla="*/ 620363 h 1495425"/>
              <a:gd name="connsiteX121" fmla="*/ 332994 w 3505200"/>
              <a:gd name="connsiteY121" fmla="*/ 717995 h 1495425"/>
              <a:gd name="connsiteX122" fmla="*/ 182785 w 3505200"/>
              <a:gd name="connsiteY122" fmla="*/ 641795 h 1495425"/>
              <a:gd name="connsiteX123" fmla="*/ 16669 w 3505200"/>
              <a:gd name="connsiteY123" fmla="*/ 735711 h 1495425"/>
              <a:gd name="connsiteX124" fmla="*/ 7144 w 3505200"/>
              <a:gd name="connsiteY124" fmla="*/ 747427 h 1495425"/>
              <a:gd name="connsiteX125" fmla="*/ 16669 w 3505200"/>
              <a:gd name="connsiteY125" fmla="*/ 759047 h 1495425"/>
              <a:gd name="connsiteX126" fmla="*/ 182785 w 3505200"/>
              <a:gd name="connsiteY126" fmla="*/ 853059 h 1495425"/>
              <a:gd name="connsiteX127" fmla="*/ 332899 w 3505200"/>
              <a:gd name="connsiteY127" fmla="*/ 776859 h 1495425"/>
              <a:gd name="connsiteX128" fmla="*/ 388620 w 3505200"/>
              <a:gd name="connsiteY128" fmla="*/ 873728 h 1495425"/>
              <a:gd name="connsiteX129" fmla="*/ 247936 w 3505200"/>
              <a:gd name="connsiteY129" fmla="*/ 965645 h 1495425"/>
              <a:gd name="connsiteX130" fmla="*/ 246317 w 3505200"/>
              <a:gd name="connsiteY130" fmla="*/ 1156145 h 1495425"/>
              <a:gd name="connsiteX131" fmla="*/ 251841 w 3505200"/>
              <a:gd name="connsiteY131" fmla="*/ 1169956 h 1495425"/>
              <a:gd name="connsiteX132" fmla="*/ 266510 w 3505200"/>
              <a:gd name="connsiteY132" fmla="*/ 1167860 h 1495425"/>
              <a:gd name="connsiteX133" fmla="*/ 430911 w 3505200"/>
              <a:gd name="connsiteY133" fmla="*/ 1070991 h 1495425"/>
              <a:gd name="connsiteX134" fmla="*/ 440436 w 3505200"/>
              <a:gd name="connsiteY134" fmla="*/ 902875 h 1495425"/>
              <a:gd name="connsiteX135" fmla="*/ 553022 w 3505200"/>
              <a:gd name="connsiteY135" fmla="*/ 902875 h 1495425"/>
              <a:gd name="connsiteX136" fmla="*/ 562547 w 3505200"/>
              <a:gd name="connsiteY136" fmla="*/ 1071372 h 1495425"/>
              <a:gd name="connsiteX137" fmla="*/ 726948 w 3505200"/>
              <a:gd name="connsiteY137" fmla="*/ 1168241 h 1495425"/>
              <a:gd name="connsiteX138" fmla="*/ 741617 w 3505200"/>
              <a:gd name="connsiteY138" fmla="*/ 1170241 h 1495425"/>
              <a:gd name="connsiteX139" fmla="*/ 747236 w 3505200"/>
              <a:gd name="connsiteY139" fmla="*/ 1156526 h 1495425"/>
              <a:gd name="connsiteX140" fmla="*/ 745522 w 3505200"/>
              <a:gd name="connsiteY140" fmla="*/ 966026 h 1495425"/>
              <a:gd name="connsiteX141" fmla="*/ 604171 w 3505200"/>
              <a:gd name="connsiteY141" fmla="*/ 873919 h 1495425"/>
              <a:gd name="connsiteX142" fmla="*/ 660368 w 3505200"/>
              <a:gd name="connsiteY142" fmla="*/ 776383 h 1495425"/>
              <a:gd name="connsiteX143" fmla="*/ 810482 w 3505200"/>
              <a:gd name="connsiteY143" fmla="*/ 852583 h 1495425"/>
              <a:gd name="connsiteX144" fmla="*/ 976598 w 3505200"/>
              <a:gd name="connsiteY144" fmla="*/ 758571 h 1495425"/>
              <a:gd name="connsiteX145" fmla="*/ 1376648 w 3505200"/>
              <a:gd name="connsiteY145" fmla="*/ 482346 h 1495425"/>
              <a:gd name="connsiteX146" fmla="*/ 1325118 w 3505200"/>
              <a:gd name="connsiteY146" fmla="*/ 482346 h 1495425"/>
              <a:gd name="connsiteX147" fmla="*/ 1325118 w 3505200"/>
              <a:gd name="connsiteY147" fmla="*/ 400240 h 1495425"/>
              <a:gd name="connsiteX148" fmla="*/ 1376648 w 3505200"/>
              <a:gd name="connsiteY148" fmla="*/ 400240 h 1495425"/>
              <a:gd name="connsiteX149" fmla="*/ 1420499 w 3505200"/>
              <a:gd name="connsiteY149" fmla="*/ 438495 h 1495425"/>
              <a:gd name="connsiteX150" fmla="*/ 1382244 w 3505200"/>
              <a:gd name="connsiteY150" fmla="*/ 482346 h 1495425"/>
              <a:gd name="connsiteX151" fmla="*/ 1376648 w 3505200"/>
              <a:gd name="connsiteY151" fmla="*/ 482346 h 1495425"/>
              <a:gd name="connsiteX152" fmla="*/ 1477042 w 3505200"/>
              <a:gd name="connsiteY152" fmla="*/ 645223 h 1495425"/>
              <a:gd name="connsiteX153" fmla="*/ 1378648 w 3505200"/>
              <a:gd name="connsiteY153" fmla="*/ 522732 h 1495425"/>
              <a:gd name="connsiteX154" fmla="*/ 1462373 w 3505200"/>
              <a:gd name="connsiteY154" fmla="*/ 441103 h 1495425"/>
              <a:gd name="connsiteX155" fmla="*/ 1376172 w 3505200"/>
              <a:gd name="connsiteY155" fmla="*/ 359855 h 1495425"/>
              <a:gd name="connsiteX156" fmla="*/ 1282732 w 3505200"/>
              <a:gd name="connsiteY156" fmla="*/ 359855 h 1495425"/>
              <a:gd name="connsiteX157" fmla="*/ 1282732 w 3505200"/>
              <a:gd name="connsiteY157" fmla="*/ 645605 h 1495425"/>
              <a:gd name="connsiteX158" fmla="*/ 1325118 w 3505200"/>
              <a:gd name="connsiteY158" fmla="*/ 645605 h 1495425"/>
              <a:gd name="connsiteX159" fmla="*/ 1325118 w 3505200"/>
              <a:gd name="connsiteY159" fmla="*/ 520541 h 1495425"/>
              <a:gd name="connsiteX160" fmla="*/ 1424845 w 3505200"/>
              <a:gd name="connsiteY160" fmla="*/ 645890 h 1495425"/>
              <a:gd name="connsiteX161" fmla="*/ 1376553 w 3505200"/>
              <a:gd name="connsiteY161" fmla="*/ 971836 h 1495425"/>
              <a:gd name="connsiteX162" fmla="*/ 1325023 w 3505200"/>
              <a:gd name="connsiteY162" fmla="*/ 971836 h 1495425"/>
              <a:gd name="connsiteX163" fmla="*/ 1325023 w 3505200"/>
              <a:gd name="connsiteY163" fmla="*/ 889921 h 1495425"/>
              <a:gd name="connsiteX164" fmla="*/ 1376553 w 3505200"/>
              <a:gd name="connsiteY164" fmla="*/ 889921 h 1495425"/>
              <a:gd name="connsiteX165" fmla="*/ 1419633 w 3505200"/>
              <a:gd name="connsiteY165" fmla="*/ 929042 h 1495425"/>
              <a:gd name="connsiteX166" fmla="*/ 1380511 w 3505200"/>
              <a:gd name="connsiteY166" fmla="*/ 972122 h 1495425"/>
              <a:gd name="connsiteX167" fmla="*/ 1376553 w 3505200"/>
              <a:gd name="connsiteY167" fmla="*/ 972122 h 1495425"/>
              <a:gd name="connsiteX168" fmla="*/ 1424749 w 3505200"/>
              <a:gd name="connsiteY168" fmla="*/ 1134904 h 1495425"/>
              <a:gd name="connsiteX169" fmla="*/ 1476947 w 3505200"/>
              <a:gd name="connsiteY169" fmla="*/ 1134904 h 1495425"/>
              <a:gd name="connsiteX170" fmla="*/ 1378553 w 3505200"/>
              <a:gd name="connsiteY170" fmla="*/ 1012412 h 1495425"/>
              <a:gd name="connsiteX171" fmla="*/ 1462278 w 3505200"/>
              <a:gd name="connsiteY171" fmla="*/ 930783 h 1495425"/>
              <a:gd name="connsiteX172" fmla="*/ 1376077 w 3505200"/>
              <a:gd name="connsiteY172" fmla="*/ 849630 h 1495425"/>
              <a:gd name="connsiteX173" fmla="*/ 1282637 w 3505200"/>
              <a:gd name="connsiteY173" fmla="*/ 849630 h 1495425"/>
              <a:gd name="connsiteX174" fmla="*/ 1282637 w 3505200"/>
              <a:gd name="connsiteY174" fmla="*/ 1134904 h 1495425"/>
              <a:gd name="connsiteX175" fmla="*/ 1325023 w 3505200"/>
              <a:gd name="connsiteY175" fmla="*/ 1134904 h 1495425"/>
              <a:gd name="connsiteX176" fmla="*/ 1325023 w 3505200"/>
              <a:gd name="connsiteY176" fmla="*/ 1009936 h 1495425"/>
              <a:gd name="connsiteX177" fmla="*/ 1688782 w 3505200"/>
              <a:gd name="connsiteY177" fmla="*/ 523494 h 1495425"/>
              <a:gd name="connsiteX178" fmla="*/ 1593532 w 3505200"/>
              <a:gd name="connsiteY178" fmla="*/ 523494 h 1495425"/>
              <a:gd name="connsiteX179" fmla="*/ 1622107 w 3505200"/>
              <a:gd name="connsiteY179" fmla="*/ 400431 h 1495425"/>
              <a:gd name="connsiteX180" fmla="*/ 1660207 w 3505200"/>
              <a:gd name="connsiteY180" fmla="*/ 400431 h 1495425"/>
              <a:gd name="connsiteX181" fmla="*/ 1717357 w 3505200"/>
              <a:gd name="connsiteY181" fmla="*/ 645890 h 1495425"/>
              <a:gd name="connsiteX182" fmla="*/ 1761554 w 3505200"/>
              <a:gd name="connsiteY182" fmla="*/ 645890 h 1495425"/>
              <a:gd name="connsiteX183" fmla="*/ 1694879 w 3505200"/>
              <a:gd name="connsiteY183" fmla="*/ 360140 h 1495425"/>
              <a:gd name="connsiteX184" fmla="*/ 1587437 w 3505200"/>
              <a:gd name="connsiteY184" fmla="*/ 360140 h 1495425"/>
              <a:gd name="connsiteX185" fmla="*/ 1520762 w 3505200"/>
              <a:gd name="connsiteY185" fmla="*/ 645890 h 1495425"/>
              <a:gd name="connsiteX186" fmla="*/ 1564957 w 3505200"/>
              <a:gd name="connsiteY186" fmla="*/ 645890 h 1495425"/>
              <a:gd name="connsiteX187" fmla="*/ 1584007 w 3505200"/>
              <a:gd name="connsiteY187" fmla="*/ 563404 h 1495425"/>
              <a:gd name="connsiteX188" fmla="*/ 1697831 w 3505200"/>
              <a:gd name="connsiteY188" fmla="*/ 563404 h 1495425"/>
              <a:gd name="connsiteX189" fmla="*/ 1688782 w 3505200"/>
              <a:gd name="connsiteY189" fmla="*/ 1012603 h 1495425"/>
              <a:gd name="connsiteX190" fmla="*/ 1593532 w 3505200"/>
              <a:gd name="connsiteY190" fmla="*/ 1012603 h 1495425"/>
              <a:gd name="connsiteX191" fmla="*/ 1622107 w 3505200"/>
              <a:gd name="connsiteY191" fmla="*/ 889445 h 1495425"/>
              <a:gd name="connsiteX192" fmla="*/ 1660207 w 3505200"/>
              <a:gd name="connsiteY192" fmla="*/ 889445 h 1495425"/>
              <a:gd name="connsiteX193" fmla="*/ 1717357 w 3505200"/>
              <a:gd name="connsiteY193" fmla="*/ 1134904 h 1495425"/>
              <a:gd name="connsiteX194" fmla="*/ 1761554 w 3505200"/>
              <a:gd name="connsiteY194" fmla="*/ 1134904 h 1495425"/>
              <a:gd name="connsiteX195" fmla="*/ 1694879 w 3505200"/>
              <a:gd name="connsiteY195" fmla="*/ 849630 h 1495425"/>
              <a:gd name="connsiteX196" fmla="*/ 1587437 w 3505200"/>
              <a:gd name="connsiteY196" fmla="*/ 849630 h 1495425"/>
              <a:gd name="connsiteX197" fmla="*/ 1520762 w 3505200"/>
              <a:gd name="connsiteY197" fmla="*/ 1134904 h 1495425"/>
              <a:gd name="connsiteX198" fmla="*/ 1564957 w 3505200"/>
              <a:gd name="connsiteY198" fmla="*/ 1134904 h 1495425"/>
              <a:gd name="connsiteX199" fmla="*/ 1584007 w 3505200"/>
              <a:gd name="connsiteY199" fmla="*/ 1052513 h 1495425"/>
              <a:gd name="connsiteX200" fmla="*/ 1697831 w 3505200"/>
              <a:gd name="connsiteY200" fmla="*/ 1052513 h 1495425"/>
              <a:gd name="connsiteX201" fmla="*/ 1871186 w 3505200"/>
              <a:gd name="connsiteY201" fmla="*/ 464439 h 1495425"/>
              <a:gd name="connsiteX202" fmla="*/ 1860995 w 3505200"/>
              <a:gd name="connsiteY202" fmla="*/ 440817 h 1495425"/>
              <a:gd name="connsiteX203" fmla="*/ 1876139 w 3505200"/>
              <a:gd name="connsiteY203" fmla="*/ 408337 h 1495425"/>
              <a:gd name="connsiteX204" fmla="*/ 1910906 w 3505200"/>
              <a:gd name="connsiteY204" fmla="*/ 397859 h 1495425"/>
              <a:gd name="connsiteX205" fmla="*/ 1982914 w 3505200"/>
              <a:gd name="connsiteY205" fmla="*/ 419862 h 1495425"/>
              <a:gd name="connsiteX206" fmla="*/ 2006346 w 3505200"/>
              <a:gd name="connsiteY206" fmla="*/ 385191 h 1495425"/>
              <a:gd name="connsiteX207" fmla="*/ 1913096 w 3505200"/>
              <a:gd name="connsiteY207" fmla="*/ 355854 h 1495425"/>
              <a:gd name="connsiteX208" fmla="*/ 1843945 w 3505200"/>
              <a:gd name="connsiteY208" fmla="*/ 379190 h 1495425"/>
              <a:gd name="connsiteX209" fmla="*/ 1818799 w 3505200"/>
              <a:gd name="connsiteY209" fmla="*/ 440055 h 1495425"/>
              <a:gd name="connsiteX210" fmla="*/ 1838801 w 3505200"/>
              <a:gd name="connsiteY210" fmla="*/ 493395 h 1495425"/>
              <a:gd name="connsiteX211" fmla="*/ 1895380 w 3505200"/>
              <a:gd name="connsiteY211" fmla="*/ 520923 h 1495425"/>
              <a:gd name="connsiteX212" fmla="*/ 1934051 w 3505200"/>
              <a:gd name="connsiteY212" fmla="*/ 526352 h 1495425"/>
              <a:gd name="connsiteX213" fmla="*/ 1973104 w 3505200"/>
              <a:gd name="connsiteY213" fmla="*/ 566738 h 1495425"/>
              <a:gd name="connsiteX214" fmla="*/ 1914335 w 3505200"/>
              <a:gd name="connsiteY214" fmla="*/ 608552 h 1495425"/>
              <a:gd name="connsiteX215" fmla="*/ 1831467 w 3505200"/>
              <a:gd name="connsiteY215" fmla="*/ 579977 h 1495425"/>
              <a:gd name="connsiteX216" fmla="*/ 1826990 w 3505200"/>
              <a:gd name="connsiteY216" fmla="*/ 585121 h 1495425"/>
              <a:gd name="connsiteX217" fmla="*/ 1807940 w 3505200"/>
              <a:gd name="connsiteY217" fmla="*/ 614458 h 1495425"/>
              <a:gd name="connsiteX218" fmla="*/ 1913858 w 3505200"/>
              <a:gd name="connsiteY218" fmla="*/ 650653 h 1495425"/>
              <a:gd name="connsiteX219" fmla="*/ 2015299 w 3505200"/>
              <a:gd name="connsiteY219" fmla="*/ 566833 h 1495425"/>
              <a:gd name="connsiteX220" fmla="*/ 1996249 w 3505200"/>
              <a:gd name="connsiteY220" fmla="*/ 513017 h 1495425"/>
              <a:gd name="connsiteX221" fmla="*/ 1936242 w 3505200"/>
              <a:gd name="connsiteY221" fmla="*/ 483966 h 1495425"/>
              <a:gd name="connsiteX222" fmla="*/ 1903381 w 3505200"/>
              <a:gd name="connsiteY222" fmla="*/ 479298 h 1495425"/>
              <a:gd name="connsiteX223" fmla="*/ 1871281 w 3505200"/>
              <a:gd name="connsiteY223" fmla="*/ 464534 h 1495425"/>
              <a:gd name="connsiteX224" fmla="*/ 1973771 w 3505200"/>
              <a:gd name="connsiteY224" fmla="*/ 1012603 h 1495425"/>
              <a:gd name="connsiteX225" fmla="*/ 1878521 w 3505200"/>
              <a:gd name="connsiteY225" fmla="*/ 1012603 h 1495425"/>
              <a:gd name="connsiteX226" fmla="*/ 1907096 w 3505200"/>
              <a:gd name="connsiteY226" fmla="*/ 889445 h 1495425"/>
              <a:gd name="connsiteX227" fmla="*/ 1945196 w 3505200"/>
              <a:gd name="connsiteY227" fmla="*/ 889445 h 1495425"/>
              <a:gd name="connsiteX228" fmla="*/ 2002346 w 3505200"/>
              <a:gd name="connsiteY228" fmla="*/ 1134904 h 1495425"/>
              <a:gd name="connsiteX229" fmla="*/ 2046542 w 3505200"/>
              <a:gd name="connsiteY229" fmla="*/ 1134904 h 1495425"/>
              <a:gd name="connsiteX230" fmla="*/ 1979867 w 3505200"/>
              <a:gd name="connsiteY230" fmla="*/ 849630 h 1495425"/>
              <a:gd name="connsiteX231" fmla="*/ 1872234 w 3505200"/>
              <a:gd name="connsiteY231" fmla="*/ 849630 h 1495425"/>
              <a:gd name="connsiteX232" fmla="*/ 1805559 w 3505200"/>
              <a:gd name="connsiteY232" fmla="*/ 1134904 h 1495425"/>
              <a:gd name="connsiteX233" fmla="*/ 1849946 w 3505200"/>
              <a:gd name="connsiteY233" fmla="*/ 1134904 h 1495425"/>
              <a:gd name="connsiteX234" fmla="*/ 1868996 w 3505200"/>
              <a:gd name="connsiteY234" fmla="*/ 1052513 h 1495425"/>
              <a:gd name="connsiteX235" fmla="*/ 1983296 w 3505200"/>
              <a:gd name="connsiteY235" fmla="*/ 1052513 h 1495425"/>
              <a:gd name="connsiteX236" fmla="*/ 2099691 w 3505200"/>
              <a:gd name="connsiteY236" fmla="*/ 645890 h 1495425"/>
              <a:gd name="connsiteX237" fmla="*/ 2252091 w 3505200"/>
              <a:gd name="connsiteY237" fmla="*/ 645890 h 1495425"/>
              <a:gd name="connsiteX238" fmla="*/ 2252091 w 3505200"/>
              <a:gd name="connsiteY238" fmla="*/ 605504 h 1495425"/>
              <a:gd name="connsiteX239" fmla="*/ 2121884 w 3505200"/>
              <a:gd name="connsiteY239" fmla="*/ 605504 h 1495425"/>
              <a:gd name="connsiteX240" fmla="*/ 2121884 w 3505200"/>
              <a:gd name="connsiteY240" fmla="*/ 523399 h 1495425"/>
              <a:gd name="connsiteX241" fmla="*/ 2217134 w 3505200"/>
              <a:gd name="connsiteY241" fmla="*/ 523399 h 1495425"/>
              <a:gd name="connsiteX242" fmla="*/ 2217134 w 3505200"/>
              <a:gd name="connsiteY242" fmla="*/ 483013 h 1495425"/>
              <a:gd name="connsiteX243" fmla="*/ 2121884 w 3505200"/>
              <a:gd name="connsiteY243" fmla="*/ 483013 h 1495425"/>
              <a:gd name="connsiteX244" fmla="*/ 2121884 w 3505200"/>
              <a:gd name="connsiteY244" fmla="*/ 400907 h 1495425"/>
              <a:gd name="connsiteX245" fmla="*/ 2251520 w 3505200"/>
              <a:gd name="connsiteY245" fmla="*/ 400907 h 1495425"/>
              <a:gd name="connsiteX246" fmla="*/ 2251520 w 3505200"/>
              <a:gd name="connsiteY246" fmla="*/ 360521 h 1495425"/>
              <a:gd name="connsiteX247" fmla="*/ 2079498 w 3505200"/>
              <a:gd name="connsiteY247" fmla="*/ 360521 h 1495425"/>
              <a:gd name="connsiteX248" fmla="*/ 2079498 w 3505200"/>
              <a:gd name="connsiteY248" fmla="*/ 646271 h 1495425"/>
              <a:gd name="connsiteX249" fmla="*/ 2152841 w 3505200"/>
              <a:gd name="connsiteY249" fmla="*/ 953548 h 1495425"/>
              <a:gd name="connsiteX250" fmla="*/ 2142649 w 3505200"/>
              <a:gd name="connsiteY250" fmla="*/ 929926 h 1495425"/>
              <a:gd name="connsiteX251" fmla="*/ 2157793 w 3505200"/>
              <a:gd name="connsiteY251" fmla="*/ 897350 h 1495425"/>
              <a:gd name="connsiteX252" fmla="*/ 2192465 w 3505200"/>
              <a:gd name="connsiteY252" fmla="*/ 886968 h 1495425"/>
              <a:gd name="connsiteX253" fmla="*/ 2264569 w 3505200"/>
              <a:gd name="connsiteY253" fmla="*/ 908970 h 1495425"/>
              <a:gd name="connsiteX254" fmla="*/ 2287905 w 3505200"/>
              <a:gd name="connsiteY254" fmla="*/ 874300 h 1495425"/>
              <a:gd name="connsiteX255" fmla="*/ 2194655 w 3505200"/>
              <a:gd name="connsiteY255" fmla="*/ 844868 h 1495425"/>
              <a:gd name="connsiteX256" fmla="*/ 2125504 w 3505200"/>
              <a:gd name="connsiteY256" fmla="*/ 868204 h 1495425"/>
              <a:gd name="connsiteX257" fmla="*/ 2100453 w 3505200"/>
              <a:gd name="connsiteY257" fmla="*/ 929164 h 1495425"/>
              <a:gd name="connsiteX258" fmla="*/ 2120360 w 3505200"/>
              <a:gd name="connsiteY258" fmla="*/ 982504 h 1495425"/>
              <a:gd name="connsiteX259" fmla="*/ 2177034 w 3505200"/>
              <a:gd name="connsiteY259" fmla="*/ 1010031 h 1495425"/>
              <a:gd name="connsiteX260" fmla="*/ 2215706 w 3505200"/>
              <a:gd name="connsiteY260" fmla="*/ 1015365 h 1495425"/>
              <a:gd name="connsiteX261" fmla="*/ 2254758 w 3505200"/>
              <a:gd name="connsiteY261" fmla="*/ 1055846 h 1495425"/>
              <a:gd name="connsiteX262" fmla="*/ 2195894 w 3505200"/>
              <a:gd name="connsiteY262" fmla="*/ 1097661 h 1495425"/>
              <a:gd name="connsiteX263" fmla="*/ 2113026 w 3505200"/>
              <a:gd name="connsiteY263" fmla="*/ 1069086 h 1495425"/>
              <a:gd name="connsiteX264" fmla="*/ 2108645 w 3505200"/>
              <a:gd name="connsiteY264" fmla="*/ 1074230 h 1495425"/>
              <a:gd name="connsiteX265" fmla="*/ 2089595 w 3505200"/>
              <a:gd name="connsiteY265" fmla="*/ 1103566 h 1495425"/>
              <a:gd name="connsiteX266" fmla="*/ 2195513 w 3505200"/>
              <a:gd name="connsiteY266" fmla="*/ 1139761 h 1495425"/>
              <a:gd name="connsiteX267" fmla="*/ 2296954 w 3505200"/>
              <a:gd name="connsiteY267" fmla="*/ 1055846 h 1495425"/>
              <a:gd name="connsiteX268" fmla="*/ 2277904 w 3505200"/>
              <a:gd name="connsiteY268" fmla="*/ 1002125 h 1495425"/>
              <a:gd name="connsiteX269" fmla="*/ 2217896 w 3505200"/>
              <a:gd name="connsiteY269" fmla="*/ 973074 h 1495425"/>
              <a:gd name="connsiteX270" fmla="*/ 2185035 w 3505200"/>
              <a:gd name="connsiteY270" fmla="*/ 968407 h 1495425"/>
              <a:gd name="connsiteX271" fmla="*/ 2152936 w 3505200"/>
              <a:gd name="connsiteY271" fmla="*/ 953643 h 1495425"/>
              <a:gd name="connsiteX272" fmla="*/ 2464499 w 3505200"/>
              <a:gd name="connsiteY272" fmla="*/ 441865 h 1495425"/>
              <a:gd name="connsiteX273" fmla="*/ 2423500 w 3505200"/>
              <a:gd name="connsiteY273" fmla="*/ 483161 h 1495425"/>
              <a:gd name="connsiteX274" fmla="*/ 2421255 w 3505200"/>
              <a:gd name="connsiteY274" fmla="*/ 483108 h 1495425"/>
              <a:gd name="connsiteX275" fmla="*/ 2373821 w 3505200"/>
              <a:gd name="connsiteY275" fmla="*/ 483108 h 1495425"/>
              <a:gd name="connsiteX276" fmla="*/ 2373821 w 3505200"/>
              <a:gd name="connsiteY276" fmla="*/ 401003 h 1495425"/>
              <a:gd name="connsiteX277" fmla="*/ 2421446 w 3505200"/>
              <a:gd name="connsiteY277" fmla="*/ 401003 h 1495425"/>
              <a:gd name="connsiteX278" fmla="*/ 2464631 w 3505200"/>
              <a:gd name="connsiteY278" fmla="*/ 439806 h 1495425"/>
              <a:gd name="connsiteX279" fmla="*/ 2464689 w 3505200"/>
              <a:gd name="connsiteY279" fmla="*/ 441865 h 1495425"/>
              <a:gd name="connsiteX280" fmla="*/ 2373821 w 3505200"/>
              <a:gd name="connsiteY280" fmla="*/ 523399 h 1495425"/>
              <a:gd name="connsiteX281" fmla="*/ 2419636 w 3505200"/>
              <a:gd name="connsiteY281" fmla="*/ 523399 h 1495425"/>
              <a:gd name="connsiteX282" fmla="*/ 2463487 w 3505200"/>
              <a:gd name="connsiteY282" fmla="*/ 561654 h 1495425"/>
              <a:gd name="connsiteX283" fmla="*/ 2425232 w 3505200"/>
              <a:gd name="connsiteY283" fmla="*/ 605504 h 1495425"/>
              <a:gd name="connsiteX284" fmla="*/ 2419636 w 3505200"/>
              <a:gd name="connsiteY284" fmla="*/ 605504 h 1495425"/>
              <a:gd name="connsiteX285" fmla="*/ 2373821 w 3505200"/>
              <a:gd name="connsiteY285" fmla="*/ 605504 h 1495425"/>
              <a:gd name="connsiteX286" fmla="*/ 2507171 w 3505200"/>
              <a:gd name="connsiteY286" fmla="*/ 441770 h 1495425"/>
              <a:gd name="connsiteX287" fmla="*/ 2421446 w 3505200"/>
              <a:gd name="connsiteY287" fmla="*/ 360521 h 1495425"/>
              <a:gd name="connsiteX288" fmla="*/ 2332006 w 3505200"/>
              <a:gd name="connsiteY288" fmla="*/ 360521 h 1495425"/>
              <a:gd name="connsiteX289" fmla="*/ 2332006 w 3505200"/>
              <a:gd name="connsiteY289" fmla="*/ 646271 h 1495425"/>
              <a:gd name="connsiteX290" fmla="*/ 2420207 w 3505200"/>
              <a:gd name="connsiteY290" fmla="*/ 646271 h 1495425"/>
              <a:gd name="connsiteX291" fmla="*/ 2505932 w 3505200"/>
              <a:gd name="connsiteY291" fmla="*/ 564642 h 1495425"/>
              <a:gd name="connsiteX292" fmla="*/ 2477357 w 3505200"/>
              <a:gd name="connsiteY292" fmla="*/ 503968 h 1495425"/>
              <a:gd name="connsiteX293" fmla="*/ 2506980 w 3505200"/>
              <a:gd name="connsiteY293" fmla="*/ 442151 h 1495425"/>
              <a:gd name="connsiteX294" fmla="*/ 2381155 w 3505200"/>
              <a:gd name="connsiteY294" fmla="*/ 1135285 h 1495425"/>
              <a:gd name="connsiteX295" fmla="*/ 2533555 w 3505200"/>
              <a:gd name="connsiteY295" fmla="*/ 1135285 h 1495425"/>
              <a:gd name="connsiteX296" fmla="*/ 2533555 w 3505200"/>
              <a:gd name="connsiteY296" fmla="*/ 1094994 h 1495425"/>
              <a:gd name="connsiteX297" fmla="*/ 2403348 w 3505200"/>
              <a:gd name="connsiteY297" fmla="*/ 1094994 h 1495425"/>
              <a:gd name="connsiteX298" fmla="*/ 2403348 w 3505200"/>
              <a:gd name="connsiteY298" fmla="*/ 1012793 h 1495425"/>
              <a:gd name="connsiteX299" fmla="*/ 2498598 w 3505200"/>
              <a:gd name="connsiteY299" fmla="*/ 1012793 h 1495425"/>
              <a:gd name="connsiteX300" fmla="*/ 2498598 w 3505200"/>
              <a:gd name="connsiteY300" fmla="*/ 971836 h 1495425"/>
              <a:gd name="connsiteX301" fmla="*/ 2403348 w 3505200"/>
              <a:gd name="connsiteY301" fmla="*/ 971836 h 1495425"/>
              <a:gd name="connsiteX302" fmla="*/ 2403348 w 3505200"/>
              <a:gd name="connsiteY302" fmla="*/ 889921 h 1495425"/>
              <a:gd name="connsiteX303" fmla="*/ 2532983 w 3505200"/>
              <a:gd name="connsiteY303" fmla="*/ 889921 h 1495425"/>
              <a:gd name="connsiteX304" fmla="*/ 2532983 w 3505200"/>
              <a:gd name="connsiteY304" fmla="*/ 849630 h 1495425"/>
              <a:gd name="connsiteX305" fmla="*/ 2360962 w 3505200"/>
              <a:gd name="connsiteY305" fmla="*/ 849630 h 1495425"/>
              <a:gd name="connsiteX306" fmla="*/ 2360962 w 3505200"/>
              <a:gd name="connsiteY306" fmla="*/ 1134904 h 1495425"/>
              <a:gd name="connsiteX307" fmla="*/ 2819972 w 3505200"/>
              <a:gd name="connsiteY307" fmla="*/ 503396 h 1495425"/>
              <a:gd name="connsiteX308" fmla="*/ 2711295 w 3505200"/>
              <a:gd name="connsiteY308" fmla="*/ 613788 h 1495425"/>
              <a:gd name="connsiteX309" fmla="*/ 2600903 w 3505200"/>
              <a:gd name="connsiteY309" fmla="*/ 505111 h 1495425"/>
              <a:gd name="connsiteX310" fmla="*/ 2709580 w 3505200"/>
              <a:gd name="connsiteY310" fmla="*/ 394720 h 1495425"/>
              <a:gd name="connsiteX311" fmla="*/ 2710434 w 3505200"/>
              <a:gd name="connsiteY311" fmla="*/ 394716 h 1495425"/>
              <a:gd name="connsiteX312" fmla="*/ 2819956 w 3505200"/>
              <a:gd name="connsiteY312" fmla="*/ 499259 h 1495425"/>
              <a:gd name="connsiteX313" fmla="*/ 2819972 w 3505200"/>
              <a:gd name="connsiteY313" fmla="*/ 503396 h 1495425"/>
              <a:gd name="connsiteX314" fmla="*/ 2863120 w 3505200"/>
              <a:gd name="connsiteY314" fmla="*/ 503396 h 1495425"/>
              <a:gd name="connsiteX315" fmla="*/ 2714188 w 3505200"/>
              <a:gd name="connsiteY315" fmla="*/ 347606 h 1495425"/>
              <a:gd name="connsiteX316" fmla="*/ 2558397 w 3505200"/>
              <a:gd name="connsiteY316" fmla="*/ 496538 h 1495425"/>
              <a:gd name="connsiteX317" fmla="*/ 2707329 w 3505200"/>
              <a:gd name="connsiteY317" fmla="*/ 652329 h 1495425"/>
              <a:gd name="connsiteX318" fmla="*/ 2710720 w 3505200"/>
              <a:gd name="connsiteY318" fmla="*/ 652367 h 1495425"/>
              <a:gd name="connsiteX319" fmla="*/ 2863111 w 3505200"/>
              <a:gd name="connsiteY319" fmla="*/ 504179 h 1495425"/>
              <a:gd name="connsiteX320" fmla="*/ 2863120 w 3505200"/>
              <a:gd name="connsiteY320" fmla="*/ 503396 h 1495425"/>
              <a:gd name="connsiteX321" fmla="*/ 3018568 w 3505200"/>
              <a:gd name="connsiteY321" fmla="*/ 483394 h 1495425"/>
              <a:gd name="connsiteX322" fmla="*/ 2967133 w 3505200"/>
              <a:gd name="connsiteY322" fmla="*/ 483394 h 1495425"/>
              <a:gd name="connsiteX323" fmla="*/ 2967133 w 3505200"/>
              <a:gd name="connsiteY323" fmla="*/ 401288 h 1495425"/>
              <a:gd name="connsiteX324" fmla="*/ 3018568 w 3505200"/>
              <a:gd name="connsiteY324" fmla="*/ 401288 h 1495425"/>
              <a:gd name="connsiteX325" fmla="*/ 3062419 w 3505200"/>
              <a:gd name="connsiteY325" fmla="*/ 439543 h 1495425"/>
              <a:gd name="connsiteX326" fmla="*/ 3024164 w 3505200"/>
              <a:gd name="connsiteY326" fmla="*/ 483394 h 1495425"/>
              <a:gd name="connsiteX327" fmla="*/ 3018568 w 3505200"/>
              <a:gd name="connsiteY327" fmla="*/ 483394 h 1495425"/>
              <a:gd name="connsiteX328" fmla="*/ 3118961 w 3505200"/>
              <a:gd name="connsiteY328" fmla="*/ 646271 h 1495425"/>
              <a:gd name="connsiteX329" fmla="*/ 3020568 w 3505200"/>
              <a:gd name="connsiteY329" fmla="*/ 523780 h 1495425"/>
              <a:gd name="connsiteX330" fmla="*/ 3104293 w 3505200"/>
              <a:gd name="connsiteY330" fmla="*/ 442151 h 1495425"/>
              <a:gd name="connsiteX331" fmla="*/ 3018568 w 3505200"/>
              <a:gd name="connsiteY331" fmla="*/ 360902 h 1495425"/>
              <a:gd name="connsiteX332" fmla="*/ 2924366 w 3505200"/>
              <a:gd name="connsiteY332" fmla="*/ 360902 h 1495425"/>
              <a:gd name="connsiteX333" fmla="*/ 2924366 w 3505200"/>
              <a:gd name="connsiteY333" fmla="*/ 646652 h 1495425"/>
              <a:gd name="connsiteX334" fmla="*/ 2966847 w 3505200"/>
              <a:gd name="connsiteY334" fmla="*/ 646652 h 1495425"/>
              <a:gd name="connsiteX335" fmla="*/ 2966847 w 3505200"/>
              <a:gd name="connsiteY335" fmla="*/ 520541 h 1495425"/>
              <a:gd name="connsiteX336" fmla="*/ 3066478 w 3505200"/>
              <a:gd name="connsiteY336" fmla="*/ 645890 h 1495425"/>
              <a:gd name="connsiteX337" fmla="*/ 3092863 w 3505200"/>
              <a:gd name="connsiteY337" fmla="*/ 992410 h 1495425"/>
              <a:gd name="connsiteX338" fmla="*/ 2983898 w 3505200"/>
              <a:gd name="connsiteY338" fmla="*/ 1102327 h 1495425"/>
              <a:gd name="connsiteX339" fmla="*/ 2873980 w 3505200"/>
              <a:gd name="connsiteY339" fmla="*/ 993362 h 1495425"/>
              <a:gd name="connsiteX340" fmla="*/ 2982945 w 3505200"/>
              <a:gd name="connsiteY340" fmla="*/ 883445 h 1495425"/>
              <a:gd name="connsiteX341" fmla="*/ 2983420 w 3505200"/>
              <a:gd name="connsiteY341" fmla="*/ 883444 h 1495425"/>
              <a:gd name="connsiteX342" fmla="*/ 3092846 w 3505200"/>
              <a:gd name="connsiteY342" fmla="*/ 987891 h 1495425"/>
              <a:gd name="connsiteX343" fmla="*/ 3092862 w 3505200"/>
              <a:gd name="connsiteY343" fmla="*/ 992029 h 1495425"/>
              <a:gd name="connsiteX344" fmla="*/ 3136107 w 3505200"/>
              <a:gd name="connsiteY344" fmla="*/ 992029 h 1495425"/>
              <a:gd name="connsiteX345" fmla="*/ 2987077 w 3505200"/>
              <a:gd name="connsiteY345" fmla="*/ 836332 h 1495425"/>
              <a:gd name="connsiteX346" fmla="*/ 2831379 w 3505200"/>
              <a:gd name="connsiteY346" fmla="*/ 985361 h 1495425"/>
              <a:gd name="connsiteX347" fmla="*/ 2980409 w 3505200"/>
              <a:gd name="connsiteY347" fmla="*/ 1141059 h 1495425"/>
              <a:gd name="connsiteX348" fmla="*/ 2983707 w 3505200"/>
              <a:gd name="connsiteY348" fmla="*/ 1141095 h 1495425"/>
              <a:gd name="connsiteX349" fmla="*/ 3136097 w 3505200"/>
              <a:gd name="connsiteY349" fmla="*/ 992906 h 1495425"/>
              <a:gd name="connsiteX350" fmla="*/ 3136107 w 3505200"/>
              <a:gd name="connsiteY350" fmla="*/ 992029 h 1495425"/>
              <a:gd name="connsiteX351" fmla="*/ 3333178 w 3505200"/>
              <a:gd name="connsiteY351" fmla="*/ 645890 h 1495425"/>
              <a:gd name="connsiteX352" fmla="*/ 3375184 w 3505200"/>
              <a:gd name="connsiteY352" fmla="*/ 645890 h 1495425"/>
              <a:gd name="connsiteX353" fmla="*/ 3375184 w 3505200"/>
              <a:gd name="connsiteY353" fmla="*/ 483013 h 1495425"/>
              <a:gd name="connsiteX354" fmla="*/ 3281648 w 3505200"/>
              <a:gd name="connsiteY354" fmla="*/ 483013 h 1495425"/>
              <a:gd name="connsiteX355" fmla="*/ 3281648 w 3505200"/>
              <a:gd name="connsiteY355" fmla="*/ 523399 h 1495425"/>
              <a:gd name="connsiteX356" fmla="*/ 3333178 w 3505200"/>
              <a:gd name="connsiteY356" fmla="*/ 523399 h 1495425"/>
              <a:gd name="connsiteX357" fmla="*/ 3333178 w 3505200"/>
              <a:gd name="connsiteY357" fmla="*/ 605504 h 1495425"/>
              <a:gd name="connsiteX358" fmla="*/ 3311938 w 3505200"/>
              <a:gd name="connsiteY358" fmla="*/ 605504 h 1495425"/>
              <a:gd name="connsiteX359" fmla="*/ 3202876 w 3505200"/>
              <a:gd name="connsiteY359" fmla="*/ 503396 h 1495425"/>
              <a:gd name="connsiteX360" fmla="*/ 3311938 w 3505200"/>
              <a:gd name="connsiteY360" fmla="*/ 400907 h 1495425"/>
              <a:gd name="connsiteX361" fmla="*/ 3354896 w 3505200"/>
              <a:gd name="connsiteY361" fmla="*/ 400907 h 1495425"/>
              <a:gd name="connsiteX362" fmla="*/ 3354896 w 3505200"/>
              <a:gd name="connsiteY362" fmla="*/ 360521 h 1495425"/>
              <a:gd name="connsiteX363" fmla="*/ 3311652 w 3505200"/>
              <a:gd name="connsiteY363" fmla="*/ 360521 h 1495425"/>
              <a:gd name="connsiteX364" fmla="*/ 3159252 w 3505200"/>
              <a:gd name="connsiteY364" fmla="*/ 503396 h 1495425"/>
              <a:gd name="connsiteX365" fmla="*/ 3311652 w 3505200"/>
              <a:gd name="connsiteY365" fmla="*/ 646271 h 1495425"/>
              <a:gd name="connsiteX366" fmla="*/ 3291173 w 3505200"/>
              <a:gd name="connsiteY366" fmla="*/ 971836 h 1495425"/>
              <a:gd name="connsiteX367" fmla="*/ 3239738 w 3505200"/>
              <a:gd name="connsiteY367" fmla="*/ 971836 h 1495425"/>
              <a:gd name="connsiteX368" fmla="*/ 3239738 w 3505200"/>
              <a:gd name="connsiteY368" fmla="*/ 889921 h 1495425"/>
              <a:gd name="connsiteX369" fmla="*/ 3291173 w 3505200"/>
              <a:gd name="connsiteY369" fmla="*/ 889921 h 1495425"/>
              <a:gd name="connsiteX370" fmla="*/ 3334253 w 3505200"/>
              <a:gd name="connsiteY370" fmla="*/ 929042 h 1495425"/>
              <a:gd name="connsiteX371" fmla="*/ 3295131 w 3505200"/>
              <a:gd name="connsiteY371" fmla="*/ 972122 h 1495425"/>
              <a:gd name="connsiteX372" fmla="*/ 3291173 w 3505200"/>
              <a:gd name="connsiteY372" fmla="*/ 972122 h 1495425"/>
              <a:gd name="connsiteX373" fmla="*/ 3391662 w 3505200"/>
              <a:gd name="connsiteY373" fmla="*/ 1134904 h 1495425"/>
              <a:gd name="connsiteX374" fmla="*/ 3293269 w 3505200"/>
              <a:gd name="connsiteY374" fmla="*/ 1012412 h 1495425"/>
              <a:gd name="connsiteX375" fmla="*/ 3376898 w 3505200"/>
              <a:gd name="connsiteY375" fmla="*/ 930783 h 1495425"/>
              <a:gd name="connsiteX376" fmla="*/ 3291173 w 3505200"/>
              <a:gd name="connsiteY376" fmla="*/ 849630 h 1495425"/>
              <a:gd name="connsiteX377" fmla="*/ 3197733 w 3505200"/>
              <a:gd name="connsiteY377" fmla="*/ 849630 h 1495425"/>
              <a:gd name="connsiteX378" fmla="*/ 3197733 w 3505200"/>
              <a:gd name="connsiteY378" fmla="*/ 1134904 h 1495425"/>
              <a:gd name="connsiteX379" fmla="*/ 3240120 w 3505200"/>
              <a:gd name="connsiteY379" fmla="*/ 1134904 h 1495425"/>
              <a:gd name="connsiteX380" fmla="*/ 3240120 w 3505200"/>
              <a:gd name="connsiteY380" fmla="*/ 1009936 h 1495425"/>
              <a:gd name="connsiteX381" fmla="*/ 3339846 w 3505200"/>
              <a:gd name="connsiteY381" fmla="*/ 1135285 h 1495425"/>
              <a:gd name="connsiteX382" fmla="*/ 3500152 w 3505200"/>
              <a:gd name="connsiteY382" fmla="*/ 849154 h 1495425"/>
              <a:gd name="connsiteX383" fmla="*/ 3457766 w 3505200"/>
              <a:gd name="connsiteY383" fmla="*/ 849154 h 1495425"/>
              <a:gd name="connsiteX384" fmla="*/ 3457766 w 3505200"/>
              <a:gd name="connsiteY384" fmla="*/ 1134904 h 1495425"/>
              <a:gd name="connsiteX385" fmla="*/ 3500152 w 3505200"/>
              <a:gd name="connsiteY385" fmla="*/ 1134904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</a:cxnLst>
            <a:rect l="l" t="t" r="r" b="b"/>
            <a:pathLst>
              <a:path w="3505200" h="1495425">
                <a:moveTo>
                  <a:pt x="2657666" y="889540"/>
                </a:moveTo>
                <a:lnTo>
                  <a:pt x="2704719" y="889540"/>
                </a:lnTo>
                <a:cubicBezTo>
                  <a:pt x="2727392" y="887994"/>
                  <a:pt x="2747025" y="905122"/>
                  <a:pt x="2748570" y="927794"/>
                </a:cubicBezTo>
                <a:cubicBezTo>
                  <a:pt x="2750115" y="950467"/>
                  <a:pt x="2732988" y="970100"/>
                  <a:pt x="2710315" y="971645"/>
                </a:cubicBezTo>
                <a:cubicBezTo>
                  <a:pt x="2708452" y="971772"/>
                  <a:pt x="2706582" y="971772"/>
                  <a:pt x="2704719" y="971645"/>
                </a:cubicBezTo>
                <a:lnTo>
                  <a:pt x="2657666" y="971645"/>
                </a:lnTo>
                <a:close/>
                <a:moveTo>
                  <a:pt x="2657666" y="849154"/>
                </a:moveTo>
                <a:lnTo>
                  <a:pt x="2615279" y="849154"/>
                </a:lnTo>
                <a:lnTo>
                  <a:pt x="2615279" y="1134904"/>
                </a:lnTo>
                <a:lnTo>
                  <a:pt x="2657666" y="1134904"/>
                </a:lnTo>
                <a:lnTo>
                  <a:pt x="2657666" y="1012031"/>
                </a:lnTo>
                <a:lnTo>
                  <a:pt x="2704719" y="1012031"/>
                </a:lnTo>
                <a:cubicBezTo>
                  <a:pt x="2752344" y="1012031"/>
                  <a:pt x="2790444" y="977360"/>
                  <a:pt x="2790444" y="930402"/>
                </a:cubicBezTo>
                <a:cubicBezTo>
                  <a:pt x="2790444" y="883444"/>
                  <a:pt x="2752344" y="849154"/>
                  <a:pt x="2704719" y="849154"/>
                </a:cubicBezTo>
                <a:close/>
                <a:moveTo>
                  <a:pt x="98679" y="1453515"/>
                </a:moveTo>
                <a:lnTo>
                  <a:pt x="98679" y="1491615"/>
                </a:lnTo>
                <a:cubicBezTo>
                  <a:pt x="136859" y="1491820"/>
                  <a:pt x="172707" y="1473273"/>
                  <a:pt x="194596" y="1441990"/>
                </a:cubicBezTo>
                <a:cubicBezTo>
                  <a:pt x="217131" y="1407072"/>
                  <a:pt x="263706" y="1397035"/>
                  <a:pt x="298623" y="1419570"/>
                </a:cubicBezTo>
                <a:cubicBezTo>
                  <a:pt x="307828" y="1425511"/>
                  <a:pt x="315625" y="1433390"/>
                  <a:pt x="321469" y="1442657"/>
                </a:cubicBezTo>
                <a:cubicBezTo>
                  <a:pt x="359518" y="1495446"/>
                  <a:pt x="433157" y="1507395"/>
                  <a:pt x="485946" y="1469345"/>
                </a:cubicBezTo>
                <a:cubicBezTo>
                  <a:pt x="496442" y="1461780"/>
                  <a:pt x="505620" y="1452538"/>
                  <a:pt x="513112" y="1441990"/>
                </a:cubicBezTo>
                <a:cubicBezTo>
                  <a:pt x="535662" y="1407020"/>
                  <a:pt x="582292" y="1396951"/>
                  <a:pt x="617262" y="1419502"/>
                </a:cubicBezTo>
                <a:cubicBezTo>
                  <a:pt x="626497" y="1425457"/>
                  <a:pt x="634317" y="1433360"/>
                  <a:pt x="640175" y="1442657"/>
                </a:cubicBezTo>
                <a:cubicBezTo>
                  <a:pt x="678209" y="1495457"/>
                  <a:pt x="751845" y="1507428"/>
                  <a:pt x="804645" y="1469394"/>
                </a:cubicBezTo>
                <a:cubicBezTo>
                  <a:pt x="815098" y="1461864"/>
                  <a:pt x="824245" y="1452671"/>
                  <a:pt x="831723" y="1442181"/>
                </a:cubicBezTo>
                <a:cubicBezTo>
                  <a:pt x="845799" y="1420806"/>
                  <a:pt x="869568" y="1407815"/>
                  <a:pt x="895160" y="1407509"/>
                </a:cubicBezTo>
                <a:lnTo>
                  <a:pt x="895160" y="1369409"/>
                </a:lnTo>
                <a:cubicBezTo>
                  <a:pt x="856624" y="1369937"/>
                  <a:pt x="820893" y="1389661"/>
                  <a:pt x="799910" y="1421987"/>
                </a:cubicBezTo>
                <a:cubicBezTo>
                  <a:pt x="772917" y="1457238"/>
                  <a:pt x="722458" y="1463932"/>
                  <a:pt x="687207" y="1436939"/>
                </a:cubicBezTo>
                <a:cubicBezTo>
                  <a:pt x="681843" y="1432831"/>
                  <a:pt x="677018" y="1428064"/>
                  <a:pt x="672846" y="1422749"/>
                </a:cubicBezTo>
                <a:cubicBezTo>
                  <a:pt x="639873" y="1369723"/>
                  <a:pt x="570156" y="1353466"/>
                  <a:pt x="517130" y="1386439"/>
                </a:cubicBezTo>
                <a:cubicBezTo>
                  <a:pt x="502660" y="1395437"/>
                  <a:pt x="490411" y="1407589"/>
                  <a:pt x="481298" y="1421987"/>
                </a:cubicBezTo>
                <a:cubicBezTo>
                  <a:pt x="454305" y="1457238"/>
                  <a:pt x="403846" y="1463932"/>
                  <a:pt x="368596" y="1436939"/>
                </a:cubicBezTo>
                <a:cubicBezTo>
                  <a:pt x="363231" y="1432831"/>
                  <a:pt x="358406" y="1428063"/>
                  <a:pt x="354234" y="1422749"/>
                </a:cubicBezTo>
                <a:cubicBezTo>
                  <a:pt x="321178" y="1369712"/>
                  <a:pt x="251386" y="1353516"/>
                  <a:pt x="198349" y="1386572"/>
                </a:cubicBezTo>
                <a:cubicBezTo>
                  <a:pt x="183912" y="1395571"/>
                  <a:pt x="171690" y="1407708"/>
                  <a:pt x="162591" y="1422082"/>
                </a:cubicBezTo>
                <a:cubicBezTo>
                  <a:pt x="147723" y="1442193"/>
                  <a:pt x="124067" y="1453897"/>
                  <a:pt x="99060" y="1453514"/>
                </a:cubicBezTo>
                <a:moveTo>
                  <a:pt x="858488" y="126016"/>
                </a:moveTo>
                <a:lnTo>
                  <a:pt x="896588" y="126016"/>
                </a:lnTo>
                <a:lnTo>
                  <a:pt x="896588" y="7144"/>
                </a:lnTo>
                <a:lnTo>
                  <a:pt x="706088" y="7144"/>
                </a:lnTo>
                <a:lnTo>
                  <a:pt x="706088" y="88106"/>
                </a:lnTo>
                <a:lnTo>
                  <a:pt x="592646" y="88106"/>
                </a:lnTo>
                <a:lnTo>
                  <a:pt x="592646" y="7144"/>
                </a:lnTo>
                <a:lnTo>
                  <a:pt x="402146" y="7144"/>
                </a:lnTo>
                <a:lnTo>
                  <a:pt x="402146" y="88106"/>
                </a:lnTo>
                <a:lnTo>
                  <a:pt x="287846" y="88106"/>
                </a:lnTo>
                <a:lnTo>
                  <a:pt x="287846" y="7144"/>
                </a:lnTo>
                <a:lnTo>
                  <a:pt x="97346" y="7144"/>
                </a:lnTo>
                <a:lnTo>
                  <a:pt x="97346" y="126016"/>
                </a:lnTo>
                <a:lnTo>
                  <a:pt x="135446" y="126016"/>
                </a:lnTo>
                <a:lnTo>
                  <a:pt x="135446" y="45053"/>
                </a:lnTo>
                <a:lnTo>
                  <a:pt x="249746" y="45053"/>
                </a:lnTo>
                <a:lnTo>
                  <a:pt x="249746" y="126016"/>
                </a:lnTo>
                <a:lnTo>
                  <a:pt x="440246" y="126016"/>
                </a:lnTo>
                <a:lnTo>
                  <a:pt x="440246" y="45053"/>
                </a:lnTo>
                <a:lnTo>
                  <a:pt x="554546" y="45053"/>
                </a:lnTo>
                <a:lnTo>
                  <a:pt x="554546" y="126016"/>
                </a:lnTo>
                <a:lnTo>
                  <a:pt x="745046" y="126016"/>
                </a:lnTo>
                <a:lnTo>
                  <a:pt x="745046" y="45053"/>
                </a:lnTo>
                <a:lnTo>
                  <a:pt x="859346" y="45053"/>
                </a:lnTo>
                <a:close/>
                <a:moveTo>
                  <a:pt x="936307" y="747713"/>
                </a:moveTo>
                <a:cubicBezTo>
                  <a:pt x="915543" y="769715"/>
                  <a:pt x="866013" y="815340"/>
                  <a:pt x="810387" y="815340"/>
                </a:cubicBezTo>
                <a:cubicBezTo>
                  <a:pt x="754761" y="815340"/>
                  <a:pt x="705612" y="769715"/>
                  <a:pt x="684467" y="747713"/>
                </a:cubicBezTo>
                <a:cubicBezTo>
                  <a:pt x="705231" y="725614"/>
                  <a:pt x="754761" y="679990"/>
                  <a:pt x="810387" y="679990"/>
                </a:cubicBezTo>
                <a:cubicBezTo>
                  <a:pt x="866013" y="679990"/>
                  <a:pt x="915638" y="725614"/>
                  <a:pt x="936307" y="747713"/>
                </a:cubicBezTo>
                <a:moveTo>
                  <a:pt x="635032" y="747713"/>
                </a:moveTo>
                <a:cubicBezTo>
                  <a:pt x="605306" y="783309"/>
                  <a:pt x="582032" y="823829"/>
                  <a:pt x="566261" y="867442"/>
                </a:cubicBezTo>
                <a:cubicBezTo>
                  <a:pt x="520418" y="859364"/>
                  <a:pt x="473516" y="859364"/>
                  <a:pt x="427673" y="867442"/>
                </a:cubicBezTo>
                <a:lnTo>
                  <a:pt x="427006" y="867442"/>
                </a:lnTo>
                <a:cubicBezTo>
                  <a:pt x="411254" y="823919"/>
                  <a:pt x="388048" y="783469"/>
                  <a:pt x="358426" y="747903"/>
                </a:cubicBezTo>
                <a:lnTo>
                  <a:pt x="358426" y="747903"/>
                </a:lnTo>
                <a:lnTo>
                  <a:pt x="358426" y="747903"/>
                </a:lnTo>
                <a:cubicBezTo>
                  <a:pt x="388261" y="712227"/>
                  <a:pt x="411632" y="671611"/>
                  <a:pt x="427482" y="627888"/>
                </a:cubicBezTo>
                <a:cubicBezTo>
                  <a:pt x="450162" y="632085"/>
                  <a:pt x="473188" y="634126"/>
                  <a:pt x="496253" y="633984"/>
                </a:cubicBezTo>
                <a:cubicBezTo>
                  <a:pt x="519391" y="633919"/>
                  <a:pt x="542485" y="631976"/>
                  <a:pt x="565309" y="628174"/>
                </a:cubicBezTo>
                <a:cubicBezTo>
                  <a:pt x="581321" y="671914"/>
                  <a:pt x="604888" y="712503"/>
                  <a:pt x="634937" y="748094"/>
                </a:cubicBezTo>
                <a:moveTo>
                  <a:pt x="590645" y="585406"/>
                </a:moveTo>
                <a:cubicBezTo>
                  <a:pt x="581882" y="556831"/>
                  <a:pt x="567023" y="490823"/>
                  <a:pt x="595027" y="442531"/>
                </a:cubicBezTo>
                <a:cubicBezTo>
                  <a:pt x="623030" y="394240"/>
                  <a:pt x="687134" y="374237"/>
                  <a:pt x="716661" y="367379"/>
                </a:cubicBezTo>
                <a:cubicBezTo>
                  <a:pt x="725424" y="395954"/>
                  <a:pt x="740188" y="461867"/>
                  <a:pt x="712280" y="510254"/>
                </a:cubicBezTo>
                <a:cubicBezTo>
                  <a:pt x="684371" y="558641"/>
                  <a:pt x="620078" y="578548"/>
                  <a:pt x="590645" y="585502"/>
                </a:cubicBezTo>
                <a:moveTo>
                  <a:pt x="402717" y="584930"/>
                </a:moveTo>
                <a:cubicBezTo>
                  <a:pt x="373285" y="578072"/>
                  <a:pt x="309086" y="558070"/>
                  <a:pt x="281178" y="509683"/>
                </a:cubicBezTo>
                <a:cubicBezTo>
                  <a:pt x="253270" y="461296"/>
                  <a:pt x="268129" y="395383"/>
                  <a:pt x="276892" y="366808"/>
                </a:cubicBezTo>
                <a:cubicBezTo>
                  <a:pt x="306324" y="373571"/>
                  <a:pt x="370522" y="393573"/>
                  <a:pt x="398431" y="441960"/>
                </a:cubicBezTo>
                <a:cubicBezTo>
                  <a:pt x="426339" y="490347"/>
                  <a:pt x="411480" y="556260"/>
                  <a:pt x="402717" y="584835"/>
                </a:cubicBezTo>
                <a:moveTo>
                  <a:pt x="402717" y="910209"/>
                </a:moveTo>
                <a:cubicBezTo>
                  <a:pt x="411575" y="938784"/>
                  <a:pt x="426339" y="1004697"/>
                  <a:pt x="398336" y="1053084"/>
                </a:cubicBezTo>
                <a:cubicBezTo>
                  <a:pt x="370332" y="1101471"/>
                  <a:pt x="306229" y="1121378"/>
                  <a:pt x="276796" y="1128331"/>
                </a:cubicBezTo>
                <a:cubicBezTo>
                  <a:pt x="267938" y="1099756"/>
                  <a:pt x="253174" y="1033748"/>
                  <a:pt x="281083" y="985456"/>
                </a:cubicBezTo>
                <a:cubicBezTo>
                  <a:pt x="308991" y="937165"/>
                  <a:pt x="373285" y="917162"/>
                  <a:pt x="402717" y="910304"/>
                </a:cubicBezTo>
                <a:moveTo>
                  <a:pt x="590740" y="910304"/>
                </a:moveTo>
                <a:cubicBezTo>
                  <a:pt x="620173" y="917162"/>
                  <a:pt x="684371" y="937165"/>
                  <a:pt x="712280" y="985552"/>
                </a:cubicBezTo>
                <a:cubicBezTo>
                  <a:pt x="740188" y="1033939"/>
                  <a:pt x="725424" y="1099852"/>
                  <a:pt x="716661" y="1128427"/>
                </a:cubicBezTo>
                <a:cubicBezTo>
                  <a:pt x="687134" y="1121569"/>
                  <a:pt x="622840" y="1101471"/>
                  <a:pt x="595027" y="1053274"/>
                </a:cubicBezTo>
                <a:cubicBezTo>
                  <a:pt x="567214" y="1005078"/>
                  <a:pt x="581978" y="938974"/>
                  <a:pt x="590740" y="910399"/>
                </a:cubicBezTo>
                <a:moveTo>
                  <a:pt x="308991" y="747713"/>
                </a:moveTo>
                <a:cubicBezTo>
                  <a:pt x="288227" y="769811"/>
                  <a:pt x="238696" y="815435"/>
                  <a:pt x="183071" y="815435"/>
                </a:cubicBezTo>
                <a:cubicBezTo>
                  <a:pt x="127445" y="815435"/>
                  <a:pt x="78296" y="769811"/>
                  <a:pt x="57150" y="747713"/>
                </a:cubicBezTo>
                <a:cubicBezTo>
                  <a:pt x="77915" y="725614"/>
                  <a:pt x="127445" y="679990"/>
                  <a:pt x="183071" y="679990"/>
                </a:cubicBezTo>
                <a:cubicBezTo>
                  <a:pt x="238696" y="679990"/>
                  <a:pt x="287846" y="725614"/>
                  <a:pt x="308991" y="747713"/>
                </a:cubicBezTo>
                <a:moveTo>
                  <a:pt x="976217" y="759143"/>
                </a:moveTo>
                <a:lnTo>
                  <a:pt x="985266" y="747522"/>
                </a:lnTo>
                <a:lnTo>
                  <a:pt x="976217" y="735806"/>
                </a:lnTo>
                <a:cubicBezTo>
                  <a:pt x="973169" y="731996"/>
                  <a:pt x="901827" y="641890"/>
                  <a:pt x="810101" y="641890"/>
                </a:cubicBezTo>
                <a:cubicBezTo>
                  <a:pt x="742283" y="641890"/>
                  <a:pt x="685610" y="691134"/>
                  <a:pt x="659416" y="718090"/>
                </a:cubicBezTo>
                <a:cubicBezTo>
                  <a:pt x="635837" y="688744"/>
                  <a:pt x="616856" y="655985"/>
                  <a:pt x="603123" y="620935"/>
                </a:cubicBezTo>
                <a:cubicBezTo>
                  <a:pt x="639699" y="611981"/>
                  <a:pt x="710946" y="587502"/>
                  <a:pt x="744950" y="528638"/>
                </a:cubicBezTo>
                <a:cubicBezTo>
                  <a:pt x="790765" y="449294"/>
                  <a:pt x="748379" y="342329"/>
                  <a:pt x="746570" y="338138"/>
                </a:cubicBezTo>
                <a:lnTo>
                  <a:pt x="741045" y="324421"/>
                </a:lnTo>
                <a:lnTo>
                  <a:pt x="726377" y="326422"/>
                </a:lnTo>
                <a:cubicBezTo>
                  <a:pt x="721519" y="327184"/>
                  <a:pt x="607790" y="343948"/>
                  <a:pt x="561975" y="423291"/>
                </a:cubicBezTo>
                <a:cubicBezTo>
                  <a:pt x="528256" y="481774"/>
                  <a:pt x="542258" y="555117"/>
                  <a:pt x="552450" y="591503"/>
                </a:cubicBezTo>
                <a:cubicBezTo>
                  <a:pt x="515143" y="597267"/>
                  <a:pt x="477172" y="597267"/>
                  <a:pt x="439864" y="591503"/>
                </a:cubicBezTo>
                <a:cubicBezTo>
                  <a:pt x="450437" y="555212"/>
                  <a:pt x="464725" y="481584"/>
                  <a:pt x="430816" y="422815"/>
                </a:cubicBezTo>
                <a:cubicBezTo>
                  <a:pt x="385001" y="343471"/>
                  <a:pt x="271177" y="326708"/>
                  <a:pt x="266414" y="326041"/>
                </a:cubicBezTo>
                <a:lnTo>
                  <a:pt x="251746" y="323945"/>
                </a:lnTo>
                <a:lnTo>
                  <a:pt x="246221" y="337661"/>
                </a:lnTo>
                <a:cubicBezTo>
                  <a:pt x="244412" y="342138"/>
                  <a:pt x="202025" y="449104"/>
                  <a:pt x="247840" y="528161"/>
                </a:cubicBezTo>
                <a:cubicBezTo>
                  <a:pt x="281749" y="586835"/>
                  <a:pt x="352615" y="611314"/>
                  <a:pt x="389287" y="620363"/>
                </a:cubicBezTo>
                <a:cubicBezTo>
                  <a:pt x="375636" y="655600"/>
                  <a:pt x="356650" y="688528"/>
                  <a:pt x="332994" y="717995"/>
                </a:cubicBezTo>
                <a:cubicBezTo>
                  <a:pt x="306705" y="690658"/>
                  <a:pt x="250317" y="641795"/>
                  <a:pt x="182785" y="641795"/>
                </a:cubicBezTo>
                <a:cubicBezTo>
                  <a:pt x="91154" y="641795"/>
                  <a:pt x="19717" y="731901"/>
                  <a:pt x="16669" y="735711"/>
                </a:cubicBezTo>
                <a:lnTo>
                  <a:pt x="7144" y="747427"/>
                </a:lnTo>
                <a:lnTo>
                  <a:pt x="16669" y="759047"/>
                </a:lnTo>
                <a:cubicBezTo>
                  <a:pt x="19717" y="762953"/>
                  <a:pt x="91154" y="853059"/>
                  <a:pt x="182785" y="853059"/>
                </a:cubicBezTo>
                <a:cubicBezTo>
                  <a:pt x="250127" y="853059"/>
                  <a:pt x="306610" y="804481"/>
                  <a:pt x="332899" y="776859"/>
                </a:cubicBezTo>
                <a:cubicBezTo>
                  <a:pt x="356231" y="806168"/>
                  <a:pt x="375015" y="838824"/>
                  <a:pt x="388620" y="873728"/>
                </a:cubicBezTo>
                <a:cubicBezTo>
                  <a:pt x="351663" y="883253"/>
                  <a:pt x="281559" y="907447"/>
                  <a:pt x="247936" y="965645"/>
                </a:cubicBezTo>
                <a:cubicBezTo>
                  <a:pt x="202121" y="1045083"/>
                  <a:pt x="244507" y="1151954"/>
                  <a:pt x="246317" y="1156145"/>
                </a:cubicBezTo>
                <a:lnTo>
                  <a:pt x="251841" y="1169956"/>
                </a:lnTo>
                <a:lnTo>
                  <a:pt x="266510" y="1167860"/>
                </a:lnTo>
                <a:cubicBezTo>
                  <a:pt x="271367" y="1167194"/>
                  <a:pt x="385096" y="1150430"/>
                  <a:pt x="430911" y="1070991"/>
                </a:cubicBezTo>
                <a:cubicBezTo>
                  <a:pt x="464630" y="1012603"/>
                  <a:pt x="450628" y="939355"/>
                  <a:pt x="440436" y="902875"/>
                </a:cubicBezTo>
                <a:cubicBezTo>
                  <a:pt x="477751" y="897208"/>
                  <a:pt x="515707" y="897208"/>
                  <a:pt x="553022" y="902875"/>
                </a:cubicBezTo>
                <a:cubicBezTo>
                  <a:pt x="542544" y="939260"/>
                  <a:pt x="528352" y="1012793"/>
                  <a:pt x="562547" y="1071372"/>
                </a:cubicBezTo>
                <a:cubicBezTo>
                  <a:pt x="608362" y="1150811"/>
                  <a:pt x="722186" y="1167574"/>
                  <a:pt x="726948" y="1168241"/>
                </a:cubicBezTo>
                <a:lnTo>
                  <a:pt x="741617" y="1170241"/>
                </a:lnTo>
                <a:lnTo>
                  <a:pt x="747236" y="1156526"/>
                </a:lnTo>
                <a:cubicBezTo>
                  <a:pt x="749046" y="1152049"/>
                  <a:pt x="791337" y="1045178"/>
                  <a:pt x="745522" y="966026"/>
                </a:cubicBezTo>
                <a:cubicBezTo>
                  <a:pt x="711708" y="907447"/>
                  <a:pt x="640747" y="882968"/>
                  <a:pt x="604171" y="873919"/>
                </a:cubicBezTo>
                <a:cubicBezTo>
                  <a:pt x="617794" y="838719"/>
                  <a:pt x="636748" y="805823"/>
                  <a:pt x="660368" y="776383"/>
                </a:cubicBezTo>
                <a:cubicBezTo>
                  <a:pt x="686657" y="803720"/>
                  <a:pt x="743045" y="852583"/>
                  <a:pt x="810482" y="852583"/>
                </a:cubicBezTo>
                <a:cubicBezTo>
                  <a:pt x="902208" y="852583"/>
                  <a:pt x="973550" y="762381"/>
                  <a:pt x="976598" y="758571"/>
                </a:cubicBezTo>
                <a:moveTo>
                  <a:pt x="1376648" y="482346"/>
                </a:moveTo>
                <a:lnTo>
                  <a:pt x="1325118" y="482346"/>
                </a:lnTo>
                <a:lnTo>
                  <a:pt x="1325118" y="400240"/>
                </a:lnTo>
                <a:lnTo>
                  <a:pt x="1376648" y="400240"/>
                </a:lnTo>
                <a:cubicBezTo>
                  <a:pt x="1399321" y="398695"/>
                  <a:pt x="1418954" y="415822"/>
                  <a:pt x="1420499" y="438495"/>
                </a:cubicBezTo>
                <a:cubicBezTo>
                  <a:pt x="1422044" y="461168"/>
                  <a:pt x="1404917" y="480801"/>
                  <a:pt x="1382244" y="482346"/>
                </a:cubicBezTo>
                <a:cubicBezTo>
                  <a:pt x="1380381" y="482473"/>
                  <a:pt x="1378512" y="482473"/>
                  <a:pt x="1376648" y="482346"/>
                </a:cubicBezTo>
                <a:moveTo>
                  <a:pt x="1477042" y="645223"/>
                </a:moveTo>
                <a:lnTo>
                  <a:pt x="1378648" y="522732"/>
                </a:lnTo>
                <a:cubicBezTo>
                  <a:pt x="1425226" y="521494"/>
                  <a:pt x="1462373" y="487204"/>
                  <a:pt x="1462373" y="441103"/>
                </a:cubicBezTo>
                <a:cubicBezTo>
                  <a:pt x="1462373" y="395002"/>
                  <a:pt x="1424273" y="359855"/>
                  <a:pt x="1376172" y="359855"/>
                </a:cubicBezTo>
                <a:lnTo>
                  <a:pt x="1282732" y="359855"/>
                </a:lnTo>
                <a:lnTo>
                  <a:pt x="1282732" y="645605"/>
                </a:lnTo>
                <a:lnTo>
                  <a:pt x="1325118" y="645605"/>
                </a:lnTo>
                <a:lnTo>
                  <a:pt x="1325118" y="520541"/>
                </a:lnTo>
                <a:lnTo>
                  <a:pt x="1424845" y="645890"/>
                </a:lnTo>
                <a:close/>
                <a:moveTo>
                  <a:pt x="1376553" y="971836"/>
                </a:moveTo>
                <a:lnTo>
                  <a:pt x="1325023" y="971836"/>
                </a:lnTo>
                <a:lnTo>
                  <a:pt x="1325023" y="889921"/>
                </a:lnTo>
                <a:lnTo>
                  <a:pt x="1376553" y="889921"/>
                </a:lnTo>
                <a:cubicBezTo>
                  <a:pt x="1399252" y="888828"/>
                  <a:pt x="1418539" y="906343"/>
                  <a:pt x="1419633" y="929042"/>
                </a:cubicBezTo>
                <a:cubicBezTo>
                  <a:pt x="1420726" y="951741"/>
                  <a:pt x="1403211" y="971028"/>
                  <a:pt x="1380511" y="972122"/>
                </a:cubicBezTo>
                <a:cubicBezTo>
                  <a:pt x="1379193" y="972185"/>
                  <a:pt x="1377872" y="972185"/>
                  <a:pt x="1376553" y="972122"/>
                </a:cubicBezTo>
                <a:moveTo>
                  <a:pt x="1424749" y="1134904"/>
                </a:moveTo>
                <a:lnTo>
                  <a:pt x="1476947" y="1134904"/>
                </a:lnTo>
                <a:lnTo>
                  <a:pt x="1378553" y="1012412"/>
                </a:lnTo>
                <a:cubicBezTo>
                  <a:pt x="1425131" y="1011269"/>
                  <a:pt x="1462278" y="976979"/>
                  <a:pt x="1462278" y="930783"/>
                </a:cubicBezTo>
                <a:cubicBezTo>
                  <a:pt x="1462278" y="884587"/>
                  <a:pt x="1424178" y="849630"/>
                  <a:pt x="1376077" y="849630"/>
                </a:cubicBezTo>
                <a:lnTo>
                  <a:pt x="1282637" y="849630"/>
                </a:lnTo>
                <a:lnTo>
                  <a:pt x="1282637" y="1134904"/>
                </a:lnTo>
                <a:lnTo>
                  <a:pt x="1325023" y="1134904"/>
                </a:lnTo>
                <a:lnTo>
                  <a:pt x="1325023" y="1009936"/>
                </a:lnTo>
                <a:close/>
                <a:moveTo>
                  <a:pt x="1688782" y="523494"/>
                </a:moveTo>
                <a:lnTo>
                  <a:pt x="1593532" y="523494"/>
                </a:lnTo>
                <a:lnTo>
                  <a:pt x="1622107" y="400431"/>
                </a:lnTo>
                <a:lnTo>
                  <a:pt x="1660207" y="400431"/>
                </a:lnTo>
                <a:close/>
                <a:moveTo>
                  <a:pt x="1717357" y="645890"/>
                </a:moveTo>
                <a:lnTo>
                  <a:pt x="1761554" y="645890"/>
                </a:lnTo>
                <a:lnTo>
                  <a:pt x="1694879" y="360140"/>
                </a:lnTo>
                <a:lnTo>
                  <a:pt x="1587437" y="360140"/>
                </a:lnTo>
                <a:lnTo>
                  <a:pt x="1520762" y="645890"/>
                </a:lnTo>
                <a:lnTo>
                  <a:pt x="1564957" y="645890"/>
                </a:lnTo>
                <a:lnTo>
                  <a:pt x="1584007" y="563404"/>
                </a:lnTo>
                <a:lnTo>
                  <a:pt x="1697831" y="563404"/>
                </a:lnTo>
                <a:close/>
                <a:moveTo>
                  <a:pt x="1688782" y="1012603"/>
                </a:moveTo>
                <a:lnTo>
                  <a:pt x="1593532" y="1012603"/>
                </a:lnTo>
                <a:lnTo>
                  <a:pt x="1622107" y="889445"/>
                </a:lnTo>
                <a:lnTo>
                  <a:pt x="1660207" y="889445"/>
                </a:lnTo>
                <a:close/>
                <a:moveTo>
                  <a:pt x="1717357" y="1134904"/>
                </a:moveTo>
                <a:lnTo>
                  <a:pt x="1761554" y="1134904"/>
                </a:lnTo>
                <a:lnTo>
                  <a:pt x="1694879" y="849630"/>
                </a:lnTo>
                <a:lnTo>
                  <a:pt x="1587437" y="849630"/>
                </a:lnTo>
                <a:lnTo>
                  <a:pt x="1520762" y="1134904"/>
                </a:lnTo>
                <a:lnTo>
                  <a:pt x="1564957" y="1134904"/>
                </a:lnTo>
                <a:lnTo>
                  <a:pt x="1584007" y="1052513"/>
                </a:lnTo>
                <a:lnTo>
                  <a:pt x="1697831" y="1052513"/>
                </a:lnTo>
                <a:close/>
                <a:moveTo>
                  <a:pt x="1871186" y="464439"/>
                </a:moveTo>
                <a:cubicBezTo>
                  <a:pt x="1864747" y="458258"/>
                  <a:pt x="1861073" y="449742"/>
                  <a:pt x="1860995" y="440817"/>
                </a:cubicBezTo>
                <a:cubicBezTo>
                  <a:pt x="1860516" y="428183"/>
                  <a:pt x="1866154" y="416092"/>
                  <a:pt x="1876139" y="408337"/>
                </a:cubicBezTo>
                <a:cubicBezTo>
                  <a:pt x="1886259" y="401113"/>
                  <a:pt x="1898480" y="397430"/>
                  <a:pt x="1910906" y="397859"/>
                </a:cubicBezTo>
                <a:cubicBezTo>
                  <a:pt x="1936503" y="398261"/>
                  <a:pt x="1961465" y="405888"/>
                  <a:pt x="1982914" y="419862"/>
                </a:cubicBezTo>
                <a:lnTo>
                  <a:pt x="2006346" y="385191"/>
                </a:lnTo>
                <a:cubicBezTo>
                  <a:pt x="1978954" y="366189"/>
                  <a:pt x="1946434" y="355958"/>
                  <a:pt x="1913096" y="355854"/>
                </a:cubicBezTo>
                <a:cubicBezTo>
                  <a:pt x="1883283" y="355854"/>
                  <a:pt x="1860042" y="363950"/>
                  <a:pt x="1843945" y="379190"/>
                </a:cubicBezTo>
                <a:cubicBezTo>
                  <a:pt x="1827120" y="394863"/>
                  <a:pt x="1817942" y="417077"/>
                  <a:pt x="1818799" y="440055"/>
                </a:cubicBezTo>
                <a:cubicBezTo>
                  <a:pt x="1818319" y="459752"/>
                  <a:pt x="1825488" y="478870"/>
                  <a:pt x="1838801" y="493395"/>
                </a:cubicBezTo>
                <a:cubicBezTo>
                  <a:pt x="1853967" y="508759"/>
                  <a:pt x="1873931" y="518472"/>
                  <a:pt x="1895380" y="520923"/>
                </a:cubicBezTo>
                <a:lnTo>
                  <a:pt x="1934051" y="526352"/>
                </a:lnTo>
                <a:cubicBezTo>
                  <a:pt x="1960245" y="530828"/>
                  <a:pt x="1973389" y="544449"/>
                  <a:pt x="1973104" y="566738"/>
                </a:cubicBezTo>
                <a:cubicBezTo>
                  <a:pt x="1972628" y="593979"/>
                  <a:pt x="1952815" y="607981"/>
                  <a:pt x="1914335" y="608552"/>
                </a:cubicBezTo>
                <a:cubicBezTo>
                  <a:pt x="1884237" y="608906"/>
                  <a:pt x="1854949" y="598807"/>
                  <a:pt x="1831467" y="579977"/>
                </a:cubicBezTo>
                <a:lnTo>
                  <a:pt x="1826990" y="585121"/>
                </a:lnTo>
                <a:lnTo>
                  <a:pt x="1807940" y="614458"/>
                </a:lnTo>
                <a:cubicBezTo>
                  <a:pt x="1837965" y="638469"/>
                  <a:pt x="1875418" y="651268"/>
                  <a:pt x="1913858" y="650653"/>
                </a:cubicBezTo>
                <a:cubicBezTo>
                  <a:pt x="1979771" y="649891"/>
                  <a:pt x="2013871" y="622078"/>
                  <a:pt x="2015299" y="566833"/>
                </a:cubicBezTo>
                <a:cubicBezTo>
                  <a:pt x="2015617" y="547189"/>
                  <a:pt x="2008855" y="528086"/>
                  <a:pt x="1996249" y="513017"/>
                </a:cubicBezTo>
                <a:cubicBezTo>
                  <a:pt x="1980673" y="496049"/>
                  <a:pt x="1959213" y="485659"/>
                  <a:pt x="1936242" y="483966"/>
                </a:cubicBezTo>
                <a:cubicBezTo>
                  <a:pt x="1922431" y="482251"/>
                  <a:pt x="1911382" y="480727"/>
                  <a:pt x="1903381" y="479298"/>
                </a:cubicBezTo>
                <a:cubicBezTo>
                  <a:pt x="1891390" y="477891"/>
                  <a:pt x="1880153" y="472723"/>
                  <a:pt x="1871281" y="464534"/>
                </a:cubicBezTo>
                <a:moveTo>
                  <a:pt x="1973771" y="1012603"/>
                </a:moveTo>
                <a:lnTo>
                  <a:pt x="1878521" y="1012603"/>
                </a:lnTo>
                <a:lnTo>
                  <a:pt x="1907096" y="889445"/>
                </a:lnTo>
                <a:lnTo>
                  <a:pt x="1945196" y="889445"/>
                </a:lnTo>
                <a:close/>
                <a:moveTo>
                  <a:pt x="2002346" y="1134904"/>
                </a:moveTo>
                <a:lnTo>
                  <a:pt x="2046542" y="1134904"/>
                </a:lnTo>
                <a:lnTo>
                  <a:pt x="1979867" y="849630"/>
                </a:lnTo>
                <a:lnTo>
                  <a:pt x="1872234" y="849630"/>
                </a:lnTo>
                <a:lnTo>
                  <a:pt x="1805559" y="1134904"/>
                </a:lnTo>
                <a:lnTo>
                  <a:pt x="1849946" y="1134904"/>
                </a:lnTo>
                <a:lnTo>
                  <a:pt x="1868996" y="1052513"/>
                </a:lnTo>
                <a:lnTo>
                  <a:pt x="1983296" y="1052513"/>
                </a:lnTo>
                <a:close/>
                <a:moveTo>
                  <a:pt x="2099691" y="645890"/>
                </a:moveTo>
                <a:lnTo>
                  <a:pt x="2252091" y="645890"/>
                </a:lnTo>
                <a:lnTo>
                  <a:pt x="2252091" y="605504"/>
                </a:lnTo>
                <a:lnTo>
                  <a:pt x="2121884" y="605504"/>
                </a:lnTo>
                <a:lnTo>
                  <a:pt x="2121884" y="523399"/>
                </a:lnTo>
                <a:lnTo>
                  <a:pt x="2217134" y="523399"/>
                </a:lnTo>
                <a:lnTo>
                  <a:pt x="2217134" y="483013"/>
                </a:lnTo>
                <a:lnTo>
                  <a:pt x="2121884" y="483013"/>
                </a:lnTo>
                <a:lnTo>
                  <a:pt x="2121884" y="400907"/>
                </a:lnTo>
                <a:lnTo>
                  <a:pt x="2251520" y="400907"/>
                </a:lnTo>
                <a:lnTo>
                  <a:pt x="2251520" y="360521"/>
                </a:lnTo>
                <a:lnTo>
                  <a:pt x="2079498" y="360521"/>
                </a:lnTo>
                <a:lnTo>
                  <a:pt x="2079498" y="646271"/>
                </a:lnTo>
                <a:close/>
                <a:moveTo>
                  <a:pt x="2152841" y="953548"/>
                </a:moveTo>
                <a:cubicBezTo>
                  <a:pt x="2146411" y="947361"/>
                  <a:pt x="2142738" y="938848"/>
                  <a:pt x="2142649" y="929926"/>
                </a:cubicBezTo>
                <a:cubicBezTo>
                  <a:pt x="2142139" y="917258"/>
                  <a:pt x="2147780" y="905125"/>
                  <a:pt x="2157793" y="897350"/>
                </a:cubicBezTo>
                <a:cubicBezTo>
                  <a:pt x="2167886" y="890154"/>
                  <a:pt x="2180078" y="886503"/>
                  <a:pt x="2192465" y="886968"/>
                </a:cubicBezTo>
                <a:cubicBezTo>
                  <a:pt x="2218100" y="887310"/>
                  <a:pt x="2243109" y="894941"/>
                  <a:pt x="2264569" y="908970"/>
                </a:cubicBezTo>
                <a:lnTo>
                  <a:pt x="2287905" y="874300"/>
                </a:lnTo>
                <a:cubicBezTo>
                  <a:pt x="2260535" y="855242"/>
                  <a:pt x="2228007" y="844975"/>
                  <a:pt x="2194655" y="844868"/>
                </a:cubicBezTo>
                <a:cubicBezTo>
                  <a:pt x="2164937" y="844868"/>
                  <a:pt x="2141696" y="853059"/>
                  <a:pt x="2125504" y="868204"/>
                </a:cubicBezTo>
                <a:cubicBezTo>
                  <a:pt x="2108752" y="883960"/>
                  <a:pt x="2099620" y="906182"/>
                  <a:pt x="2100453" y="929164"/>
                </a:cubicBezTo>
                <a:cubicBezTo>
                  <a:pt x="2099997" y="948839"/>
                  <a:pt x="2107125" y="967937"/>
                  <a:pt x="2120360" y="982504"/>
                </a:cubicBezTo>
                <a:cubicBezTo>
                  <a:pt x="2135582" y="997843"/>
                  <a:pt x="2155567" y="1007550"/>
                  <a:pt x="2177034" y="1010031"/>
                </a:cubicBezTo>
                <a:lnTo>
                  <a:pt x="2215706" y="1015365"/>
                </a:lnTo>
                <a:cubicBezTo>
                  <a:pt x="2241899" y="1019937"/>
                  <a:pt x="2255044" y="1033463"/>
                  <a:pt x="2254758" y="1055846"/>
                </a:cubicBezTo>
                <a:cubicBezTo>
                  <a:pt x="2254187" y="1082993"/>
                  <a:pt x="2234470" y="1097089"/>
                  <a:pt x="2195894" y="1097661"/>
                </a:cubicBezTo>
                <a:cubicBezTo>
                  <a:pt x="2165799" y="1098000"/>
                  <a:pt x="2136516" y="1087902"/>
                  <a:pt x="2113026" y="1069086"/>
                </a:cubicBezTo>
                <a:lnTo>
                  <a:pt x="2108645" y="1074230"/>
                </a:lnTo>
                <a:lnTo>
                  <a:pt x="2089595" y="1103566"/>
                </a:lnTo>
                <a:cubicBezTo>
                  <a:pt x="2119612" y="1127592"/>
                  <a:pt x="2157070" y="1140392"/>
                  <a:pt x="2195513" y="1139761"/>
                </a:cubicBezTo>
                <a:cubicBezTo>
                  <a:pt x="2261426" y="1138904"/>
                  <a:pt x="2295525" y="1110710"/>
                  <a:pt x="2296954" y="1055846"/>
                </a:cubicBezTo>
                <a:cubicBezTo>
                  <a:pt x="2297248" y="1036235"/>
                  <a:pt x="2290488" y="1017170"/>
                  <a:pt x="2277904" y="1002125"/>
                </a:cubicBezTo>
                <a:cubicBezTo>
                  <a:pt x="2262328" y="985157"/>
                  <a:pt x="2240867" y="974767"/>
                  <a:pt x="2217896" y="973074"/>
                </a:cubicBezTo>
                <a:cubicBezTo>
                  <a:pt x="2204085" y="971360"/>
                  <a:pt x="2192941" y="969740"/>
                  <a:pt x="2185035" y="968407"/>
                </a:cubicBezTo>
                <a:cubicBezTo>
                  <a:pt x="2173045" y="967000"/>
                  <a:pt x="2161808" y="961831"/>
                  <a:pt x="2152936" y="953643"/>
                </a:cubicBezTo>
                <a:moveTo>
                  <a:pt x="2464499" y="441865"/>
                </a:moveTo>
                <a:cubicBezTo>
                  <a:pt x="2464581" y="464590"/>
                  <a:pt x="2446225" y="483079"/>
                  <a:pt x="2423500" y="483161"/>
                </a:cubicBezTo>
                <a:cubicBezTo>
                  <a:pt x="2422751" y="483164"/>
                  <a:pt x="2422003" y="483146"/>
                  <a:pt x="2421255" y="483108"/>
                </a:cubicBezTo>
                <a:lnTo>
                  <a:pt x="2373821" y="483108"/>
                </a:lnTo>
                <a:lnTo>
                  <a:pt x="2373821" y="401003"/>
                </a:lnTo>
                <a:lnTo>
                  <a:pt x="2421446" y="401003"/>
                </a:lnTo>
                <a:cubicBezTo>
                  <a:pt x="2444086" y="399792"/>
                  <a:pt x="2463421" y="417165"/>
                  <a:pt x="2464631" y="439806"/>
                </a:cubicBezTo>
                <a:cubicBezTo>
                  <a:pt x="2464667" y="440491"/>
                  <a:pt x="2464687" y="441178"/>
                  <a:pt x="2464689" y="441865"/>
                </a:cubicBezTo>
                <a:moveTo>
                  <a:pt x="2373821" y="523399"/>
                </a:moveTo>
                <a:lnTo>
                  <a:pt x="2419636" y="523399"/>
                </a:lnTo>
                <a:cubicBezTo>
                  <a:pt x="2442309" y="521854"/>
                  <a:pt x="2461941" y="538981"/>
                  <a:pt x="2463487" y="561654"/>
                </a:cubicBezTo>
                <a:cubicBezTo>
                  <a:pt x="2465032" y="584326"/>
                  <a:pt x="2447905" y="603959"/>
                  <a:pt x="2425232" y="605504"/>
                </a:cubicBezTo>
                <a:cubicBezTo>
                  <a:pt x="2423369" y="605631"/>
                  <a:pt x="2421499" y="605631"/>
                  <a:pt x="2419636" y="605504"/>
                </a:cubicBezTo>
                <a:lnTo>
                  <a:pt x="2373821" y="605504"/>
                </a:lnTo>
                <a:close/>
                <a:moveTo>
                  <a:pt x="2507171" y="441770"/>
                </a:moveTo>
                <a:cubicBezTo>
                  <a:pt x="2507171" y="395192"/>
                  <a:pt x="2469071" y="360521"/>
                  <a:pt x="2421446" y="360521"/>
                </a:cubicBezTo>
                <a:lnTo>
                  <a:pt x="2332006" y="360521"/>
                </a:lnTo>
                <a:lnTo>
                  <a:pt x="2332006" y="646271"/>
                </a:lnTo>
                <a:lnTo>
                  <a:pt x="2420207" y="646271"/>
                </a:lnTo>
                <a:cubicBezTo>
                  <a:pt x="2467832" y="646271"/>
                  <a:pt x="2505932" y="611600"/>
                  <a:pt x="2505932" y="564642"/>
                </a:cubicBezTo>
                <a:cubicBezTo>
                  <a:pt x="2505977" y="541158"/>
                  <a:pt x="2495490" y="518891"/>
                  <a:pt x="2477357" y="503968"/>
                </a:cubicBezTo>
                <a:cubicBezTo>
                  <a:pt x="2496150" y="488964"/>
                  <a:pt x="2507059" y="466198"/>
                  <a:pt x="2506980" y="442151"/>
                </a:cubicBezTo>
                <a:moveTo>
                  <a:pt x="2381155" y="1135285"/>
                </a:moveTo>
                <a:lnTo>
                  <a:pt x="2533555" y="1135285"/>
                </a:lnTo>
                <a:lnTo>
                  <a:pt x="2533555" y="1094994"/>
                </a:lnTo>
                <a:lnTo>
                  <a:pt x="2403348" y="1094994"/>
                </a:lnTo>
                <a:lnTo>
                  <a:pt x="2403348" y="1012793"/>
                </a:lnTo>
                <a:lnTo>
                  <a:pt x="2498598" y="1012793"/>
                </a:lnTo>
                <a:lnTo>
                  <a:pt x="2498598" y="971836"/>
                </a:lnTo>
                <a:lnTo>
                  <a:pt x="2403348" y="971836"/>
                </a:lnTo>
                <a:lnTo>
                  <a:pt x="2403348" y="889921"/>
                </a:lnTo>
                <a:lnTo>
                  <a:pt x="2532983" y="889921"/>
                </a:lnTo>
                <a:lnTo>
                  <a:pt x="2532983" y="849630"/>
                </a:lnTo>
                <a:lnTo>
                  <a:pt x="2360962" y="849630"/>
                </a:lnTo>
                <a:lnTo>
                  <a:pt x="2360962" y="1134904"/>
                </a:lnTo>
                <a:close/>
                <a:moveTo>
                  <a:pt x="2819972" y="503396"/>
                </a:moveTo>
                <a:cubicBezTo>
                  <a:pt x="2820445" y="563890"/>
                  <a:pt x="2771789" y="613314"/>
                  <a:pt x="2711295" y="613788"/>
                </a:cubicBezTo>
                <a:cubicBezTo>
                  <a:pt x="2650801" y="614261"/>
                  <a:pt x="2601377" y="565605"/>
                  <a:pt x="2600903" y="505111"/>
                </a:cubicBezTo>
                <a:cubicBezTo>
                  <a:pt x="2600430" y="444617"/>
                  <a:pt x="2649086" y="395193"/>
                  <a:pt x="2709580" y="394720"/>
                </a:cubicBezTo>
                <a:cubicBezTo>
                  <a:pt x="2709865" y="394717"/>
                  <a:pt x="2710150" y="394716"/>
                  <a:pt x="2710434" y="394716"/>
                </a:cubicBezTo>
                <a:cubicBezTo>
                  <a:pt x="2769546" y="393341"/>
                  <a:pt x="2818581" y="440147"/>
                  <a:pt x="2819956" y="499259"/>
                </a:cubicBezTo>
                <a:cubicBezTo>
                  <a:pt x="2819988" y="500638"/>
                  <a:pt x="2819993" y="502017"/>
                  <a:pt x="2819972" y="503396"/>
                </a:cubicBezTo>
                <a:moveTo>
                  <a:pt x="2863120" y="503396"/>
                </a:moveTo>
                <a:cubicBezTo>
                  <a:pt x="2865014" y="419249"/>
                  <a:pt x="2798334" y="349500"/>
                  <a:pt x="2714188" y="347606"/>
                </a:cubicBezTo>
                <a:cubicBezTo>
                  <a:pt x="2630041" y="345712"/>
                  <a:pt x="2560291" y="412391"/>
                  <a:pt x="2558397" y="496538"/>
                </a:cubicBezTo>
                <a:cubicBezTo>
                  <a:pt x="2556503" y="580685"/>
                  <a:pt x="2623183" y="650435"/>
                  <a:pt x="2707329" y="652329"/>
                </a:cubicBezTo>
                <a:cubicBezTo>
                  <a:pt x="2708460" y="652354"/>
                  <a:pt x="2709590" y="652367"/>
                  <a:pt x="2710720" y="652367"/>
                </a:cubicBezTo>
                <a:cubicBezTo>
                  <a:pt x="2793722" y="653528"/>
                  <a:pt x="2861950" y="587182"/>
                  <a:pt x="2863111" y="504179"/>
                </a:cubicBezTo>
                <a:cubicBezTo>
                  <a:pt x="2863115" y="503918"/>
                  <a:pt x="2863118" y="503657"/>
                  <a:pt x="2863120" y="503396"/>
                </a:cubicBezTo>
                <a:moveTo>
                  <a:pt x="3018568" y="483394"/>
                </a:moveTo>
                <a:lnTo>
                  <a:pt x="2967133" y="483394"/>
                </a:lnTo>
                <a:lnTo>
                  <a:pt x="2967133" y="401288"/>
                </a:lnTo>
                <a:lnTo>
                  <a:pt x="3018568" y="401288"/>
                </a:lnTo>
                <a:cubicBezTo>
                  <a:pt x="3041241" y="399743"/>
                  <a:pt x="3060873" y="416870"/>
                  <a:pt x="3062419" y="439543"/>
                </a:cubicBezTo>
                <a:cubicBezTo>
                  <a:pt x="3063964" y="462216"/>
                  <a:pt x="3046837" y="481849"/>
                  <a:pt x="3024164" y="483394"/>
                </a:cubicBezTo>
                <a:cubicBezTo>
                  <a:pt x="3022301" y="483521"/>
                  <a:pt x="3020431" y="483521"/>
                  <a:pt x="3018568" y="483394"/>
                </a:cubicBezTo>
                <a:moveTo>
                  <a:pt x="3118961" y="646271"/>
                </a:moveTo>
                <a:lnTo>
                  <a:pt x="3020568" y="523780"/>
                </a:lnTo>
                <a:cubicBezTo>
                  <a:pt x="3067145" y="522541"/>
                  <a:pt x="3104293" y="488252"/>
                  <a:pt x="3104293" y="442151"/>
                </a:cubicBezTo>
                <a:cubicBezTo>
                  <a:pt x="3104293" y="396049"/>
                  <a:pt x="3066193" y="360902"/>
                  <a:pt x="3018568" y="360902"/>
                </a:cubicBezTo>
                <a:lnTo>
                  <a:pt x="2924366" y="360902"/>
                </a:lnTo>
                <a:lnTo>
                  <a:pt x="2924366" y="646652"/>
                </a:lnTo>
                <a:lnTo>
                  <a:pt x="2966847" y="646652"/>
                </a:lnTo>
                <a:lnTo>
                  <a:pt x="2966847" y="520541"/>
                </a:lnTo>
                <a:lnTo>
                  <a:pt x="3066478" y="645890"/>
                </a:lnTo>
                <a:close/>
                <a:moveTo>
                  <a:pt x="3092863" y="992410"/>
                </a:moveTo>
                <a:cubicBezTo>
                  <a:pt x="3093126" y="1052853"/>
                  <a:pt x="3044341" y="1102064"/>
                  <a:pt x="2983898" y="1102327"/>
                </a:cubicBezTo>
                <a:cubicBezTo>
                  <a:pt x="2923455" y="1102590"/>
                  <a:pt x="2874244" y="1053805"/>
                  <a:pt x="2873980" y="993362"/>
                </a:cubicBezTo>
                <a:cubicBezTo>
                  <a:pt x="2873717" y="932920"/>
                  <a:pt x="2922502" y="883708"/>
                  <a:pt x="2982945" y="883445"/>
                </a:cubicBezTo>
                <a:cubicBezTo>
                  <a:pt x="2983103" y="883444"/>
                  <a:pt x="2983262" y="883444"/>
                  <a:pt x="2983420" y="883444"/>
                </a:cubicBezTo>
                <a:cubicBezTo>
                  <a:pt x="3042480" y="882069"/>
                  <a:pt x="3091471" y="928832"/>
                  <a:pt x="3092846" y="987891"/>
                </a:cubicBezTo>
                <a:cubicBezTo>
                  <a:pt x="3092878" y="989270"/>
                  <a:pt x="3092884" y="990650"/>
                  <a:pt x="3092862" y="992029"/>
                </a:cubicBezTo>
                <a:moveTo>
                  <a:pt x="3136107" y="992029"/>
                </a:moveTo>
                <a:cubicBezTo>
                  <a:pt x="3137948" y="907881"/>
                  <a:pt x="3071225" y="838173"/>
                  <a:pt x="2987077" y="836332"/>
                </a:cubicBezTo>
                <a:cubicBezTo>
                  <a:pt x="2902929" y="834490"/>
                  <a:pt x="2833221" y="901213"/>
                  <a:pt x="2831379" y="985361"/>
                </a:cubicBezTo>
                <a:cubicBezTo>
                  <a:pt x="2829538" y="1069509"/>
                  <a:pt x="2896261" y="1139217"/>
                  <a:pt x="2980409" y="1141059"/>
                </a:cubicBezTo>
                <a:cubicBezTo>
                  <a:pt x="2981508" y="1141083"/>
                  <a:pt x="2982607" y="1141095"/>
                  <a:pt x="2983707" y="1141095"/>
                </a:cubicBezTo>
                <a:cubicBezTo>
                  <a:pt x="3066709" y="1142255"/>
                  <a:pt x="3134937" y="1075909"/>
                  <a:pt x="3136097" y="992906"/>
                </a:cubicBezTo>
                <a:cubicBezTo>
                  <a:pt x="3136101" y="992613"/>
                  <a:pt x="3136104" y="992321"/>
                  <a:pt x="3136107" y="992029"/>
                </a:cubicBezTo>
                <a:moveTo>
                  <a:pt x="3333178" y="645890"/>
                </a:moveTo>
                <a:lnTo>
                  <a:pt x="3375184" y="645890"/>
                </a:lnTo>
                <a:lnTo>
                  <a:pt x="3375184" y="483013"/>
                </a:lnTo>
                <a:lnTo>
                  <a:pt x="3281648" y="483013"/>
                </a:lnTo>
                <a:lnTo>
                  <a:pt x="3281648" y="523399"/>
                </a:lnTo>
                <a:lnTo>
                  <a:pt x="3333178" y="523399"/>
                </a:lnTo>
                <a:lnTo>
                  <a:pt x="3333178" y="605504"/>
                </a:lnTo>
                <a:lnTo>
                  <a:pt x="3311938" y="605504"/>
                </a:lnTo>
                <a:cubicBezTo>
                  <a:pt x="3246596" y="605504"/>
                  <a:pt x="3202876" y="564261"/>
                  <a:pt x="3202876" y="503396"/>
                </a:cubicBezTo>
                <a:cubicBezTo>
                  <a:pt x="3202876" y="442531"/>
                  <a:pt x="3246596" y="400907"/>
                  <a:pt x="3311938" y="400907"/>
                </a:cubicBezTo>
                <a:lnTo>
                  <a:pt x="3354896" y="400907"/>
                </a:lnTo>
                <a:lnTo>
                  <a:pt x="3354896" y="360521"/>
                </a:lnTo>
                <a:lnTo>
                  <a:pt x="3311652" y="360521"/>
                </a:lnTo>
                <a:cubicBezTo>
                  <a:pt x="3222212" y="360521"/>
                  <a:pt x="3159252" y="419671"/>
                  <a:pt x="3159252" y="503396"/>
                </a:cubicBezTo>
                <a:cubicBezTo>
                  <a:pt x="3159252" y="587121"/>
                  <a:pt x="3223260" y="646271"/>
                  <a:pt x="3311652" y="646271"/>
                </a:cubicBezTo>
                <a:close/>
                <a:moveTo>
                  <a:pt x="3291173" y="971836"/>
                </a:moveTo>
                <a:lnTo>
                  <a:pt x="3239738" y="971836"/>
                </a:lnTo>
                <a:lnTo>
                  <a:pt x="3239738" y="889921"/>
                </a:lnTo>
                <a:lnTo>
                  <a:pt x="3291173" y="889921"/>
                </a:lnTo>
                <a:cubicBezTo>
                  <a:pt x="3313873" y="888828"/>
                  <a:pt x="3333160" y="906343"/>
                  <a:pt x="3334253" y="929042"/>
                </a:cubicBezTo>
                <a:cubicBezTo>
                  <a:pt x="3335346" y="951741"/>
                  <a:pt x="3317830" y="971028"/>
                  <a:pt x="3295131" y="972122"/>
                </a:cubicBezTo>
                <a:cubicBezTo>
                  <a:pt x="3293813" y="972185"/>
                  <a:pt x="3292492" y="972185"/>
                  <a:pt x="3291173" y="972122"/>
                </a:cubicBezTo>
                <a:moveTo>
                  <a:pt x="3391662" y="1134904"/>
                </a:moveTo>
                <a:lnTo>
                  <a:pt x="3293269" y="1012412"/>
                </a:lnTo>
                <a:cubicBezTo>
                  <a:pt x="3339846" y="1011269"/>
                  <a:pt x="3376898" y="976979"/>
                  <a:pt x="3376898" y="930783"/>
                </a:cubicBezTo>
                <a:cubicBezTo>
                  <a:pt x="3376898" y="884587"/>
                  <a:pt x="3338798" y="849630"/>
                  <a:pt x="3291173" y="849630"/>
                </a:cubicBezTo>
                <a:lnTo>
                  <a:pt x="3197733" y="849630"/>
                </a:lnTo>
                <a:lnTo>
                  <a:pt x="3197733" y="1134904"/>
                </a:lnTo>
                <a:lnTo>
                  <a:pt x="3240120" y="1134904"/>
                </a:lnTo>
                <a:lnTo>
                  <a:pt x="3240120" y="1009936"/>
                </a:lnTo>
                <a:lnTo>
                  <a:pt x="3339846" y="1135285"/>
                </a:lnTo>
                <a:close/>
                <a:moveTo>
                  <a:pt x="3500152" y="849154"/>
                </a:moveTo>
                <a:lnTo>
                  <a:pt x="3457766" y="849154"/>
                </a:lnTo>
                <a:lnTo>
                  <a:pt x="3457766" y="1134904"/>
                </a:lnTo>
                <a:lnTo>
                  <a:pt x="3500152" y="1134904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097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880BF-BF38-4B44-AFDD-A7D7EBDC0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C5453-188A-492A-93C0-AEB30EF0C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95F9E9-07D9-48D9-9893-926BDE4FF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1597-071D-2F42-8EA7-B0C54959C0BE}" type="datetime1">
              <a:rPr lang="fi-FI" smtClean="0"/>
              <a:t>9.5.2022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3D17E-A169-420C-8D51-CF2129F87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Raseborgs stad | Namn | Evenemang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16139-F326-4359-9D26-113E072CD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50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9CBA-E48F-4BBC-8562-7D64B85DB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3EF70-1AEB-40EE-AA84-04A529C34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000" y="1353600"/>
            <a:ext cx="5004000" cy="478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DBAD4A-FE07-491A-846D-49EA45EBB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4272" y="1353600"/>
            <a:ext cx="5004000" cy="478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9D1E4-1290-40E6-AB73-1C788668D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37398-C3E1-784A-B9B2-D3E45D153ED9}" type="datetime1">
              <a:rPr lang="fi-FI" smtClean="0"/>
              <a:t>9.5.2022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22EE8-B3BD-4554-9D60-156FFE429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Raseborgs stad | Namn | Evenemang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1A347-56E4-42F7-8133-6A345E397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900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23FE-6E49-47AB-BFE2-61F42A69F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00" y="1303924"/>
            <a:ext cx="10296000" cy="2198075"/>
          </a:xfrm>
        </p:spPr>
        <p:txBody>
          <a:bodyPr anchor="b"/>
          <a:lstStyle>
            <a:lvl1pPr algn="l">
              <a:lnSpc>
                <a:spcPts val="7000"/>
              </a:lnSpc>
              <a:defRPr sz="6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39343-5AF3-4068-92E5-C3B10571E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000" y="3778638"/>
            <a:ext cx="10296000" cy="1655762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03976-BDF8-4173-89F3-5C9F2306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5B5A7B9-9DA8-F64E-9992-B5A556E18BED}" type="datetime1">
              <a:rPr lang="fi-FI" smtClean="0"/>
              <a:t>9.5.2022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4797D-BC65-4B5B-AD41-161794CB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Raseborgs stad | Namn | Evenemang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14C25-7D00-4C6A-8EFA-15BB7B97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22" name="Graphic 20">
            <a:extLst>
              <a:ext uri="{FF2B5EF4-FFF2-40B4-BE49-F238E27FC236}">
                <a16:creationId xmlns:a16="http://schemas.microsoft.com/office/drawing/2014/main" id="{79CEFCAD-981C-4CAE-BB6B-64D60FF39559}"/>
              </a:ext>
            </a:extLst>
          </p:cNvPr>
          <p:cNvSpPr>
            <a:spLocks noChangeAspect="1"/>
          </p:cNvSpPr>
          <p:nvPr/>
        </p:nvSpPr>
        <p:spPr bwMode="black">
          <a:xfrm>
            <a:off x="538225" y="403925"/>
            <a:ext cx="2109557" cy="900000"/>
          </a:xfrm>
          <a:custGeom>
            <a:avLst/>
            <a:gdLst>
              <a:gd name="connsiteX0" fmla="*/ 2657666 w 3505200"/>
              <a:gd name="connsiteY0" fmla="*/ 889540 h 1495425"/>
              <a:gd name="connsiteX1" fmla="*/ 2704719 w 3505200"/>
              <a:gd name="connsiteY1" fmla="*/ 889540 h 1495425"/>
              <a:gd name="connsiteX2" fmla="*/ 2748570 w 3505200"/>
              <a:gd name="connsiteY2" fmla="*/ 927794 h 1495425"/>
              <a:gd name="connsiteX3" fmla="*/ 2710315 w 3505200"/>
              <a:gd name="connsiteY3" fmla="*/ 971645 h 1495425"/>
              <a:gd name="connsiteX4" fmla="*/ 2704719 w 3505200"/>
              <a:gd name="connsiteY4" fmla="*/ 971645 h 1495425"/>
              <a:gd name="connsiteX5" fmla="*/ 2657666 w 3505200"/>
              <a:gd name="connsiteY5" fmla="*/ 971645 h 1495425"/>
              <a:gd name="connsiteX6" fmla="*/ 2657666 w 3505200"/>
              <a:gd name="connsiteY6" fmla="*/ 849154 h 1495425"/>
              <a:gd name="connsiteX7" fmla="*/ 2615279 w 3505200"/>
              <a:gd name="connsiteY7" fmla="*/ 849154 h 1495425"/>
              <a:gd name="connsiteX8" fmla="*/ 2615279 w 3505200"/>
              <a:gd name="connsiteY8" fmla="*/ 1134904 h 1495425"/>
              <a:gd name="connsiteX9" fmla="*/ 2657666 w 3505200"/>
              <a:gd name="connsiteY9" fmla="*/ 1134904 h 1495425"/>
              <a:gd name="connsiteX10" fmla="*/ 2657666 w 3505200"/>
              <a:gd name="connsiteY10" fmla="*/ 1012031 h 1495425"/>
              <a:gd name="connsiteX11" fmla="*/ 2704719 w 3505200"/>
              <a:gd name="connsiteY11" fmla="*/ 1012031 h 1495425"/>
              <a:gd name="connsiteX12" fmla="*/ 2790444 w 3505200"/>
              <a:gd name="connsiteY12" fmla="*/ 930402 h 1495425"/>
              <a:gd name="connsiteX13" fmla="*/ 2704719 w 3505200"/>
              <a:gd name="connsiteY13" fmla="*/ 849154 h 1495425"/>
              <a:gd name="connsiteX14" fmla="*/ 98679 w 3505200"/>
              <a:gd name="connsiteY14" fmla="*/ 1453515 h 1495425"/>
              <a:gd name="connsiteX15" fmla="*/ 98679 w 3505200"/>
              <a:gd name="connsiteY15" fmla="*/ 1491615 h 1495425"/>
              <a:gd name="connsiteX16" fmla="*/ 194596 w 3505200"/>
              <a:gd name="connsiteY16" fmla="*/ 1441990 h 1495425"/>
              <a:gd name="connsiteX17" fmla="*/ 298623 w 3505200"/>
              <a:gd name="connsiteY17" fmla="*/ 1419570 h 1495425"/>
              <a:gd name="connsiteX18" fmla="*/ 321469 w 3505200"/>
              <a:gd name="connsiteY18" fmla="*/ 1442657 h 1495425"/>
              <a:gd name="connsiteX19" fmla="*/ 485946 w 3505200"/>
              <a:gd name="connsiteY19" fmla="*/ 1469345 h 1495425"/>
              <a:gd name="connsiteX20" fmla="*/ 513112 w 3505200"/>
              <a:gd name="connsiteY20" fmla="*/ 1441990 h 1495425"/>
              <a:gd name="connsiteX21" fmla="*/ 617262 w 3505200"/>
              <a:gd name="connsiteY21" fmla="*/ 1419502 h 1495425"/>
              <a:gd name="connsiteX22" fmla="*/ 640175 w 3505200"/>
              <a:gd name="connsiteY22" fmla="*/ 1442657 h 1495425"/>
              <a:gd name="connsiteX23" fmla="*/ 804645 w 3505200"/>
              <a:gd name="connsiteY23" fmla="*/ 1469394 h 1495425"/>
              <a:gd name="connsiteX24" fmla="*/ 831723 w 3505200"/>
              <a:gd name="connsiteY24" fmla="*/ 1442181 h 1495425"/>
              <a:gd name="connsiteX25" fmla="*/ 895160 w 3505200"/>
              <a:gd name="connsiteY25" fmla="*/ 1407509 h 1495425"/>
              <a:gd name="connsiteX26" fmla="*/ 895160 w 3505200"/>
              <a:gd name="connsiteY26" fmla="*/ 1369409 h 1495425"/>
              <a:gd name="connsiteX27" fmla="*/ 799910 w 3505200"/>
              <a:gd name="connsiteY27" fmla="*/ 1421987 h 1495425"/>
              <a:gd name="connsiteX28" fmla="*/ 687207 w 3505200"/>
              <a:gd name="connsiteY28" fmla="*/ 1436939 h 1495425"/>
              <a:gd name="connsiteX29" fmla="*/ 672846 w 3505200"/>
              <a:gd name="connsiteY29" fmla="*/ 1422749 h 1495425"/>
              <a:gd name="connsiteX30" fmla="*/ 517130 w 3505200"/>
              <a:gd name="connsiteY30" fmla="*/ 1386439 h 1495425"/>
              <a:gd name="connsiteX31" fmla="*/ 481298 w 3505200"/>
              <a:gd name="connsiteY31" fmla="*/ 1421987 h 1495425"/>
              <a:gd name="connsiteX32" fmla="*/ 368596 w 3505200"/>
              <a:gd name="connsiteY32" fmla="*/ 1436939 h 1495425"/>
              <a:gd name="connsiteX33" fmla="*/ 354234 w 3505200"/>
              <a:gd name="connsiteY33" fmla="*/ 1422749 h 1495425"/>
              <a:gd name="connsiteX34" fmla="*/ 198349 w 3505200"/>
              <a:gd name="connsiteY34" fmla="*/ 1386572 h 1495425"/>
              <a:gd name="connsiteX35" fmla="*/ 162591 w 3505200"/>
              <a:gd name="connsiteY35" fmla="*/ 1422082 h 1495425"/>
              <a:gd name="connsiteX36" fmla="*/ 99060 w 3505200"/>
              <a:gd name="connsiteY36" fmla="*/ 1453514 h 1495425"/>
              <a:gd name="connsiteX37" fmla="*/ 858488 w 3505200"/>
              <a:gd name="connsiteY37" fmla="*/ 126016 h 1495425"/>
              <a:gd name="connsiteX38" fmla="*/ 896588 w 3505200"/>
              <a:gd name="connsiteY38" fmla="*/ 126016 h 1495425"/>
              <a:gd name="connsiteX39" fmla="*/ 896588 w 3505200"/>
              <a:gd name="connsiteY39" fmla="*/ 7144 h 1495425"/>
              <a:gd name="connsiteX40" fmla="*/ 706088 w 3505200"/>
              <a:gd name="connsiteY40" fmla="*/ 7144 h 1495425"/>
              <a:gd name="connsiteX41" fmla="*/ 706088 w 3505200"/>
              <a:gd name="connsiteY41" fmla="*/ 88106 h 1495425"/>
              <a:gd name="connsiteX42" fmla="*/ 592646 w 3505200"/>
              <a:gd name="connsiteY42" fmla="*/ 88106 h 1495425"/>
              <a:gd name="connsiteX43" fmla="*/ 592646 w 3505200"/>
              <a:gd name="connsiteY43" fmla="*/ 7144 h 1495425"/>
              <a:gd name="connsiteX44" fmla="*/ 402146 w 3505200"/>
              <a:gd name="connsiteY44" fmla="*/ 7144 h 1495425"/>
              <a:gd name="connsiteX45" fmla="*/ 402146 w 3505200"/>
              <a:gd name="connsiteY45" fmla="*/ 88106 h 1495425"/>
              <a:gd name="connsiteX46" fmla="*/ 287846 w 3505200"/>
              <a:gd name="connsiteY46" fmla="*/ 88106 h 1495425"/>
              <a:gd name="connsiteX47" fmla="*/ 287846 w 3505200"/>
              <a:gd name="connsiteY47" fmla="*/ 7144 h 1495425"/>
              <a:gd name="connsiteX48" fmla="*/ 97346 w 3505200"/>
              <a:gd name="connsiteY48" fmla="*/ 7144 h 1495425"/>
              <a:gd name="connsiteX49" fmla="*/ 97346 w 3505200"/>
              <a:gd name="connsiteY49" fmla="*/ 126016 h 1495425"/>
              <a:gd name="connsiteX50" fmla="*/ 135446 w 3505200"/>
              <a:gd name="connsiteY50" fmla="*/ 126016 h 1495425"/>
              <a:gd name="connsiteX51" fmla="*/ 135446 w 3505200"/>
              <a:gd name="connsiteY51" fmla="*/ 45053 h 1495425"/>
              <a:gd name="connsiteX52" fmla="*/ 249746 w 3505200"/>
              <a:gd name="connsiteY52" fmla="*/ 45053 h 1495425"/>
              <a:gd name="connsiteX53" fmla="*/ 249746 w 3505200"/>
              <a:gd name="connsiteY53" fmla="*/ 126016 h 1495425"/>
              <a:gd name="connsiteX54" fmla="*/ 440246 w 3505200"/>
              <a:gd name="connsiteY54" fmla="*/ 126016 h 1495425"/>
              <a:gd name="connsiteX55" fmla="*/ 440246 w 3505200"/>
              <a:gd name="connsiteY55" fmla="*/ 45053 h 1495425"/>
              <a:gd name="connsiteX56" fmla="*/ 554546 w 3505200"/>
              <a:gd name="connsiteY56" fmla="*/ 45053 h 1495425"/>
              <a:gd name="connsiteX57" fmla="*/ 554546 w 3505200"/>
              <a:gd name="connsiteY57" fmla="*/ 126016 h 1495425"/>
              <a:gd name="connsiteX58" fmla="*/ 745046 w 3505200"/>
              <a:gd name="connsiteY58" fmla="*/ 126016 h 1495425"/>
              <a:gd name="connsiteX59" fmla="*/ 745046 w 3505200"/>
              <a:gd name="connsiteY59" fmla="*/ 45053 h 1495425"/>
              <a:gd name="connsiteX60" fmla="*/ 859346 w 3505200"/>
              <a:gd name="connsiteY60" fmla="*/ 45053 h 1495425"/>
              <a:gd name="connsiteX61" fmla="*/ 936307 w 3505200"/>
              <a:gd name="connsiteY61" fmla="*/ 747713 h 1495425"/>
              <a:gd name="connsiteX62" fmla="*/ 810387 w 3505200"/>
              <a:gd name="connsiteY62" fmla="*/ 815340 h 1495425"/>
              <a:gd name="connsiteX63" fmla="*/ 684467 w 3505200"/>
              <a:gd name="connsiteY63" fmla="*/ 747713 h 1495425"/>
              <a:gd name="connsiteX64" fmla="*/ 810387 w 3505200"/>
              <a:gd name="connsiteY64" fmla="*/ 679990 h 1495425"/>
              <a:gd name="connsiteX65" fmla="*/ 936307 w 3505200"/>
              <a:gd name="connsiteY65" fmla="*/ 747713 h 1495425"/>
              <a:gd name="connsiteX66" fmla="*/ 635032 w 3505200"/>
              <a:gd name="connsiteY66" fmla="*/ 747713 h 1495425"/>
              <a:gd name="connsiteX67" fmla="*/ 566261 w 3505200"/>
              <a:gd name="connsiteY67" fmla="*/ 867442 h 1495425"/>
              <a:gd name="connsiteX68" fmla="*/ 427673 w 3505200"/>
              <a:gd name="connsiteY68" fmla="*/ 867442 h 1495425"/>
              <a:gd name="connsiteX69" fmla="*/ 427006 w 3505200"/>
              <a:gd name="connsiteY69" fmla="*/ 867442 h 1495425"/>
              <a:gd name="connsiteX70" fmla="*/ 358426 w 3505200"/>
              <a:gd name="connsiteY70" fmla="*/ 747903 h 1495425"/>
              <a:gd name="connsiteX71" fmla="*/ 358426 w 3505200"/>
              <a:gd name="connsiteY71" fmla="*/ 747903 h 1495425"/>
              <a:gd name="connsiteX72" fmla="*/ 358426 w 3505200"/>
              <a:gd name="connsiteY72" fmla="*/ 747903 h 1495425"/>
              <a:gd name="connsiteX73" fmla="*/ 427482 w 3505200"/>
              <a:gd name="connsiteY73" fmla="*/ 627888 h 1495425"/>
              <a:gd name="connsiteX74" fmla="*/ 496253 w 3505200"/>
              <a:gd name="connsiteY74" fmla="*/ 633984 h 1495425"/>
              <a:gd name="connsiteX75" fmla="*/ 565309 w 3505200"/>
              <a:gd name="connsiteY75" fmla="*/ 628174 h 1495425"/>
              <a:gd name="connsiteX76" fmla="*/ 634937 w 3505200"/>
              <a:gd name="connsiteY76" fmla="*/ 748094 h 1495425"/>
              <a:gd name="connsiteX77" fmla="*/ 590645 w 3505200"/>
              <a:gd name="connsiteY77" fmla="*/ 585406 h 1495425"/>
              <a:gd name="connsiteX78" fmla="*/ 595027 w 3505200"/>
              <a:gd name="connsiteY78" fmla="*/ 442531 h 1495425"/>
              <a:gd name="connsiteX79" fmla="*/ 716661 w 3505200"/>
              <a:gd name="connsiteY79" fmla="*/ 367379 h 1495425"/>
              <a:gd name="connsiteX80" fmla="*/ 712280 w 3505200"/>
              <a:gd name="connsiteY80" fmla="*/ 510254 h 1495425"/>
              <a:gd name="connsiteX81" fmla="*/ 590645 w 3505200"/>
              <a:gd name="connsiteY81" fmla="*/ 585502 h 1495425"/>
              <a:gd name="connsiteX82" fmla="*/ 402717 w 3505200"/>
              <a:gd name="connsiteY82" fmla="*/ 584930 h 1495425"/>
              <a:gd name="connsiteX83" fmla="*/ 281178 w 3505200"/>
              <a:gd name="connsiteY83" fmla="*/ 509683 h 1495425"/>
              <a:gd name="connsiteX84" fmla="*/ 276892 w 3505200"/>
              <a:gd name="connsiteY84" fmla="*/ 366808 h 1495425"/>
              <a:gd name="connsiteX85" fmla="*/ 398431 w 3505200"/>
              <a:gd name="connsiteY85" fmla="*/ 441960 h 1495425"/>
              <a:gd name="connsiteX86" fmla="*/ 402717 w 3505200"/>
              <a:gd name="connsiteY86" fmla="*/ 584835 h 1495425"/>
              <a:gd name="connsiteX87" fmla="*/ 402717 w 3505200"/>
              <a:gd name="connsiteY87" fmla="*/ 910209 h 1495425"/>
              <a:gd name="connsiteX88" fmla="*/ 398336 w 3505200"/>
              <a:gd name="connsiteY88" fmla="*/ 1053084 h 1495425"/>
              <a:gd name="connsiteX89" fmla="*/ 276796 w 3505200"/>
              <a:gd name="connsiteY89" fmla="*/ 1128331 h 1495425"/>
              <a:gd name="connsiteX90" fmla="*/ 281083 w 3505200"/>
              <a:gd name="connsiteY90" fmla="*/ 985456 h 1495425"/>
              <a:gd name="connsiteX91" fmla="*/ 402717 w 3505200"/>
              <a:gd name="connsiteY91" fmla="*/ 910304 h 1495425"/>
              <a:gd name="connsiteX92" fmla="*/ 590740 w 3505200"/>
              <a:gd name="connsiteY92" fmla="*/ 910304 h 1495425"/>
              <a:gd name="connsiteX93" fmla="*/ 712280 w 3505200"/>
              <a:gd name="connsiteY93" fmla="*/ 985552 h 1495425"/>
              <a:gd name="connsiteX94" fmla="*/ 716661 w 3505200"/>
              <a:gd name="connsiteY94" fmla="*/ 1128427 h 1495425"/>
              <a:gd name="connsiteX95" fmla="*/ 595027 w 3505200"/>
              <a:gd name="connsiteY95" fmla="*/ 1053274 h 1495425"/>
              <a:gd name="connsiteX96" fmla="*/ 590740 w 3505200"/>
              <a:gd name="connsiteY96" fmla="*/ 910399 h 1495425"/>
              <a:gd name="connsiteX97" fmla="*/ 308991 w 3505200"/>
              <a:gd name="connsiteY97" fmla="*/ 747713 h 1495425"/>
              <a:gd name="connsiteX98" fmla="*/ 183071 w 3505200"/>
              <a:gd name="connsiteY98" fmla="*/ 815435 h 1495425"/>
              <a:gd name="connsiteX99" fmla="*/ 57150 w 3505200"/>
              <a:gd name="connsiteY99" fmla="*/ 747713 h 1495425"/>
              <a:gd name="connsiteX100" fmla="*/ 183071 w 3505200"/>
              <a:gd name="connsiteY100" fmla="*/ 679990 h 1495425"/>
              <a:gd name="connsiteX101" fmla="*/ 308991 w 3505200"/>
              <a:gd name="connsiteY101" fmla="*/ 747713 h 1495425"/>
              <a:gd name="connsiteX102" fmla="*/ 976217 w 3505200"/>
              <a:gd name="connsiteY102" fmla="*/ 759143 h 1495425"/>
              <a:gd name="connsiteX103" fmla="*/ 985266 w 3505200"/>
              <a:gd name="connsiteY103" fmla="*/ 747522 h 1495425"/>
              <a:gd name="connsiteX104" fmla="*/ 976217 w 3505200"/>
              <a:gd name="connsiteY104" fmla="*/ 735806 h 1495425"/>
              <a:gd name="connsiteX105" fmla="*/ 810101 w 3505200"/>
              <a:gd name="connsiteY105" fmla="*/ 641890 h 1495425"/>
              <a:gd name="connsiteX106" fmla="*/ 659416 w 3505200"/>
              <a:gd name="connsiteY106" fmla="*/ 718090 h 1495425"/>
              <a:gd name="connsiteX107" fmla="*/ 603123 w 3505200"/>
              <a:gd name="connsiteY107" fmla="*/ 620935 h 1495425"/>
              <a:gd name="connsiteX108" fmla="*/ 744950 w 3505200"/>
              <a:gd name="connsiteY108" fmla="*/ 528638 h 1495425"/>
              <a:gd name="connsiteX109" fmla="*/ 746570 w 3505200"/>
              <a:gd name="connsiteY109" fmla="*/ 338138 h 1495425"/>
              <a:gd name="connsiteX110" fmla="*/ 741045 w 3505200"/>
              <a:gd name="connsiteY110" fmla="*/ 324421 h 1495425"/>
              <a:gd name="connsiteX111" fmla="*/ 726377 w 3505200"/>
              <a:gd name="connsiteY111" fmla="*/ 326422 h 1495425"/>
              <a:gd name="connsiteX112" fmla="*/ 561975 w 3505200"/>
              <a:gd name="connsiteY112" fmla="*/ 423291 h 1495425"/>
              <a:gd name="connsiteX113" fmla="*/ 552450 w 3505200"/>
              <a:gd name="connsiteY113" fmla="*/ 591503 h 1495425"/>
              <a:gd name="connsiteX114" fmla="*/ 439864 w 3505200"/>
              <a:gd name="connsiteY114" fmla="*/ 591503 h 1495425"/>
              <a:gd name="connsiteX115" fmla="*/ 430816 w 3505200"/>
              <a:gd name="connsiteY115" fmla="*/ 422815 h 1495425"/>
              <a:gd name="connsiteX116" fmla="*/ 266414 w 3505200"/>
              <a:gd name="connsiteY116" fmla="*/ 326041 h 1495425"/>
              <a:gd name="connsiteX117" fmla="*/ 251746 w 3505200"/>
              <a:gd name="connsiteY117" fmla="*/ 323945 h 1495425"/>
              <a:gd name="connsiteX118" fmla="*/ 246221 w 3505200"/>
              <a:gd name="connsiteY118" fmla="*/ 337661 h 1495425"/>
              <a:gd name="connsiteX119" fmla="*/ 247840 w 3505200"/>
              <a:gd name="connsiteY119" fmla="*/ 528161 h 1495425"/>
              <a:gd name="connsiteX120" fmla="*/ 389287 w 3505200"/>
              <a:gd name="connsiteY120" fmla="*/ 620363 h 1495425"/>
              <a:gd name="connsiteX121" fmla="*/ 332994 w 3505200"/>
              <a:gd name="connsiteY121" fmla="*/ 717995 h 1495425"/>
              <a:gd name="connsiteX122" fmla="*/ 182785 w 3505200"/>
              <a:gd name="connsiteY122" fmla="*/ 641795 h 1495425"/>
              <a:gd name="connsiteX123" fmla="*/ 16669 w 3505200"/>
              <a:gd name="connsiteY123" fmla="*/ 735711 h 1495425"/>
              <a:gd name="connsiteX124" fmla="*/ 7144 w 3505200"/>
              <a:gd name="connsiteY124" fmla="*/ 747427 h 1495425"/>
              <a:gd name="connsiteX125" fmla="*/ 16669 w 3505200"/>
              <a:gd name="connsiteY125" fmla="*/ 759047 h 1495425"/>
              <a:gd name="connsiteX126" fmla="*/ 182785 w 3505200"/>
              <a:gd name="connsiteY126" fmla="*/ 853059 h 1495425"/>
              <a:gd name="connsiteX127" fmla="*/ 332899 w 3505200"/>
              <a:gd name="connsiteY127" fmla="*/ 776859 h 1495425"/>
              <a:gd name="connsiteX128" fmla="*/ 388620 w 3505200"/>
              <a:gd name="connsiteY128" fmla="*/ 873728 h 1495425"/>
              <a:gd name="connsiteX129" fmla="*/ 247936 w 3505200"/>
              <a:gd name="connsiteY129" fmla="*/ 965645 h 1495425"/>
              <a:gd name="connsiteX130" fmla="*/ 246317 w 3505200"/>
              <a:gd name="connsiteY130" fmla="*/ 1156145 h 1495425"/>
              <a:gd name="connsiteX131" fmla="*/ 251841 w 3505200"/>
              <a:gd name="connsiteY131" fmla="*/ 1169956 h 1495425"/>
              <a:gd name="connsiteX132" fmla="*/ 266510 w 3505200"/>
              <a:gd name="connsiteY132" fmla="*/ 1167860 h 1495425"/>
              <a:gd name="connsiteX133" fmla="*/ 430911 w 3505200"/>
              <a:gd name="connsiteY133" fmla="*/ 1070991 h 1495425"/>
              <a:gd name="connsiteX134" fmla="*/ 440436 w 3505200"/>
              <a:gd name="connsiteY134" fmla="*/ 902875 h 1495425"/>
              <a:gd name="connsiteX135" fmla="*/ 553022 w 3505200"/>
              <a:gd name="connsiteY135" fmla="*/ 902875 h 1495425"/>
              <a:gd name="connsiteX136" fmla="*/ 562547 w 3505200"/>
              <a:gd name="connsiteY136" fmla="*/ 1071372 h 1495425"/>
              <a:gd name="connsiteX137" fmla="*/ 726948 w 3505200"/>
              <a:gd name="connsiteY137" fmla="*/ 1168241 h 1495425"/>
              <a:gd name="connsiteX138" fmla="*/ 741617 w 3505200"/>
              <a:gd name="connsiteY138" fmla="*/ 1170241 h 1495425"/>
              <a:gd name="connsiteX139" fmla="*/ 747236 w 3505200"/>
              <a:gd name="connsiteY139" fmla="*/ 1156526 h 1495425"/>
              <a:gd name="connsiteX140" fmla="*/ 745522 w 3505200"/>
              <a:gd name="connsiteY140" fmla="*/ 966026 h 1495425"/>
              <a:gd name="connsiteX141" fmla="*/ 604171 w 3505200"/>
              <a:gd name="connsiteY141" fmla="*/ 873919 h 1495425"/>
              <a:gd name="connsiteX142" fmla="*/ 660368 w 3505200"/>
              <a:gd name="connsiteY142" fmla="*/ 776383 h 1495425"/>
              <a:gd name="connsiteX143" fmla="*/ 810482 w 3505200"/>
              <a:gd name="connsiteY143" fmla="*/ 852583 h 1495425"/>
              <a:gd name="connsiteX144" fmla="*/ 976598 w 3505200"/>
              <a:gd name="connsiteY144" fmla="*/ 758571 h 1495425"/>
              <a:gd name="connsiteX145" fmla="*/ 1376648 w 3505200"/>
              <a:gd name="connsiteY145" fmla="*/ 482346 h 1495425"/>
              <a:gd name="connsiteX146" fmla="*/ 1325118 w 3505200"/>
              <a:gd name="connsiteY146" fmla="*/ 482346 h 1495425"/>
              <a:gd name="connsiteX147" fmla="*/ 1325118 w 3505200"/>
              <a:gd name="connsiteY147" fmla="*/ 400240 h 1495425"/>
              <a:gd name="connsiteX148" fmla="*/ 1376648 w 3505200"/>
              <a:gd name="connsiteY148" fmla="*/ 400240 h 1495425"/>
              <a:gd name="connsiteX149" fmla="*/ 1420499 w 3505200"/>
              <a:gd name="connsiteY149" fmla="*/ 438495 h 1495425"/>
              <a:gd name="connsiteX150" fmla="*/ 1382244 w 3505200"/>
              <a:gd name="connsiteY150" fmla="*/ 482346 h 1495425"/>
              <a:gd name="connsiteX151" fmla="*/ 1376648 w 3505200"/>
              <a:gd name="connsiteY151" fmla="*/ 482346 h 1495425"/>
              <a:gd name="connsiteX152" fmla="*/ 1477042 w 3505200"/>
              <a:gd name="connsiteY152" fmla="*/ 645223 h 1495425"/>
              <a:gd name="connsiteX153" fmla="*/ 1378648 w 3505200"/>
              <a:gd name="connsiteY153" fmla="*/ 522732 h 1495425"/>
              <a:gd name="connsiteX154" fmla="*/ 1462373 w 3505200"/>
              <a:gd name="connsiteY154" fmla="*/ 441103 h 1495425"/>
              <a:gd name="connsiteX155" fmla="*/ 1376172 w 3505200"/>
              <a:gd name="connsiteY155" fmla="*/ 359855 h 1495425"/>
              <a:gd name="connsiteX156" fmla="*/ 1282732 w 3505200"/>
              <a:gd name="connsiteY156" fmla="*/ 359855 h 1495425"/>
              <a:gd name="connsiteX157" fmla="*/ 1282732 w 3505200"/>
              <a:gd name="connsiteY157" fmla="*/ 645605 h 1495425"/>
              <a:gd name="connsiteX158" fmla="*/ 1325118 w 3505200"/>
              <a:gd name="connsiteY158" fmla="*/ 645605 h 1495425"/>
              <a:gd name="connsiteX159" fmla="*/ 1325118 w 3505200"/>
              <a:gd name="connsiteY159" fmla="*/ 520541 h 1495425"/>
              <a:gd name="connsiteX160" fmla="*/ 1424845 w 3505200"/>
              <a:gd name="connsiteY160" fmla="*/ 645890 h 1495425"/>
              <a:gd name="connsiteX161" fmla="*/ 1376553 w 3505200"/>
              <a:gd name="connsiteY161" fmla="*/ 971836 h 1495425"/>
              <a:gd name="connsiteX162" fmla="*/ 1325023 w 3505200"/>
              <a:gd name="connsiteY162" fmla="*/ 971836 h 1495425"/>
              <a:gd name="connsiteX163" fmla="*/ 1325023 w 3505200"/>
              <a:gd name="connsiteY163" fmla="*/ 889921 h 1495425"/>
              <a:gd name="connsiteX164" fmla="*/ 1376553 w 3505200"/>
              <a:gd name="connsiteY164" fmla="*/ 889921 h 1495425"/>
              <a:gd name="connsiteX165" fmla="*/ 1419633 w 3505200"/>
              <a:gd name="connsiteY165" fmla="*/ 929042 h 1495425"/>
              <a:gd name="connsiteX166" fmla="*/ 1380511 w 3505200"/>
              <a:gd name="connsiteY166" fmla="*/ 972122 h 1495425"/>
              <a:gd name="connsiteX167" fmla="*/ 1376553 w 3505200"/>
              <a:gd name="connsiteY167" fmla="*/ 972122 h 1495425"/>
              <a:gd name="connsiteX168" fmla="*/ 1424749 w 3505200"/>
              <a:gd name="connsiteY168" fmla="*/ 1134904 h 1495425"/>
              <a:gd name="connsiteX169" fmla="*/ 1476947 w 3505200"/>
              <a:gd name="connsiteY169" fmla="*/ 1134904 h 1495425"/>
              <a:gd name="connsiteX170" fmla="*/ 1378553 w 3505200"/>
              <a:gd name="connsiteY170" fmla="*/ 1012412 h 1495425"/>
              <a:gd name="connsiteX171" fmla="*/ 1462278 w 3505200"/>
              <a:gd name="connsiteY171" fmla="*/ 930783 h 1495425"/>
              <a:gd name="connsiteX172" fmla="*/ 1376077 w 3505200"/>
              <a:gd name="connsiteY172" fmla="*/ 849630 h 1495425"/>
              <a:gd name="connsiteX173" fmla="*/ 1282637 w 3505200"/>
              <a:gd name="connsiteY173" fmla="*/ 849630 h 1495425"/>
              <a:gd name="connsiteX174" fmla="*/ 1282637 w 3505200"/>
              <a:gd name="connsiteY174" fmla="*/ 1134904 h 1495425"/>
              <a:gd name="connsiteX175" fmla="*/ 1325023 w 3505200"/>
              <a:gd name="connsiteY175" fmla="*/ 1134904 h 1495425"/>
              <a:gd name="connsiteX176" fmla="*/ 1325023 w 3505200"/>
              <a:gd name="connsiteY176" fmla="*/ 1009936 h 1495425"/>
              <a:gd name="connsiteX177" fmla="*/ 1688782 w 3505200"/>
              <a:gd name="connsiteY177" fmla="*/ 523494 h 1495425"/>
              <a:gd name="connsiteX178" fmla="*/ 1593532 w 3505200"/>
              <a:gd name="connsiteY178" fmla="*/ 523494 h 1495425"/>
              <a:gd name="connsiteX179" fmla="*/ 1622107 w 3505200"/>
              <a:gd name="connsiteY179" fmla="*/ 400431 h 1495425"/>
              <a:gd name="connsiteX180" fmla="*/ 1660207 w 3505200"/>
              <a:gd name="connsiteY180" fmla="*/ 400431 h 1495425"/>
              <a:gd name="connsiteX181" fmla="*/ 1717357 w 3505200"/>
              <a:gd name="connsiteY181" fmla="*/ 645890 h 1495425"/>
              <a:gd name="connsiteX182" fmla="*/ 1761554 w 3505200"/>
              <a:gd name="connsiteY182" fmla="*/ 645890 h 1495425"/>
              <a:gd name="connsiteX183" fmla="*/ 1694879 w 3505200"/>
              <a:gd name="connsiteY183" fmla="*/ 360140 h 1495425"/>
              <a:gd name="connsiteX184" fmla="*/ 1587437 w 3505200"/>
              <a:gd name="connsiteY184" fmla="*/ 360140 h 1495425"/>
              <a:gd name="connsiteX185" fmla="*/ 1520762 w 3505200"/>
              <a:gd name="connsiteY185" fmla="*/ 645890 h 1495425"/>
              <a:gd name="connsiteX186" fmla="*/ 1564957 w 3505200"/>
              <a:gd name="connsiteY186" fmla="*/ 645890 h 1495425"/>
              <a:gd name="connsiteX187" fmla="*/ 1584007 w 3505200"/>
              <a:gd name="connsiteY187" fmla="*/ 563404 h 1495425"/>
              <a:gd name="connsiteX188" fmla="*/ 1697831 w 3505200"/>
              <a:gd name="connsiteY188" fmla="*/ 563404 h 1495425"/>
              <a:gd name="connsiteX189" fmla="*/ 1688782 w 3505200"/>
              <a:gd name="connsiteY189" fmla="*/ 1012603 h 1495425"/>
              <a:gd name="connsiteX190" fmla="*/ 1593532 w 3505200"/>
              <a:gd name="connsiteY190" fmla="*/ 1012603 h 1495425"/>
              <a:gd name="connsiteX191" fmla="*/ 1622107 w 3505200"/>
              <a:gd name="connsiteY191" fmla="*/ 889445 h 1495425"/>
              <a:gd name="connsiteX192" fmla="*/ 1660207 w 3505200"/>
              <a:gd name="connsiteY192" fmla="*/ 889445 h 1495425"/>
              <a:gd name="connsiteX193" fmla="*/ 1717357 w 3505200"/>
              <a:gd name="connsiteY193" fmla="*/ 1134904 h 1495425"/>
              <a:gd name="connsiteX194" fmla="*/ 1761554 w 3505200"/>
              <a:gd name="connsiteY194" fmla="*/ 1134904 h 1495425"/>
              <a:gd name="connsiteX195" fmla="*/ 1694879 w 3505200"/>
              <a:gd name="connsiteY195" fmla="*/ 849630 h 1495425"/>
              <a:gd name="connsiteX196" fmla="*/ 1587437 w 3505200"/>
              <a:gd name="connsiteY196" fmla="*/ 849630 h 1495425"/>
              <a:gd name="connsiteX197" fmla="*/ 1520762 w 3505200"/>
              <a:gd name="connsiteY197" fmla="*/ 1134904 h 1495425"/>
              <a:gd name="connsiteX198" fmla="*/ 1564957 w 3505200"/>
              <a:gd name="connsiteY198" fmla="*/ 1134904 h 1495425"/>
              <a:gd name="connsiteX199" fmla="*/ 1584007 w 3505200"/>
              <a:gd name="connsiteY199" fmla="*/ 1052513 h 1495425"/>
              <a:gd name="connsiteX200" fmla="*/ 1697831 w 3505200"/>
              <a:gd name="connsiteY200" fmla="*/ 1052513 h 1495425"/>
              <a:gd name="connsiteX201" fmla="*/ 1871186 w 3505200"/>
              <a:gd name="connsiteY201" fmla="*/ 464439 h 1495425"/>
              <a:gd name="connsiteX202" fmla="*/ 1860995 w 3505200"/>
              <a:gd name="connsiteY202" fmla="*/ 440817 h 1495425"/>
              <a:gd name="connsiteX203" fmla="*/ 1876139 w 3505200"/>
              <a:gd name="connsiteY203" fmla="*/ 408337 h 1495425"/>
              <a:gd name="connsiteX204" fmla="*/ 1910906 w 3505200"/>
              <a:gd name="connsiteY204" fmla="*/ 397859 h 1495425"/>
              <a:gd name="connsiteX205" fmla="*/ 1982914 w 3505200"/>
              <a:gd name="connsiteY205" fmla="*/ 419862 h 1495425"/>
              <a:gd name="connsiteX206" fmla="*/ 2006346 w 3505200"/>
              <a:gd name="connsiteY206" fmla="*/ 385191 h 1495425"/>
              <a:gd name="connsiteX207" fmla="*/ 1913096 w 3505200"/>
              <a:gd name="connsiteY207" fmla="*/ 355854 h 1495425"/>
              <a:gd name="connsiteX208" fmla="*/ 1843945 w 3505200"/>
              <a:gd name="connsiteY208" fmla="*/ 379190 h 1495425"/>
              <a:gd name="connsiteX209" fmla="*/ 1818799 w 3505200"/>
              <a:gd name="connsiteY209" fmla="*/ 440055 h 1495425"/>
              <a:gd name="connsiteX210" fmla="*/ 1838801 w 3505200"/>
              <a:gd name="connsiteY210" fmla="*/ 493395 h 1495425"/>
              <a:gd name="connsiteX211" fmla="*/ 1895380 w 3505200"/>
              <a:gd name="connsiteY211" fmla="*/ 520923 h 1495425"/>
              <a:gd name="connsiteX212" fmla="*/ 1934051 w 3505200"/>
              <a:gd name="connsiteY212" fmla="*/ 526352 h 1495425"/>
              <a:gd name="connsiteX213" fmla="*/ 1973104 w 3505200"/>
              <a:gd name="connsiteY213" fmla="*/ 566738 h 1495425"/>
              <a:gd name="connsiteX214" fmla="*/ 1914335 w 3505200"/>
              <a:gd name="connsiteY214" fmla="*/ 608552 h 1495425"/>
              <a:gd name="connsiteX215" fmla="*/ 1831467 w 3505200"/>
              <a:gd name="connsiteY215" fmla="*/ 579977 h 1495425"/>
              <a:gd name="connsiteX216" fmla="*/ 1826990 w 3505200"/>
              <a:gd name="connsiteY216" fmla="*/ 585121 h 1495425"/>
              <a:gd name="connsiteX217" fmla="*/ 1807940 w 3505200"/>
              <a:gd name="connsiteY217" fmla="*/ 614458 h 1495425"/>
              <a:gd name="connsiteX218" fmla="*/ 1913858 w 3505200"/>
              <a:gd name="connsiteY218" fmla="*/ 650653 h 1495425"/>
              <a:gd name="connsiteX219" fmla="*/ 2015299 w 3505200"/>
              <a:gd name="connsiteY219" fmla="*/ 566833 h 1495425"/>
              <a:gd name="connsiteX220" fmla="*/ 1996249 w 3505200"/>
              <a:gd name="connsiteY220" fmla="*/ 513017 h 1495425"/>
              <a:gd name="connsiteX221" fmla="*/ 1936242 w 3505200"/>
              <a:gd name="connsiteY221" fmla="*/ 483966 h 1495425"/>
              <a:gd name="connsiteX222" fmla="*/ 1903381 w 3505200"/>
              <a:gd name="connsiteY222" fmla="*/ 479298 h 1495425"/>
              <a:gd name="connsiteX223" fmla="*/ 1871281 w 3505200"/>
              <a:gd name="connsiteY223" fmla="*/ 464534 h 1495425"/>
              <a:gd name="connsiteX224" fmla="*/ 1973771 w 3505200"/>
              <a:gd name="connsiteY224" fmla="*/ 1012603 h 1495425"/>
              <a:gd name="connsiteX225" fmla="*/ 1878521 w 3505200"/>
              <a:gd name="connsiteY225" fmla="*/ 1012603 h 1495425"/>
              <a:gd name="connsiteX226" fmla="*/ 1907096 w 3505200"/>
              <a:gd name="connsiteY226" fmla="*/ 889445 h 1495425"/>
              <a:gd name="connsiteX227" fmla="*/ 1945196 w 3505200"/>
              <a:gd name="connsiteY227" fmla="*/ 889445 h 1495425"/>
              <a:gd name="connsiteX228" fmla="*/ 2002346 w 3505200"/>
              <a:gd name="connsiteY228" fmla="*/ 1134904 h 1495425"/>
              <a:gd name="connsiteX229" fmla="*/ 2046542 w 3505200"/>
              <a:gd name="connsiteY229" fmla="*/ 1134904 h 1495425"/>
              <a:gd name="connsiteX230" fmla="*/ 1979867 w 3505200"/>
              <a:gd name="connsiteY230" fmla="*/ 849630 h 1495425"/>
              <a:gd name="connsiteX231" fmla="*/ 1872234 w 3505200"/>
              <a:gd name="connsiteY231" fmla="*/ 849630 h 1495425"/>
              <a:gd name="connsiteX232" fmla="*/ 1805559 w 3505200"/>
              <a:gd name="connsiteY232" fmla="*/ 1134904 h 1495425"/>
              <a:gd name="connsiteX233" fmla="*/ 1849946 w 3505200"/>
              <a:gd name="connsiteY233" fmla="*/ 1134904 h 1495425"/>
              <a:gd name="connsiteX234" fmla="*/ 1868996 w 3505200"/>
              <a:gd name="connsiteY234" fmla="*/ 1052513 h 1495425"/>
              <a:gd name="connsiteX235" fmla="*/ 1983296 w 3505200"/>
              <a:gd name="connsiteY235" fmla="*/ 1052513 h 1495425"/>
              <a:gd name="connsiteX236" fmla="*/ 2099691 w 3505200"/>
              <a:gd name="connsiteY236" fmla="*/ 645890 h 1495425"/>
              <a:gd name="connsiteX237" fmla="*/ 2252091 w 3505200"/>
              <a:gd name="connsiteY237" fmla="*/ 645890 h 1495425"/>
              <a:gd name="connsiteX238" fmla="*/ 2252091 w 3505200"/>
              <a:gd name="connsiteY238" fmla="*/ 605504 h 1495425"/>
              <a:gd name="connsiteX239" fmla="*/ 2121884 w 3505200"/>
              <a:gd name="connsiteY239" fmla="*/ 605504 h 1495425"/>
              <a:gd name="connsiteX240" fmla="*/ 2121884 w 3505200"/>
              <a:gd name="connsiteY240" fmla="*/ 523399 h 1495425"/>
              <a:gd name="connsiteX241" fmla="*/ 2217134 w 3505200"/>
              <a:gd name="connsiteY241" fmla="*/ 523399 h 1495425"/>
              <a:gd name="connsiteX242" fmla="*/ 2217134 w 3505200"/>
              <a:gd name="connsiteY242" fmla="*/ 483013 h 1495425"/>
              <a:gd name="connsiteX243" fmla="*/ 2121884 w 3505200"/>
              <a:gd name="connsiteY243" fmla="*/ 483013 h 1495425"/>
              <a:gd name="connsiteX244" fmla="*/ 2121884 w 3505200"/>
              <a:gd name="connsiteY244" fmla="*/ 400907 h 1495425"/>
              <a:gd name="connsiteX245" fmla="*/ 2251520 w 3505200"/>
              <a:gd name="connsiteY245" fmla="*/ 400907 h 1495425"/>
              <a:gd name="connsiteX246" fmla="*/ 2251520 w 3505200"/>
              <a:gd name="connsiteY246" fmla="*/ 360521 h 1495425"/>
              <a:gd name="connsiteX247" fmla="*/ 2079498 w 3505200"/>
              <a:gd name="connsiteY247" fmla="*/ 360521 h 1495425"/>
              <a:gd name="connsiteX248" fmla="*/ 2079498 w 3505200"/>
              <a:gd name="connsiteY248" fmla="*/ 646271 h 1495425"/>
              <a:gd name="connsiteX249" fmla="*/ 2152841 w 3505200"/>
              <a:gd name="connsiteY249" fmla="*/ 953548 h 1495425"/>
              <a:gd name="connsiteX250" fmla="*/ 2142649 w 3505200"/>
              <a:gd name="connsiteY250" fmla="*/ 929926 h 1495425"/>
              <a:gd name="connsiteX251" fmla="*/ 2157793 w 3505200"/>
              <a:gd name="connsiteY251" fmla="*/ 897350 h 1495425"/>
              <a:gd name="connsiteX252" fmla="*/ 2192465 w 3505200"/>
              <a:gd name="connsiteY252" fmla="*/ 886968 h 1495425"/>
              <a:gd name="connsiteX253" fmla="*/ 2264569 w 3505200"/>
              <a:gd name="connsiteY253" fmla="*/ 908970 h 1495425"/>
              <a:gd name="connsiteX254" fmla="*/ 2287905 w 3505200"/>
              <a:gd name="connsiteY254" fmla="*/ 874300 h 1495425"/>
              <a:gd name="connsiteX255" fmla="*/ 2194655 w 3505200"/>
              <a:gd name="connsiteY255" fmla="*/ 844868 h 1495425"/>
              <a:gd name="connsiteX256" fmla="*/ 2125504 w 3505200"/>
              <a:gd name="connsiteY256" fmla="*/ 868204 h 1495425"/>
              <a:gd name="connsiteX257" fmla="*/ 2100453 w 3505200"/>
              <a:gd name="connsiteY257" fmla="*/ 929164 h 1495425"/>
              <a:gd name="connsiteX258" fmla="*/ 2120360 w 3505200"/>
              <a:gd name="connsiteY258" fmla="*/ 982504 h 1495425"/>
              <a:gd name="connsiteX259" fmla="*/ 2177034 w 3505200"/>
              <a:gd name="connsiteY259" fmla="*/ 1010031 h 1495425"/>
              <a:gd name="connsiteX260" fmla="*/ 2215706 w 3505200"/>
              <a:gd name="connsiteY260" fmla="*/ 1015365 h 1495425"/>
              <a:gd name="connsiteX261" fmla="*/ 2254758 w 3505200"/>
              <a:gd name="connsiteY261" fmla="*/ 1055846 h 1495425"/>
              <a:gd name="connsiteX262" fmla="*/ 2195894 w 3505200"/>
              <a:gd name="connsiteY262" fmla="*/ 1097661 h 1495425"/>
              <a:gd name="connsiteX263" fmla="*/ 2113026 w 3505200"/>
              <a:gd name="connsiteY263" fmla="*/ 1069086 h 1495425"/>
              <a:gd name="connsiteX264" fmla="*/ 2108645 w 3505200"/>
              <a:gd name="connsiteY264" fmla="*/ 1074230 h 1495425"/>
              <a:gd name="connsiteX265" fmla="*/ 2089595 w 3505200"/>
              <a:gd name="connsiteY265" fmla="*/ 1103566 h 1495425"/>
              <a:gd name="connsiteX266" fmla="*/ 2195513 w 3505200"/>
              <a:gd name="connsiteY266" fmla="*/ 1139761 h 1495425"/>
              <a:gd name="connsiteX267" fmla="*/ 2296954 w 3505200"/>
              <a:gd name="connsiteY267" fmla="*/ 1055846 h 1495425"/>
              <a:gd name="connsiteX268" fmla="*/ 2277904 w 3505200"/>
              <a:gd name="connsiteY268" fmla="*/ 1002125 h 1495425"/>
              <a:gd name="connsiteX269" fmla="*/ 2217896 w 3505200"/>
              <a:gd name="connsiteY269" fmla="*/ 973074 h 1495425"/>
              <a:gd name="connsiteX270" fmla="*/ 2185035 w 3505200"/>
              <a:gd name="connsiteY270" fmla="*/ 968407 h 1495425"/>
              <a:gd name="connsiteX271" fmla="*/ 2152936 w 3505200"/>
              <a:gd name="connsiteY271" fmla="*/ 953643 h 1495425"/>
              <a:gd name="connsiteX272" fmla="*/ 2464499 w 3505200"/>
              <a:gd name="connsiteY272" fmla="*/ 441865 h 1495425"/>
              <a:gd name="connsiteX273" fmla="*/ 2423500 w 3505200"/>
              <a:gd name="connsiteY273" fmla="*/ 483161 h 1495425"/>
              <a:gd name="connsiteX274" fmla="*/ 2421255 w 3505200"/>
              <a:gd name="connsiteY274" fmla="*/ 483108 h 1495425"/>
              <a:gd name="connsiteX275" fmla="*/ 2373821 w 3505200"/>
              <a:gd name="connsiteY275" fmla="*/ 483108 h 1495425"/>
              <a:gd name="connsiteX276" fmla="*/ 2373821 w 3505200"/>
              <a:gd name="connsiteY276" fmla="*/ 401003 h 1495425"/>
              <a:gd name="connsiteX277" fmla="*/ 2421446 w 3505200"/>
              <a:gd name="connsiteY277" fmla="*/ 401003 h 1495425"/>
              <a:gd name="connsiteX278" fmla="*/ 2464631 w 3505200"/>
              <a:gd name="connsiteY278" fmla="*/ 439806 h 1495425"/>
              <a:gd name="connsiteX279" fmla="*/ 2464689 w 3505200"/>
              <a:gd name="connsiteY279" fmla="*/ 441865 h 1495425"/>
              <a:gd name="connsiteX280" fmla="*/ 2373821 w 3505200"/>
              <a:gd name="connsiteY280" fmla="*/ 523399 h 1495425"/>
              <a:gd name="connsiteX281" fmla="*/ 2419636 w 3505200"/>
              <a:gd name="connsiteY281" fmla="*/ 523399 h 1495425"/>
              <a:gd name="connsiteX282" fmla="*/ 2463487 w 3505200"/>
              <a:gd name="connsiteY282" fmla="*/ 561654 h 1495425"/>
              <a:gd name="connsiteX283" fmla="*/ 2425232 w 3505200"/>
              <a:gd name="connsiteY283" fmla="*/ 605504 h 1495425"/>
              <a:gd name="connsiteX284" fmla="*/ 2419636 w 3505200"/>
              <a:gd name="connsiteY284" fmla="*/ 605504 h 1495425"/>
              <a:gd name="connsiteX285" fmla="*/ 2373821 w 3505200"/>
              <a:gd name="connsiteY285" fmla="*/ 605504 h 1495425"/>
              <a:gd name="connsiteX286" fmla="*/ 2507171 w 3505200"/>
              <a:gd name="connsiteY286" fmla="*/ 441770 h 1495425"/>
              <a:gd name="connsiteX287" fmla="*/ 2421446 w 3505200"/>
              <a:gd name="connsiteY287" fmla="*/ 360521 h 1495425"/>
              <a:gd name="connsiteX288" fmla="*/ 2332006 w 3505200"/>
              <a:gd name="connsiteY288" fmla="*/ 360521 h 1495425"/>
              <a:gd name="connsiteX289" fmla="*/ 2332006 w 3505200"/>
              <a:gd name="connsiteY289" fmla="*/ 646271 h 1495425"/>
              <a:gd name="connsiteX290" fmla="*/ 2420207 w 3505200"/>
              <a:gd name="connsiteY290" fmla="*/ 646271 h 1495425"/>
              <a:gd name="connsiteX291" fmla="*/ 2505932 w 3505200"/>
              <a:gd name="connsiteY291" fmla="*/ 564642 h 1495425"/>
              <a:gd name="connsiteX292" fmla="*/ 2477357 w 3505200"/>
              <a:gd name="connsiteY292" fmla="*/ 503968 h 1495425"/>
              <a:gd name="connsiteX293" fmla="*/ 2506980 w 3505200"/>
              <a:gd name="connsiteY293" fmla="*/ 442151 h 1495425"/>
              <a:gd name="connsiteX294" fmla="*/ 2381155 w 3505200"/>
              <a:gd name="connsiteY294" fmla="*/ 1135285 h 1495425"/>
              <a:gd name="connsiteX295" fmla="*/ 2533555 w 3505200"/>
              <a:gd name="connsiteY295" fmla="*/ 1135285 h 1495425"/>
              <a:gd name="connsiteX296" fmla="*/ 2533555 w 3505200"/>
              <a:gd name="connsiteY296" fmla="*/ 1094994 h 1495425"/>
              <a:gd name="connsiteX297" fmla="*/ 2403348 w 3505200"/>
              <a:gd name="connsiteY297" fmla="*/ 1094994 h 1495425"/>
              <a:gd name="connsiteX298" fmla="*/ 2403348 w 3505200"/>
              <a:gd name="connsiteY298" fmla="*/ 1012793 h 1495425"/>
              <a:gd name="connsiteX299" fmla="*/ 2498598 w 3505200"/>
              <a:gd name="connsiteY299" fmla="*/ 1012793 h 1495425"/>
              <a:gd name="connsiteX300" fmla="*/ 2498598 w 3505200"/>
              <a:gd name="connsiteY300" fmla="*/ 971836 h 1495425"/>
              <a:gd name="connsiteX301" fmla="*/ 2403348 w 3505200"/>
              <a:gd name="connsiteY301" fmla="*/ 971836 h 1495425"/>
              <a:gd name="connsiteX302" fmla="*/ 2403348 w 3505200"/>
              <a:gd name="connsiteY302" fmla="*/ 889921 h 1495425"/>
              <a:gd name="connsiteX303" fmla="*/ 2532983 w 3505200"/>
              <a:gd name="connsiteY303" fmla="*/ 889921 h 1495425"/>
              <a:gd name="connsiteX304" fmla="*/ 2532983 w 3505200"/>
              <a:gd name="connsiteY304" fmla="*/ 849630 h 1495425"/>
              <a:gd name="connsiteX305" fmla="*/ 2360962 w 3505200"/>
              <a:gd name="connsiteY305" fmla="*/ 849630 h 1495425"/>
              <a:gd name="connsiteX306" fmla="*/ 2360962 w 3505200"/>
              <a:gd name="connsiteY306" fmla="*/ 1134904 h 1495425"/>
              <a:gd name="connsiteX307" fmla="*/ 2819972 w 3505200"/>
              <a:gd name="connsiteY307" fmla="*/ 503396 h 1495425"/>
              <a:gd name="connsiteX308" fmla="*/ 2711295 w 3505200"/>
              <a:gd name="connsiteY308" fmla="*/ 613788 h 1495425"/>
              <a:gd name="connsiteX309" fmla="*/ 2600903 w 3505200"/>
              <a:gd name="connsiteY309" fmla="*/ 505111 h 1495425"/>
              <a:gd name="connsiteX310" fmla="*/ 2709580 w 3505200"/>
              <a:gd name="connsiteY310" fmla="*/ 394720 h 1495425"/>
              <a:gd name="connsiteX311" fmla="*/ 2710434 w 3505200"/>
              <a:gd name="connsiteY311" fmla="*/ 394716 h 1495425"/>
              <a:gd name="connsiteX312" fmla="*/ 2819956 w 3505200"/>
              <a:gd name="connsiteY312" fmla="*/ 499259 h 1495425"/>
              <a:gd name="connsiteX313" fmla="*/ 2819972 w 3505200"/>
              <a:gd name="connsiteY313" fmla="*/ 503396 h 1495425"/>
              <a:gd name="connsiteX314" fmla="*/ 2863120 w 3505200"/>
              <a:gd name="connsiteY314" fmla="*/ 503396 h 1495425"/>
              <a:gd name="connsiteX315" fmla="*/ 2714188 w 3505200"/>
              <a:gd name="connsiteY315" fmla="*/ 347606 h 1495425"/>
              <a:gd name="connsiteX316" fmla="*/ 2558397 w 3505200"/>
              <a:gd name="connsiteY316" fmla="*/ 496538 h 1495425"/>
              <a:gd name="connsiteX317" fmla="*/ 2707329 w 3505200"/>
              <a:gd name="connsiteY317" fmla="*/ 652329 h 1495425"/>
              <a:gd name="connsiteX318" fmla="*/ 2710720 w 3505200"/>
              <a:gd name="connsiteY318" fmla="*/ 652367 h 1495425"/>
              <a:gd name="connsiteX319" fmla="*/ 2863111 w 3505200"/>
              <a:gd name="connsiteY319" fmla="*/ 504179 h 1495425"/>
              <a:gd name="connsiteX320" fmla="*/ 2863120 w 3505200"/>
              <a:gd name="connsiteY320" fmla="*/ 503396 h 1495425"/>
              <a:gd name="connsiteX321" fmla="*/ 3018568 w 3505200"/>
              <a:gd name="connsiteY321" fmla="*/ 483394 h 1495425"/>
              <a:gd name="connsiteX322" fmla="*/ 2967133 w 3505200"/>
              <a:gd name="connsiteY322" fmla="*/ 483394 h 1495425"/>
              <a:gd name="connsiteX323" fmla="*/ 2967133 w 3505200"/>
              <a:gd name="connsiteY323" fmla="*/ 401288 h 1495425"/>
              <a:gd name="connsiteX324" fmla="*/ 3018568 w 3505200"/>
              <a:gd name="connsiteY324" fmla="*/ 401288 h 1495425"/>
              <a:gd name="connsiteX325" fmla="*/ 3062419 w 3505200"/>
              <a:gd name="connsiteY325" fmla="*/ 439543 h 1495425"/>
              <a:gd name="connsiteX326" fmla="*/ 3024164 w 3505200"/>
              <a:gd name="connsiteY326" fmla="*/ 483394 h 1495425"/>
              <a:gd name="connsiteX327" fmla="*/ 3018568 w 3505200"/>
              <a:gd name="connsiteY327" fmla="*/ 483394 h 1495425"/>
              <a:gd name="connsiteX328" fmla="*/ 3118961 w 3505200"/>
              <a:gd name="connsiteY328" fmla="*/ 646271 h 1495425"/>
              <a:gd name="connsiteX329" fmla="*/ 3020568 w 3505200"/>
              <a:gd name="connsiteY329" fmla="*/ 523780 h 1495425"/>
              <a:gd name="connsiteX330" fmla="*/ 3104293 w 3505200"/>
              <a:gd name="connsiteY330" fmla="*/ 442151 h 1495425"/>
              <a:gd name="connsiteX331" fmla="*/ 3018568 w 3505200"/>
              <a:gd name="connsiteY331" fmla="*/ 360902 h 1495425"/>
              <a:gd name="connsiteX332" fmla="*/ 2924366 w 3505200"/>
              <a:gd name="connsiteY332" fmla="*/ 360902 h 1495425"/>
              <a:gd name="connsiteX333" fmla="*/ 2924366 w 3505200"/>
              <a:gd name="connsiteY333" fmla="*/ 646652 h 1495425"/>
              <a:gd name="connsiteX334" fmla="*/ 2966847 w 3505200"/>
              <a:gd name="connsiteY334" fmla="*/ 646652 h 1495425"/>
              <a:gd name="connsiteX335" fmla="*/ 2966847 w 3505200"/>
              <a:gd name="connsiteY335" fmla="*/ 520541 h 1495425"/>
              <a:gd name="connsiteX336" fmla="*/ 3066478 w 3505200"/>
              <a:gd name="connsiteY336" fmla="*/ 645890 h 1495425"/>
              <a:gd name="connsiteX337" fmla="*/ 3092863 w 3505200"/>
              <a:gd name="connsiteY337" fmla="*/ 992410 h 1495425"/>
              <a:gd name="connsiteX338" fmla="*/ 2983898 w 3505200"/>
              <a:gd name="connsiteY338" fmla="*/ 1102327 h 1495425"/>
              <a:gd name="connsiteX339" fmla="*/ 2873980 w 3505200"/>
              <a:gd name="connsiteY339" fmla="*/ 993362 h 1495425"/>
              <a:gd name="connsiteX340" fmla="*/ 2982945 w 3505200"/>
              <a:gd name="connsiteY340" fmla="*/ 883445 h 1495425"/>
              <a:gd name="connsiteX341" fmla="*/ 2983420 w 3505200"/>
              <a:gd name="connsiteY341" fmla="*/ 883444 h 1495425"/>
              <a:gd name="connsiteX342" fmla="*/ 3092846 w 3505200"/>
              <a:gd name="connsiteY342" fmla="*/ 987891 h 1495425"/>
              <a:gd name="connsiteX343" fmla="*/ 3092862 w 3505200"/>
              <a:gd name="connsiteY343" fmla="*/ 992029 h 1495425"/>
              <a:gd name="connsiteX344" fmla="*/ 3136107 w 3505200"/>
              <a:gd name="connsiteY344" fmla="*/ 992029 h 1495425"/>
              <a:gd name="connsiteX345" fmla="*/ 2987077 w 3505200"/>
              <a:gd name="connsiteY345" fmla="*/ 836332 h 1495425"/>
              <a:gd name="connsiteX346" fmla="*/ 2831379 w 3505200"/>
              <a:gd name="connsiteY346" fmla="*/ 985361 h 1495425"/>
              <a:gd name="connsiteX347" fmla="*/ 2980409 w 3505200"/>
              <a:gd name="connsiteY347" fmla="*/ 1141059 h 1495425"/>
              <a:gd name="connsiteX348" fmla="*/ 2983707 w 3505200"/>
              <a:gd name="connsiteY348" fmla="*/ 1141095 h 1495425"/>
              <a:gd name="connsiteX349" fmla="*/ 3136097 w 3505200"/>
              <a:gd name="connsiteY349" fmla="*/ 992906 h 1495425"/>
              <a:gd name="connsiteX350" fmla="*/ 3136107 w 3505200"/>
              <a:gd name="connsiteY350" fmla="*/ 992029 h 1495425"/>
              <a:gd name="connsiteX351" fmla="*/ 3333178 w 3505200"/>
              <a:gd name="connsiteY351" fmla="*/ 645890 h 1495425"/>
              <a:gd name="connsiteX352" fmla="*/ 3375184 w 3505200"/>
              <a:gd name="connsiteY352" fmla="*/ 645890 h 1495425"/>
              <a:gd name="connsiteX353" fmla="*/ 3375184 w 3505200"/>
              <a:gd name="connsiteY353" fmla="*/ 483013 h 1495425"/>
              <a:gd name="connsiteX354" fmla="*/ 3281648 w 3505200"/>
              <a:gd name="connsiteY354" fmla="*/ 483013 h 1495425"/>
              <a:gd name="connsiteX355" fmla="*/ 3281648 w 3505200"/>
              <a:gd name="connsiteY355" fmla="*/ 523399 h 1495425"/>
              <a:gd name="connsiteX356" fmla="*/ 3333178 w 3505200"/>
              <a:gd name="connsiteY356" fmla="*/ 523399 h 1495425"/>
              <a:gd name="connsiteX357" fmla="*/ 3333178 w 3505200"/>
              <a:gd name="connsiteY357" fmla="*/ 605504 h 1495425"/>
              <a:gd name="connsiteX358" fmla="*/ 3311938 w 3505200"/>
              <a:gd name="connsiteY358" fmla="*/ 605504 h 1495425"/>
              <a:gd name="connsiteX359" fmla="*/ 3202876 w 3505200"/>
              <a:gd name="connsiteY359" fmla="*/ 503396 h 1495425"/>
              <a:gd name="connsiteX360" fmla="*/ 3311938 w 3505200"/>
              <a:gd name="connsiteY360" fmla="*/ 400907 h 1495425"/>
              <a:gd name="connsiteX361" fmla="*/ 3354896 w 3505200"/>
              <a:gd name="connsiteY361" fmla="*/ 400907 h 1495425"/>
              <a:gd name="connsiteX362" fmla="*/ 3354896 w 3505200"/>
              <a:gd name="connsiteY362" fmla="*/ 360521 h 1495425"/>
              <a:gd name="connsiteX363" fmla="*/ 3311652 w 3505200"/>
              <a:gd name="connsiteY363" fmla="*/ 360521 h 1495425"/>
              <a:gd name="connsiteX364" fmla="*/ 3159252 w 3505200"/>
              <a:gd name="connsiteY364" fmla="*/ 503396 h 1495425"/>
              <a:gd name="connsiteX365" fmla="*/ 3311652 w 3505200"/>
              <a:gd name="connsiteY365" fmla="*/ 646271 h 1495425"/>
              <a:gd name="connsiteX366" fmla="*/ 3291173 w 3505200"/>
              <a:gd name="connsiteY366" fmla="*/ 971836 h 1495425"/>
              <a:gd name="connsiteX367" fmla="*/ 3239738 w 3505200"/>
              <a:gd name="connsiteY367" fmla="*/ 971836 h 1495425"/>
              <a:gd name="connsiteX368" fmla="*/ 3239738 w 3505200"/>
              <a:gd name="connsiteY368" fmla="*/ 889921 h 1495425"/>
              <a:gd name="connsiteX369" fmla="*/ 3291173 w 3505200"/>
              <a:gd name="connsiteY369" fmla="*/ 889921 h 1495425"/>
              <a:gd name="connsiteX370" fmla="*/ 3334253 w 3505200"/>
              <a:gd name="connsiteY370" fmla="*/ 929042 h 1495425"/>
              <a:gd name="connsiteX371" fmla="*/ 3295131 w 3505200"/>
              <a:gd name="connsiteY371" fmla="*/ 972122 h 1495425"/>
              <a:gd name="connsiteX372" fmla="*/ 3291173 w 3505200"/>
              <a:gd name="connsiteY372" fmla="*/ 972122 h 1495425"/>
              <a:gd name="connsiteX373" fmla="*/ 3391662 w 3505200"/>
              <a:gd name="connsiteY373" fmla="*/ 1134904 h 1495425"/>
              <a:gd name="connsiteX374" fmla="*/ 3293269 w 3505200"/>
              <a:gd name="connsiteY374" fmla="*/ 1012412 h 1495425"/>
              <a:gd name="connsiteX375" fmla="*/ 3376898 w 3505200"/>
              <a:gd name="connsiteY375" fmla="*/ 930783 h 1495425"/>
              <a:gd name="connsiteX376" fmla="*/ 3291173 w 3505200"/>
              <a:gd name="connsiteY376" fmla="*/ 849630 h 1495425"/>
              <a:gd name="connsiteX377" fmla="*/ 3197733 w 3505200"/>
              <a:gd name="connsiteY377" fmla="*/ 849630 h 1495425"/>
              <a:gd name="connsiteX378" fmla="*/ 3197733 w 3505200"/>
              <a:gd name="connsiteY378" fmla="*/ 1134904 h 1495425"/>
              <a:gd name="connsiteX379" fmla="*/ 3240120 w 3505200"/>
              <a:gd name="connsiteY379" fmla="*/ 1134904 h 1495425"/>
              <a:gd name="connsiteX380" fmla="*/ 3240120 w 3505200"/>
              <a:gd name="connsiteY380" fmla="*/ 1009936 h 1495425"/>
              <a:gd name="connsiteX381" fmla="*/ 3339846 w 3505200"/>
              <a:gd name="connsiteY381" fmla="*/ 1135285 h 1495425"/>
              <a:gd name="connsiteX382" fmla="*/ 3500152 w 3505200"/>
              <a:gd name="connsiteY382" fmla="*/ 849154 h 1495425"/>
              <a:gd name="connsiteX383" fmla="*/ 3457766 w 3505200"/>
              <a:gd name="connsiteY383" fmla="*/ 849154 h 1495425"/>
              <a:gd name="connsiteX384" fmla="*/ 3457766 w 3505200"/>
              <a:gd name="connsiteY384" fmla="*/ 1134904 h 1495425"/>
              <a:gd name="connsiteX385" fmla="*/ 3500152 w 3505200"/>
              <a:gd name="connsiteY385" fmla="*/ 1134904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</a:cxnLst>
            <a:rect l="l" t="t" r="r" b="b"/>
            <a:pathLst>
              <a:path w="3505200" h="1495425">
                <a:moveTo>
                  <a:pt x="2657666" y="889540"/>
                </a:moveTo>
                <a:lnTo>
                  <a:pt x="2704719" y="889540"/>
                </a:lnTo>
                <a:cubicBezTo>
                  <a:pt x="2727392" y="887994"/>
                  <a:pt x="2747025" y="905122"/>
                  <a:pt x="2748570" y="927794"/>
                </a:cubicBezTo>
                <a:cubicBezTo>
                  <a:pt x="2750115" y="950467"/>
                  <a:pt x="2732988" y="970100"/>
                  <a:pt x="2710315" y="971645"/>
                </a:cubicBezTo>
                <a:cubicBezTo>
                  <a:pt x="2708452" y="971772"/>
                  <a:pt x="2706582" y="971772"/>
                  <a:pt x="2704719" y="971645"/>
                </a:cubicBezTo>
                <a:lnTo>
                  <a:pt x="2657666" y="971645"/>
                </a:lnTo>
                <a:close/>
                <a:moveTo>
                  <a:pt x="2657666" y="849154"/>
                </a:moveTo>
                <a:lnTo>
                  <a:pt x="2615279" y="849154"/>
                </a:lnTo>
                <a:lnTo>
                  <a:pt x="2615279" y="1134904"/>
                </a:lnTo>
                <a:lnTo>
                  <a:pt x="2657666" y="1134904"/>
                </a:lnTo>
                <a:lnTo>
                  <a:pt x="2657666" y="1012031"/>
                </a:lnTo>
                <a:lnTo>
                  <a:pt x="2704719" y="1012031"/>
                </a:lnTo>
                <a:cubicBezTo>
                  <a:pt x="2752344" y="1012031"/>
                  <a:pt x="2790444" y="977360"/>
                  <a:pt x="2790444" y="930402"/>
                </a:cubicBezTo>
                <a:cubicBezTo>
                  <a:pt x="2790444" y="883444"/>
                  <a:pt x="2752344" y="849154"/>
                  <a:pt x="2704719" y="849154"/>
                </a:cubicBezTo>
                <a:close/>
                <a:moveTo>
                  <a:pt x="98679" y="1453515"/>
                </a:moveTo>
                <a:lnTo>
                  <a:pt x="98679" y="1491615"/>
                </a:lnTo>
                <a:cubicBezTo>
                  <a:pt x="136859" y="1491820"/>
                  <a:pt x="172707" y="1473273"/>
                  <a:pt x="194596" y="1441990"/>
                </a:cubicBezTo>
                <a:cubicBezTo>
                  <a:pt x="217131" y="1407072"/>
                  <a:pt x="263706" y="1397035"/>
                  <a:pt x="298623" y="1419570"/>
                </a:cubicBezTo>
                <a:cubicBezTo>
                  <a:pt x="307828" y="1425511"/>
                  <a:pt x="315625" y="1433390"/>
                  <a:pt x="321469" y="1442657"/>
                </a:cubicBezTo>
                <a:cubicBezTo>
                  <a:pt x="359518" y="1495446"/>
                  <a:pt x="433157" y="1507395"/>
                  <a:pt x="485946" y="1469345"/>
                </a:cubicBezTo>
                <a:cubicBezTo>
                  <a:pt x="496442" y="1461780"/>
                  <a:pt x="505620" y="1452538"/>
                  <a:pt x="513112" y="1441990"/>
                </a:cubicBezTo>
                <a:cubicBezTo>
                  <a:pt x="535662" y="1407020"/>
                  <a:pt x="582292" y="1396951"/>
                  <a:pt x="617262" y="1419502"/>
                </a:cubicBezTo>
                <a:cubicBezTo>
                  <a:pt x="626497" y="1425457"/>
                  <a:pt x="634317" y="1433360"/>
                  <a:pt x="640175" y="1442657"/>
                </a:cubicBezTo>
                <a:cubicBezTo>
                  <a:pt x="678209" y="1495457"/>
                  <a:pt x="751845" y="1507428"/>
                  <a:pt x="804645" y="1469394"/>
                </a:cubicBezTo>
                <a:cubicBezTo>
                  <a:pt x="815098" y="1461864"/>
                  <a:pt x="824245" y="1452671"/>
                  <a:pt x="831723" y="1442181"/>
                </a:cubicBezTo>
                <a:cubicBezTo>
                  <a:pt x="845799" y="1420806"/>
                  <a:pt x="869568" y="1407815"/>
                  <a:pt x="895160" y="1407509"/>
                </a:cubicBezTo>
                <a:lnTo>
                  <a:pt x="895160" y="1369409"/>
                </a:lnTo>
                <a:cubicBezTo>
                  <a:pt x="856624" y="1369937"/>
                  <a:pt x="820893" y="1389661"/>
                  <a:pt x="799910" y="1421987"/>
                </a:cubicBezTo>
                <a:cubicBezTo>
                  <a:pt x="772917" y="1457238"/>
                  <a:pt x="722458" y="1463932"/>
                  <a:pt x="687207" y="1436939"/>
                </a:cubicBezTo>
                <a:cubicBezTo>
                  <a:pt x="681843" y="1432831"/>
                  <a:pt x="677018" y="1428064"/>
                  <a:pt x="672846" y="1422749"/>
                </a:cubicBezTo>
                <a:cubicBezTo>
                  <a:pt x="639873" y="1369723"/>
                  <a:pt x="570156" y="1353466"/>
                  <a:pt x="517130" y="1386439"/>
                </a:cubicBezTo>
                <a:cubicBezTo>
                  <a:pt x="502660" y="1395437"/>
                  <a:pt x="490411" y="1407589"/>
                  <a:pt x="481298" y="1421987"/>
                </a:cubicBezTo>
                <a:cubicBezTo>
                  <a:pt x="454305" y="1457238"/>
                  <a:pt x="403846" y="1463932"/>
                  <a:pt x="368596" y="1436939"/>
                </a:cubicBezTo>
                <a:cubicBezTo>
                  <a:pt x="363231" y="1432831"/>
                  <a:pt x="358406" y="1428063"/>
                  <a:pt x="354234" y="1422749"/>
                </a:cubicBezTo>
                <a:cubicBezTo>
                  <a:pt x="321178" y="1369712"/>
                  <a:pt x="251386" y="1353516"/>
                  <a:pt x="198349" y="1386572"/>
                </a:cubicBezTo>
                <a:cubicBezTo>
                  <a:pt x="183912" y="1395571"/>
                  <a:pt x="171690" y="1407708"/>
                  <a:pt x="162591" y="1422082"/>
                </a:cubicBezTo>
                <a:cubicBezTo>
                  <a:pt x="147723" y="1442193"/>
                  <a:pt x="124067" y="1453897"/>
                  <a:pt x="99060" y="1453514"/>
                </a:cubicBezTo>
                <a:moveTo>
                  <a:pt x="858488" y="126016"/>
                </a:moveTo>
                <a:lnTo>
                  <a:pt x="896588" y="126016"/>
                </a:lnTo>
                <a:lnTo>
                  <a:pt x="896588" y="7144"/>
                </a:lnTo>
                <a:lnTo>
                  <a:pt x="706088" y="7144"/>
                </a:lnTo>
                <a:lnTo>
                  <a:pt x="706088" y="88106"/>
                </a:lnTo>
                <a:lnTo>
                  <a:pt x="592646" y="88106"/>
                </a:lnTo>
                <a:lnTo>
                  <a:pt x="592646" y="7144"/>
                </a:lnTo>
                <a:lnTo>
                  <a:pt x="402146" y="7144"/>
                </a:lnTo>
                <a:lnTo>
                  <a:pt x="402146" y="88106"/>
                </a:lnTo>
                <a:lnTo>
                  <a:pt x="287846" y="88106"/>
                </a:lnTo>
                <a:lnTo>
                  <a:pt x="287846" y="7144"/>
                </a:lnTo>
                <a:lnTo>
                  <a:pt x="97346" y="7144"/>
                </a:lnTo>
                <a:lnTo>
                  <a:pt x="97346" y="126016"/>
                </a:lnTo>
                <a:lnTo>
                  <a:pt x="135446" y="126016"/>
                </a:lnTo>
                <a:lnTo>
                  <a:pt x="135446" y="45053"/>
                </a:lnTo>
                <a:lnTo>
                  <a:pt x="249746" y="45053"/>
                </a:lnTo>
                <a:lnTo>
                  <a:pt x="249746" y="126016"/>
                </a:lnTo>
                <a:lnTo>
                  <a:pt x="440246" y="126016"/>
                </a:lnTo>
                <a:lnTo>
                  <a:pt x="440246" y="45053"/>
                </a:lnTo>
                <a:lnTo>
                  <a:pt x="554546" y="45053"/>
                </a:lnTo>
                <a:lnTo>
                  <a:pt x="554546" y="126016"/>
                </a:lnTo>
                <a:lnTo>
                  <a:pt x="745046" y="126016"/>
                </a:lnTo>
                <a:lnTo>
                  <a:pt x="745046" y="45053"/>
                </a:lnTo>
                <a:lnTo>
                  <a:pt x="859346" y="45053"/>
                </a:lnTo>
                <a:close/>
                <a:moveTo>
                  <a:pt x="936307" y="747713"/>
                </a:moveTo>
                <a:cubicBezTo>
                  <a:pt x="915543" y="769715"/>
                  <a:pt x="866013" y="815340"/>
                  <a:pt x="810387" y="815340"/>
                </a:cubicBezTo>
                <a:cubicBezTo>
                  <a:pt x="754761" y="815340"/>
                  <a:pt x="705612" y="769715"/>
                  <a:pt x="684467" y="747713"/>
                </a:cubicBezTo>
                <a:cubicBezTo>
                  <a:pt x="705231" y="725614"/>
                  <a:pt x="754761" y="679990"/>
                  <a:pt x="810387" y="679990"/>
                </a:cubicBezTo>
                <a:cubicBezTo>
                  <a:pt x="866013" y="679990"/>
                  <a:pt x="915638" y="725614"/>
                  <a:pt x="936307" y="747713"/>
                </a:cubicBezTo>
                <a:moveTo>
                  <a:pt x="635032" y="747713"/>
                </a:moveTo>
                <a:cubicBezTo>
                  <a:pt x="605306" y="783309"/>
                  <a:pt x="582032" y="823829"/>
                  <a:pt x="566261" y="867442"/>
                </a:cubicBezTo>
                <a:cubicBezTo>
                  <a:pt x="520418" y="859364"/>
                  <a:pt x="473516" y="859364"/>
                  <a:pt x="427673" y="867442"/>
                </a:cubicBezTo>
                <a:lnTo>
                  <a:pt x="427006" y="867442"/>
                </a:lnTo>
                <a:cubicBezTo>
                  <a:pt x="411254" y="823919"/>
                  <a:pt x="388048" y="783469"/>
                  <a:pt x="358426" y="747903"/>
                </a:cubicBezTo>
                <a:lnTo>
                  <a:pt x="358426" y="747903"/>
                </a:lnTo>
                <a:lnTo>
                  <a:pt x="358426" y="747903"/>
                </a:lnTo>
                <a:cubicBezTo>
                  <a:pt x="388261" y="712227"/>
                  <a:pt x="411632" y="671611"/>
                  <a:pt x="427482" y="627888"/>
                </a:cubicBezTo>
                <a:cubicBezTo>
                  <a:pt x="450162" y="632085"/>
                  <a:pt x="473188" y="634126"/>
                  <a:pt x="496253" y="633984"/>
                </a:cubicBezTo>
                <a:cubicBezTo>
                  <a:pt x="519391" y="633919"/>
                  <a:pt x="542485" y="631976"/>
                  <a:pt x="565309" y="628174"/>
                </a:cubicBezTo>
                <a:cubicBezTo>
                  <a:pt x="581321" y="671914"/>
                  <a:pt x="604888" y="712503"/>
                  <a:pt x="634937" y="748094"/>
                </a:cubicBezTo>
                <a:moveTo>
                  <a:pt x="590645" y="585406"/>
                </a:moveTo>
                <a:cubicBezTo>
                  <a:pt x="581882" y="556831"/>
                  <a:pt x="567023" y="490823"/>
                  <a:pt x="595027" y="442531"/>
                </a:cubicBezTo>
                <a:cubicBezTo>
                  <a:pt x="623030" y="394240"/>
                  <a:pt x="687134" y="374237"/>
                  <a:pt x="716661" y="367379"/>
                </a:cubicBezTo>
                <a:cubicBezTo>
                  <a:pt x="725424" y="395954"/>
                  <a:pt x="740188" y="461867"/>
                  <a:pt x="712280" y="510254"/>
                </a:cubicBezTo>
                <a:cubicBezTo>
                  <a:pt x="684371" y="558641"/>
                  <a:pt x="620078" y="578548"/>
                  <a:pt x="590645" y="585502"/>
                </a:cubicBezTo>
                <a:moveTo>
                  <a:pt x="402717" y="584930"/>
                </a:moveTo>
                <a:cubicBezTo>
                  <a:pt x="373285" y="578072"/>
                  <a:pt x="309086" y="558070"/>
                  <a:pt x="281178" y="509683"/>
                </a:cubicBezTo>
                <a:cubicBezTo>
                  <a:pt x="253270" y="461296"/>
                  <a:pt x="268129" y="395383"/>
                  <a:pt x="276892" y="366808"/>
                </a:cubicBezTo>
                <a:cubicBezTo>
                  <a:pt x="306324" y="373571"/>
                  <a:pt x="370522" y="393573"/>
                  <a:pt x="398431" y="441960"/>
                </a:cubicBezTo>
                <a:cubicBezTo>
                  <a:pt x="426339" y="490347"/>
                  <a:pt x="411480" y="556260"/>
                  <a:pt x="402717" y="584835"/>
                </a:cubicBezTo>
                <a:moveTo>
                  <a:pt x="402717" y="910209"/>
                </a:moveTo>
                <a:cubicBezTo>
                  <a:pt x="411575" y="938784"/>
                  <a:pt x="426339" y="1004697"/>
                  <a:pt x="398336" y="1053084"/>
                </a:cubicBezTo>
                <a:cubicBezTo>
                  <a:pt x="370332" y="1101471"/>
                  <a:pt x="306229" y="1121378"/>
                  <a:pt x="276796" y="1128331"/>
                </a:cubicBezTo>
                <a:cubicBezTo>
                  <a:pt x="267938" y="1099756"/>
                  <a:pt x="253174" y="1033748"/>
                  <a:pt x="281083" y="985456"/>
                </a:cubicBezTo>
                <a:cubicBezTo>
                  <a:pt x="308991" y="937165"/>
                  <a:pt x="373285" y="917162"/>
                  <a:pt x="402717" y="910304"/>
                </a:cubicBezTo>
                <a:moveTo>
                  <a:pt x="590740" y="910304"/>
                </a:moveTo>
                <a:cubicBezTo>
                  <a:pt x="620173" y="917162"/>
                  <a:pt x="684371" y="937165"/>
                  <a:pt x="712280" y="985552"/>
                </a:cubicBezTo>
                <a:cubicBezTo>
                  <a:pt x="740188" y="1033939"/>
                  <a:pt x="725424" y="1099852"/>
                  <a:pt x="716661" y="1128427"/>
                </a:cubicBezTo>
                <a:cubicBezTo>
                  <a:pt x="687134" y="1121569"/>
                  <a:pt x="622840" y="1101471"/>
                  <a:pt x="595027" y="1053274"/>
                </a:cubicBezTo>
                <a:cubicBezTo>
                  <a:pt x="567214" y="1005078"/>
                  <a:pt x="581978" y="938974"/>
                  <a:pt x="590740" y="910399"/>
                </a:cubicBezTo>
                <a:moveTo>
                  <a:pt x="308991" y="747713"/>
                </a:moveTo>
                <a:cubicBezTo>
                  <a:pt x="288227" y="769811"/>
                  <a:pt x="238696" y="815435"/>
                  <a:pt x="183071" y="815435"/>
                </a:cubicBezTo>
                <a:cubicBezTo>
                  <a:pt x="127445" y="815435"/>
                  <a:pt x="78296" y="769811"/>
                  <a:pt x="57150" y="747713"/>
                </a:cubicBezTo>
                <a:cubicBezTo>
                  <a:pt x="77915" y="725614"/>
                  <a:pt x="127445" y="679990"/>
                  <a:pt x="183071" y="679990"/>
                </a:cubicBezTo>
                <a:cubicBezTo>
                  <a:pt x="238696" y="679990"/>
                  <a:pt x="287846" y="725614"/>
                  <a:pt x="308991" y="747713"/>
                </a:cubicBezTo>
                <a:moveTo>
                  <a:pt x="976217" y="759143"/>
                </a:moveTo>
                <a:lnTo>
                  <a:pt x="985266" y="747522"/>
                </a:lnTo>
                <a:lnTo>
                  <a:pt x="976217" y="735806"/>
                </a:lnTo>
                <a:cubicBezTo>
                  <a:pt x="973169" y="731996"/>
                  <a:pt x="901827" y="641890"/>
                  <a:pt x="810101" y="641890"/>
                </a:cubicBezTo>
                <a:cubicBezTo>
                  <a:pt x="742283" y="641890"/>
                  <a:pt x="685610" y="691134"/>
                  <a:pt x="659416" y="718090"/>
                </a:cubicBezTo>
                <a:cubicBezTo>
                  <a:pt x="635837" y="688744"/>
                  <a:pt x="616856" y="655985"/>
                  <a:pt x="603123" y="620935"/>
                </a:cubicBezTo>
                <a:cubicBezTo>
                  <a:pt x="639699" y="611981"/>
                  <a:pt x="710946" y="587502"/>
                  <a:pt x="744950" y="528638"/>
                </a:cubicBezTo>
                <a:cubicBezTo>
                  <a:pt x="790765" y="449294"/>
                  <a:pt x="748379" y="342329"/>
                  <a:pt x="746570" y="338138"/>
                </a:cubicBezTo>
                <a:lnTo>
                  <a:pt x="741045" y="324421"/>
                </a:lnTo>
                <a:lnTo>
                  <a:pt x="726377" y="326422"/>
                </a:lnTo>
                <a:cubicBezTo>
                  <a:pt x="721519" y="327184"/>
                  <a:pt x="607790" y="343948"/>
                  <a:pt x="561975" y="423291"/>
                </a:cubicBezTo>
                <a:cubicBezTo>
                  <a:pt x="528256" y="481774"/>
                  <a:pt x="542258" y="555117"/>
                  <a:pt x="552450" y="591503"/>
                </a:cubicBezTo>
                <a:cubicBezTo>
                  <a:pt x="515143" y="597267"/>
                  <a:pt x="477172" y="597267"/>
                  <a:pt x="439864" y="591503"/>
                </a:cubicBezTo>
                <a:cubicBezTo>
                  <a:pt x="450437" y="555212"/>
                  <a:pt x="464725" y="481584"/>
                  <a:pt x="430816" y="422815"/>
                </a:cubicBezTo>
                <a:cubicBezTo>
                  <a:pt x="385001" y="343471"/>
                  <a:pt x="271177" y="326708"/>
                  <a:pt x="266414" y="326041"/>
                </a:cubicBezTo>
                <a:lnTo>
                  <a:pt x="251746" y="323945"/>
                </a:lnTo>
                <a:lnTo>
                  <a:pt x="246221" y="337661"/>
                </a:lnTo>
                <a:cubicBezTo>
                  <a:pt x="244412" y="342138"/>
                  <a:pt x="202025" y="449104"/>
                  <a:pt x="247840" y="528161"/>
                </a:cubicBezTo>
                <a:cubicBezTo>
                  <a:pt x="281749" y="586835"/>
                  <a:pt x="352615" y="611314"/>
                  <a:pt x="389287" y="620363"/>
                </a:cubicBezTo>
                <a:cubicBezTo>
                  <a:pt x="375636" y="655600"/>
                  <a:pt x="356650" y="688528"/>
                  <a:pt x="332994" y="717995"/>
                </a:cubicBezTo>
                <a:cubicBezTo>
                  <a:pt x="306705" y="690658"/>
                  <a:pt x="250317" y="641795"/>
                  <a:pt x="182785" y="641795"/>
                </a:cubicBezTo>
                <a:cubicBezTo>
                  <a:pt x="91154" y="641795"/>
                  <a:pt x="19717" y="731901"/>
                  <a:pt x="16669" y="735711"/>
                </a:cubicBezTo>
                <a:lnTo>
                  <a:pt x="7144" y="747427"/>
                </a:lnTo>
                <a:lnTo>
                  <a:pt x="16669" y="759047"/>
                </a:lnTo>
                <a:cubicBezTo>
                  <a:pt x="19717" y="762953"/>
                  <a:pt x="91154" y="853059"/>
                  <a:pt x="182785" y="853059"/>
                </a:cubicBezTo>
                <a:cubicBezTo>
                  <a:pt x="250127" y="853059"/>
                  <a:pt x="306610" y="804481"/>
                  <a:pt x="332899" y="776859"/>
                </a:cubicBezTo>
                <a:cubicBezTo>
                  <a:pt x="356231" y="806168"/>
                  <a:pt x="375015" y="838824"/>
                  <a:pt x="388620" y="873728"/>
                </a:cubicBezTo>
                <a:cubicBezTo>
                  <a:pt x="351663" y="883253"/>
                  <a:pt x="281559" y="907447"/>
                  <a:pt x="247936" y="965645"/>
                </a:cubicBezTo>
                <a:cubicBezTo>
                  <a:pt x="202121" y="1045083"/>
                  <a:pt x="244507" y="1151954"/>
                  <a:pt x="246317" y="1156145"/>
                </a:cubicBezTo>
                <a:lnTo>
                  <a:pt x="251841" y="1169956"/>
                </a:lnTo>
                <a:lnTo>
                  <a:pt x="266510" y="1167860"/>
                </a:lnTo>
                <a:cubicBezTo>
                  <a:pt x="271367" y="1167194"/>
                  <a:pt x="385096" y="1150430"/>
                  <a:pt x="430911" y="1070991"/>
                </a:cubicBezTo>
                <a:cubicBezTo>
                  <a:pt x="464630" y="1012603"/>
                  <a:pt x="450628" y="939355"/>
                  <a:pt x="440436" y="902875"/>
                </a:cubicBezTo>
                <a:cubicBezTo>
                  <a:pt x="477751" y="897208"/>
                  <a:pt x="515707" y="897208"/>
                  <a:pt x="553022" y="902875"/>
                </a:cubicBezTo>
                <a:cubicBezTo>
                  <a:pt x="542544" y="939260"/>
                  <a:pt x="528352" y="1012793"/>
                  <a:pt x="562547" y="1071372"/>
                </a:cubicBezTo>
                <a:cubicBezTo>
                  <a:pt x="608362" y="1150811"/>
                  <a:pt x="722186" y="1167574"/>
                  <a:pt x="726948" y="1168241"/>
                </a:cubicBezTo>
                <a:lnTo>
                  <a:pt x="741617" y="1170241"/>
                </a:lnTo>
                <a:lnTo>
                  <a:pt x="747236" y="1156526"/>
                </a:lnTo>
                <a:cubicBezTo>
                  <a:pt x="749046" y="1152049"/>
                  <a:pt x="791337" y="1045178"/>
                  <a:pt x="745522" y="966026"/>
                </a:cubicBezTo>
                <a:cubicBezTo>
                  <a:pt x="711708" y="907447"/>
                  <a:pt x="640747" y="882968"/>
                  <a:pt x="604171" y="873919"/>
                </a:cubicBezTo>
                <a:cubicBezTo>
                  <a:pt x="617794" y="838719"/>
                  <a:pt x="636748" y="805823"/>
                  <a:pt x="660368" y="776383"/>
                </a:cubicBezTo>
                <a:cubicBezTo>
                  <a:pt x="686657" y="803720"/>
                  <a:pt x="743045" y="852583"/>
                  <a:pt x="810482" y="852583"/>
                </a:cubicBezTo>
                <a:cubicBezTo>
                  <a:pt x="902208" y="852583"/>
                  <a:pt x="973550" y="762381"/>
                  <a:pt x="976598" y="758571"/>
                </a:cubicBezTo>
                <a:moveTo>
                  <a:pt x="1376648" y="482346"/>
                </a:moveTo>
                <a:lnTo>
                  <a:pt x="1325118" y="482346"/>
                </a:lnTo>
                <a:lnTo>
                  <a:pt x="1325118" y="400240"/>
                </a:lnTo>
                <a:lnTo>
                  <a:pt x="1376648" y="400240"/>
                </a:lnTo>
                <a:cubicBezTo>
                  <a:pt x="1399321" y="398695"/>
                  <a:pt x="1418954" y="415822"/>
                  <a:pt x="1420499" y="438495"/>
                </a:cubicBezTo>
                <a:cubicBezTo>
                  <a:pt x="1422044" y="461168"/>
                  <a:pt x="1404917" y="480801"/>
                  <a:pt x="1382244" y="482346"/>
                </a:cubicBezTo>
                <a:cubicBezTo>
                  <a:pt x="1380381" y="482473"/>
                  <a:pt x="1378512" y="482473"/>
                  <a:pt x="1376648" y="482346"/>
                </a:cubicBezTo>
                <a:moveTo>
                  <a:pt x="1477042" y="645223"/>
                </a:moveTo>
                <a:lnTo>
                  <a:pt x="1378648" y="522732"/>
                </a:lnTo>
                <a:cubicBezTo>
                  <a:pt x="1425226" y="521494"/>
                  <a:pt x="1462373" y="487204"/>
                  <a:pt x="1462373" y="441103"/>
                </a:cubicBezTo>
                <a:cubicBezTo>
                  <a:pt x="1462373" y="395002"/>
                  <a:pt x="1424273" y="359855"/>
                  <a:pt x="1376172" y="359855"/>
                </a:cubicBezTo>
                <a:lnTo>
                  <a:pt x="1282732" y="359855"/>
                </a:lnTo>
                <a:lnTo>
                  <a:pt x="1282732" y="645605"/>
                </a:lnTo>
                <a:lnTo>
                  <a:pt x="1325118" y="645605"/>
                </a:lnTo>
                <a:lnTo>
                  <a:pt x="1325118" y="520541"/>
                </a:lnTo>
                <a:lnTo>
                  <a:pt x="1424845" y="645890"/>
                </a:lnTo>
                <a:close/>
                <a:moveTo>
                  <a:pt x="1376553" y="971836"/>
                </a:moveTo>
                <a:lnTo>
                  <a:pt x="1325023" y="971836"/>
                </a:lnTo>
                <a:lnTo>
                  <a:pt x="1325023" y="889921"/>
                </a:lnTo>
                <a:lnTo>
                  <a:pt x="1376553" y="889921"/>
                </a:lnTo>
                <a:cubicBezTo>
                  <a:pt x="1399252" y="888828"/>
                  <a:pt x="1418539" y="906343"/>
                  <a:pt x="1419633" y="929042"/>
                </a:cubicBezTo>
                <a:cubicBezTo>
                  <a:pt x="1420726" y="951741"/>
                  <a:pt x="1403211" y="971028"/>
                  <a:pt x="1380511" y="972122"/>
                </a:cubicBezTo>
                <a:cubicBezTo>
                  <a:pt x="1379193" y="972185"/>
                  <a:pt x="1377872" y="972185"/>
                  <a:pt x="1376553" y="972122"/>
                </a:cubicBezTo>
                <a:moveTo>
                  <a:pt x="1424749" y="1134904"/>
                </a:moveTo>
                <a:lnTo>
                  <a:pt x="1476947" y="1134904"/>
                </a:lnTo>
                <a:lnTo>
                  <a:pt x="1378553" y="1012412"/>
                </a:lnTo>
                <a:cubicBezTo>
                  <a:pt x="1425131" y="1011269"/>
                  <a:pt x="1462278" y="976979"/>
                  <a:pt x="1462278" y="930783"/>
                </a:cubicBezTo>
                <a:cubicBezTo>
                  <a:pt x="1462278" y="884587"/>
                  <a:pt x="1424178" y="849630"/>
                  <a:pt x="1376077" y="849630"/>
                </a:cubicBezTo>
                <a:lnTo>
                  <a:pt x="1282637" y="849630"/>
                </a:lnTo>
                <a:lnTo>
                  <a:pt x="1282637" y="1134904"/>
                </a:lnTo>
                <a:lnTo>
                  <a:pt x="1325023" y="1134904"/>
                </a:lnTo>
                <a:lnTo>
                  <a:pt x="1325023" y="1009936"/>
                </a:lnTo>
                <a:close/>
                <a:moveTo>
                  <a:pt x="1688782" y="523494"/>
                </a:moveTo>
                <a:lnTo>
                  <a:pt x="1593532" y="523494"/>
                </a:lnTo>
                <a:lnTo>
                  <a:pt x="1622107" y="400431"/>
                </a:lnTo>
                <a:lnTo>
                  <a:pt x="1660207" y="400431"/>
                </a:lnTo>
                <a:close/>
                <a:moveTo>
                  <a:pt x="1717357" y="645890"/>
                </a:moveTo>
                <a:lnTo>
                  <a:pt x="1761554" y="645890"/>
                </a:lnTo>
                <a:lnTo>
                  <a:pt x="1694879" y="360140"/>
                </a:lnTo>
                <a:lnTo>
                  <a:pt x="1587437" y="360140"/>
                </a:lnTo>
                <a:lnTo>
                  <a:pt x="1520762" y="645890"/>
                </a:lnTo>
                <a:lnTo>
                  <a:pt x="1564957" y="645890"/>
                </a:lnTo>
                <a:lnTo>
                  <a:pt x="1584007" y="563404"/>
                </a:lnTo>
                <a:lnTo>
                  <a:pt x="1697831" y="563404"/>
                </a:lnTo>
                <a:close/>
                <a:moveTo>
                  <a:pt x="1688782" y="1012603"/>
                </a:moveTo>
                <a:lnTo>
                  <a:pt x="1593532" y="1012603"/>
                </a:lnTo>
                <a:lnTo>
                  <a:pt x="1622107" y="889445"/>
                </a:lnTo>
                <a:lnTo>
                  <a:pt x="1660207" y="889445"/>
                </a:lnTo>
                <a:close/>
                <a:moveTo>
                  <a:pt x="1717357" y="1134904"/>
                </a:moveTo>
                <a:lnTo>
                  <a:pt x="1761554" y="1134904"/>
                </a:lnTo>
                <a:lnTo>
                  <a:pt x="1694879" y="849630"/>
                </a:lnTo>
                <a:lnTo>
                  <a:pt x="1587437" y="849630"/>
                </a:lnTo>
                <a:lnTo>
                  <a:pt x="1520762" y="1134904"/>
                </a:lnTo>
                <a:lnTo>
                  <a:pt x="1564957" y="1134904"/>
                </a:lnTo>
                <a:lnTo>
                  <a:pt x="1584007" y="1052513"/>
                </a:lnTo>
                <a:lnTo>
                  <a:pt x="1697831" y="1052513"/>
                </a:lnTo>
                <a:close/>
                <a:moveTo>
                  <a:pt x="1871186" y="464439"/>
                </a:moveTo>
                <a:cubicBezTo>
                  <a:pt x="1864747" y="458258"/>
                  <a:pt x="1861073" y="449742"/>
                  <a:pt x="1860995" y="440817"/>
                </a:cubicBezTo>
                <a:cubicBezTo>
                  <a:pt x="1860516" y="428183"/>
                  <a:pt x="1866154" y="416092"/>
                  <a:pt x="1876139" y="408337"/>
                </a:cubicBezTo>
                <a:cubicBezTo>
                  <a:pt x="1886259" y="401113"/>
                  <a:pt x="1898480" y="397430"/>
                  <a:pt x="1910906" y="397859"/>
                </a:cubicBezTo>
                <a:cubicBezTo>
                  <a:pt x="1936503" y="398261"/>
                  <a:pt x="1961465" y="405888"/>
                  <a:pt x="1982914" y="419862"/>
                </a:cubicBezTo>
                <a:lnTo>
                  <a:pt x="2006346" y="385191"/>
                </a:lnTo>
                <a:cubicBezTo>
                  <a:pt x="1978954" y="366189"/>
                  <a:pt x="1946434" y="355958"/>
                  <a:pt x="1913096" y="355854"/>
                </a:cubicBezTo>
                <a:cubicBezTo>
                  <a:pt x="1883283" y="355854"/>
                  <a:pt x="1860042" y="363950"/>
                  <a:pt x="1843945" y="379190"/>
                </a:cubicBezTo>
                <a:cubicBezTo>
                  <a:pt x="1827120" y="394863"/>
                  <a:pt x="1817942" y="417077"/>
                  <a:pt x="1818799" y="440055"/>
                </a:cubicBezTo>
                <a:cubicBezTo>
                  <a:pt x="1818319" y="459752"/>
                  <a:pt x="1825488" y="478870"/>
                  <a:pt x="1838801" y="493395"/>
                </a:cubicBezTo>
                <a:cubicBezTo>
                  <a:pt x="1853967" y="508759"/>
                  <a:pt x="1873931" y="518472"/>
                  <a:pt x="1895380" y="520923"/>
                </a:cubicBezTo>
                <a:lnTo>
                  <a:pt x="1934051" y="526352"/>
                </a:lnTo>
                <a:cubicBezTo>
                  <a:pt x="1960245" y="530828"/>
                  <a:pt x="1973389" y="544449"/>
                  <a:pt x="1973104" y="566738"/>
                </a:cubicBezTo>
                <a:cubicBezTo>
                  <a:pt x="1972628" y="593979"/>
                  <a:pt x="1952815" y="607981"/>
                  <a:pt x="1914335" y="608552"/>
                </a:cubicBezTo>
                <a:cubicBezTo>
                  <a:pt x="1884237" y="608906"/>
                  <a:pt x="1854949" y="598807"/>
                  <a:pt x="1831467" y="579977"/>
                </a:cubicBezTo>
                <a:lnTo>
                  <a:pt x="1826990" y="585121"/>
                </a:lnTo>
                <a:lnTo>
                  <a:pt x="1807940" y="614458"/>
                </a:lnTo>
                <a:cubicBezTo>
                  <a:pt x="1837965" y="638469"/>
                  <a:pt x="1875418" y="651268"/>
                  <a:pt x="1913858" y="650653"/>
                </a:cubicBezTo>
                <a:cubicBezTo>
                  <a:pt x="1979771" y="649891"/>
                  <a:pt x="2013871" y="622078"/>
                  <a:pt x="2015299" y="566833"/>
                </a:cubicBezTo>
                <a:cubicBezTo>
                  <a:pt x="2015617" y="547189"/>
                  <a:pt x="2008855" y="528086"/>
                  <a:pt x="1996249" y="513017"/>
                </a:cubicBezTo>
                <a:cubicBezTo>
                  <a:pt x="1980673" y="496049"/>
                  <a:pt x="1959213" y="485659"/>
                  <a:pt x="1936242" y="483966"/>
                </a:cubicBezTo>
                <a:cubicBezTo>
                  <a:pt x="1922431" y="482251"/>
                  <a:pt x="1911382" y="480727"/>
                  <a:pt x="1903381" y="479298"/>
                </a:cubicBezTo>
                <a:cubicBezTo>
                  <a:pt x="1891390" y="477891"/>
                  <a:pt x="1880153" y="472723"/>
                  <a:pt x="1871281" y="464534"/>
                </a:cubicBezTo>
                <a:moveTo>
                  <a:pt x="1973771" y="1012603"/>
                </a:moveTo>
                <a:lnTo>
                  <a:pt x="1878521" y="1012603"/>
                </a:lnTo>
                <a:lnTo>
                  <a:pt x="1907096" y="889445"/>
                </a:lnTo>
                <a:lnTo>
                  <a:pt x="1945196" y="889445"/>
                </a:lnTo>
                <a:close/>
                <a:moveTo>
                  <a:pt x="2002346" y="1134904"/>
                </a:moveTo>
                <a:lnTo>
                  <a:pt x="2046542" y="1134904"/>
                </a:lnTo>
                <a:lnTo>
                  <a:pt x="1979867" y="849630"/>
                </a:lnTo>
                <a:lnTo>
                  <a:pt x="1872234" y="849630"/>
                </a:lnTo>
                <a:lnTo>
                  <a:pt x="1805559" y="1134904"/>
                </a:lnTo>
                <a:lnTo>
                  <a:pt x="1849946" y="1134904"/>
                </a:lnTo>
                <a:lnTo>
                  <a:pt x="1868996" y="1052513"/>
                </a:lnTo>
                <a:lnTo>
                  <a:pt x="1983296" y="1052513"/>
                </a:lnTo>
                <a:close/>
                <a:moveTo>
                  <a:pt x="2099691" y="645890"/>
                </a:moveTo>
                <a:lnTo>
                  <a:pt x="2252091" y="645890"/>
                </a:lnTo>
                <a:lnTo>
                  <a:pt x="2252091" y="605504"/>
                </a:lnTo>
                <a:lnTo>
                  <a:pt x="2121884" y="605504"/>
                </a:lnTo>
                <a:lnTo>
                  <a:pt x="2121884" y="523399"/>
                </a:lnTo>
                <a:lnTo>
                  <a:pt x="2217134" y="523399"/>
                </a:lnTo>
                <a:lnTo>
                  <a:pt x="2217134" y="483013"/>
                </a:lnTo>
                <a:lnTo>
                  <a:pt x="2121884" y="483013"/>
                </a:lnTo>
                <a:lnTo>
                  <a:pt x="2121884" y="400907"/>
                </a:lnTo>
                <a:lnTo>
                  <a:pt x="2251520" y="400907"/>
                </a:lnTo>
                <a:lnTo>
                  <a:pt x="2251520" y="360521"/>
                </a:lnTo>
                <a:lnTo>
                  <a:pt x="2079498" y="360521"/>
                </a:lnTo>
                <a:lnTo>
                  <a:pt x="2079498" y="646271"/>
                </a:lnTo>
                <a:close/>
                <a:moveTo>
                  <a:pt x="2152841" y="953548"/>
                </a:moveTo>
                <a:cubicBezTo>
                  <a:pt x="2146411" y="947361"/>
                  <a:pt x="2142738" y="938848"/>
                  <a:pt x="2142649" y="929926"/>
                </a:cubicBezTo>
                <a:cubicBezTo>
                  <a:pt x="2142139" y="917258"/>
                  <a:pt x="2147780" y="905125"/>
                  <a:pt x="2157793" y="897350"/>
                </a:cubicBezTo>
                <a:cubicBezTo>
                  <a:pt x="2167886" y="890154"/>
                  <a:pt x="2180078" y="886503"/>
                  <a:pt x="2192465" y="886968"/>
                </a:cubicBezTo>
                <a:cubicBezTo>
                  <a:pt x="2218100" y="887310"/>
                  <a:pt x="2243109" y="894941"/>
                  <a:pt x="2264569" y="908970"/>
                </a:cubicBezTo>
                <a:lnTo>
                  <a:pt x="2287905" y="874300"/>
                </a:lnTo>
                <a:cubicBezTo>
                  <a:pt x="2260535" y="855242"/>
                  <a:pt x="2228007" y="844975"/>
                  <a:pt x="2194655" y="844868"/>
                </a:cubicBezTo>
                <a:cubicBezTo>
                  <a:pt x="2164937" y="844868"/>
                  <a:pt x="2141696" y="853059"/>
                  <a:pt x="2125504" y="868204"/>
                </a:cubicBezTo>
                <a:cubicBezTo>
                  <a:pt x="2108752" y="883960"/>
                  <a:pt x="2099620" y="906182"/>
                  <a:pt x="2100453" y="929164"/>
                </a:cubicBezTo>
                <a:cubicBezTo>
                  <a:pt x="2099997" y="948839"/>
                  <a:pt x="2107125" y="967937"/>
                  <a:pt x="2120360" y="982504"/>
                </a:cubicBezTo>
                <a:cubicBezTo>
                  <a:pt x="2135582" y="997843"/>
                  <a:pt x="2155567" y="1007550"/>
                  <a:pt x="2177034" y="1010031"/>
                </a:cubicBezTo>
                <a:lnTo>
                  <a:pt x="2215706" y="1015365"/>
                </a:lnTo>
                <a:cubicBezTo>
                  <a:pt x="2241899" y="1019937"/>
                  <a:pt x="2255044" y="1033463"/>
                  <a:pt x="2254758" y="1055846"/>
                </a:cubicBezTo>
                <a:cubicBezTo>
                  <a:pt x="2254187" y="1082993"/>
                  <a:pt x="2234470" y="1097089"/>
                  <a:pt x="2195894" y="1097661"/>
                </a:cubicBezTo>
                <a:cubicBezTo>
                  <a:pt x="2165799" y="1098000"/>
                  <a:pt x="2136516" y="1087902"/>
                  <a:pt x="2113026" y="1069086"/>
                </a:cubicBezTo>
                <a:lnTo>
                  <a:pt x="2108645" y="1074230"/>
                </a:lnTo>
                <a:lnTo>
                  <a:pt x="2089595" y="1103566"/>
                </a:lnTo>
                <a:cubicBezTo>
                  <a:pt x="2119612" y="1127592"/>
                  <a:pt x="2157070" y="1140392"/>
                  <a:pt x="2195513" y="1139761"/>
                </a:cubicBezTo>
                <a:cubicBezTo>
                  <a:pt x="2261426" y="1138904"/>
                  <a:pt x="2295525" y="1110710"/>
                  <a:pt x="2296954" y="1055846"/>
                </a:cubicBezTo>
                <a:cubicBezTo>
                  <a:pt x="2297248" y="1036235"/>
                  <a:pt x="2290488" y="1017170"/>
                  <a:pt x="2277904" y="1002125"/>
                </a:cubicBezTo>
                <a:cubicBezTo>
                  <a:pt x="2262328" y="985157"/>
                  <a:pt x="2240867" y="974767"/>
                  <a:pt x="2217896" y="973074"/>
                </a:cubicBezTo>
                <a:cubicBezTo>
                  <a:pt x="2204085" y="971360"/>
                  <a:pt x="2192941" y="969740"/>
                  <a:pt x="2185035" y="968407"/>
                </a:cubicBezTo>
                <a:cubicBezTo>
                  <a:pt x="2173045" y="967000"/>
                  <a:pt x="2161808" y="961831"/>
                  <a:pt x="2152936" y="953643"/>
                </a:cubicBezTo>
                <a:moveTo>
                  <a:pt x="2464499" y="441865"/>
                </a:moveTo>
                <a:cubicBezTo>
                  <a:pt x="2464581" y="464590"/>
                  <a:pt x="2446225" y="483079"/>
                  <a:pt x="2423500" y="483161"/>
                </a:cubicBezTo>
                <a:cubicBezTo>
                  <a:pt x="2422751" y="483164"/>
                  <a:pt x="2422003" y="483146"/>
                  <a:pt x="2421255" y="483108"/>
                </a:cubicBezTo>
                <a:lnTo>
                  <a:pt x="2373821" y="483108"/>
                </a:lnTo>
                <a:lnTo>
                  <a:pt x="2373821" y="401003"/>
                </a:lnTo>
                <a:lnTo>
                  <a:pt x="2421446" y="401003"/>
                </a:lnTo>
                <a:cubicBezTo>
                  <a:pt x="2444086" y="399792"/>
                  <a:pt x="2463421" y="417165"/>
                  <a:pt x="2464631" y="439806"/>
                </a:cubicBezTo>
                <a:cubicBezTo>
                  <a:pt x="2464667" y="440491"/>
                  <a:pt x="2464687" y="441178"/>
                  <a:pt x="2464689" y="441865"/>
                </a:cubicBezTo>
                <a:moveTo>
                  <a:pt x="2373821" y="523399"/>
                </a:moveTo>
                <a:lnTo>
                  <a:pt x="2419636" y="523399"/>
                </a:lnTo>
                <a:cubicBezTo>
                  <a:pt x="2442309" y="521854"/>
                  <a:pt x="2461941" y="538981"/>
                  <a:pt x="2463487" y="561654"/>
                </a:cubicBezTo>
                <a:cubicBezTo>
                  <a:pt x="2465032" y="584326"/>
                  <a:pt x="2447905" y="603959"/>
                  <a:pt x="2425232" y="605504"/>
                </a:cubicBezTo>
                <a:cubicBezTo>
                  <a:pt x="2423369" y="605631"/>
                  <a:pt x="2421499" y="605631"/>
                  <a:pt x="2419636" y="605504"/>
                </a:cubicBezTo>
                <a:lnTo>
                  <a:pt x="2373821" y="605504"/>
                </a:lnTo>
                <a:close/>
                <a:moveTo>
                  <a:pt x="2507171" y="441770"/>
                </a:moveTo>
                <a:cubicBezTo>
                  <a:pt x="2507171" y="395192"/>
                  <a:pt x="2469071" y="360521"/>
                  <a:pt x="2421446" y="360521"/>
                </a:cubicBezTo>
                <a:lnTo>
                  <a:pt x="2332006" y="360521"/>
                </a:lnTo>
                <a:lnTo>
                  <a:pt x="2332006" y="646271"/>
                </a:lnTo>
                <a:lnTo>
                  <a:pt x="2420207" y="646271"/>
                </a:lnTo>
                <a:cubicBezTo>
                  <a:pt x="2467832" y="646271"/>
                  <a:pt x="2505932" y="611600"/>
                  <a:pt x="2505932" y="564642"/>
                </a:cubicBezTo>
                <a:cubicBezTo>
                  <a:pt x="2505977" y="541158"/>
                  <a:pt x="2495490" y="518891"/>
                  <a:pt x="2477357" y="503968"/>
                </a:cubicBezTo>
                <a:cubicBezTo>
                  <a:pt x="2496150" y="488964"/>
                  <a:pt x="2507059" y="466198"/>
                  <a:pt x="2506980" y="442151"/>
                </a:cubicBezTo>
                <a:moveTo>
                  <a:pt x="2381155" y="1135285"/>
                </a:moveTo>
                <a:lnTo>
                  <a:pt x="2533555" y="1135285"/>
                </a:lnTo>
                <a:lnTo>
                  <a:pt x="2533555" y="1094994"/>
                </a:lnTo>
                <a:lnTo>
                  <a:pt x="2403348" y="1094994"/>
                </a:lnTo>
                <a:lnTo>
                  <a:pt x="2403348" y="1012793"/>
                </a:lnTo>
                <a:lnTo>
                  <a:pt x="2498598" y="1012793"/>
                </a:lnTo>
                <a:lnTo>
                  <a:pt x="2498598" y="971836"/>
                </a:lnTo>
                <a:lnTo>
                  <a:pt x="2403348" y="971836"/>
                </a:lnTo>
                <a:lnTo>
                  <a:pt x="2403348" y="889921"/>
                </a:lnTo>
                <a:lnTo>
                  <a:pt x="2532983" y="889921"/>
                </a:lnTo>
                <a:lnTo>
                  <a:pt x="2532983" y="849630"/>
                </a:lnTo>
                <a:lnTo>
                  <a:pt x="2360962" y="849630"/>
                </a:lnTo>
                <a:lnTo>
                  <a:pt x="2360962" y="1134904"/>
                </a:lnTo>
                <a:close/>
                <a:moveTo>
                  <a:pt x="2819972" y="503396"/>
                </a:moveTo>
                <a:cubicBezTo>
                  <a:pt x="2820445" y="563890"/>
                  <a:pt x="2771789" y="613314"/>
                  <a:pt x="2711295" y="613788"/>
                </a:cubicBezTo>
                <a:cubicBezTo>
                  <a:pt x="2650801" y="614261"/>
                  <a:pt x="2601377" y="565605"/>
                  <a:pt x="2600903" y="505111"/>
                </a:cubicBezTo>
                <a:cubicBezTo>
                  <a:pt x="2600430" y="444617"/>
                  <a:pt x="2649086" y="395193"/>
                  <a:pt x="2709580" y="394720"/>
                </a:cubicBezTo>
                <a:cubicBezTo>
                  <a:pt x="2709865" y="394717"/>
                  <a:pt x="2710150" y="394716"/>
                  <a:pt x="2710434" y="394716"/>
                </a:cubicBezTo>
                <a:cubicBezTo>
                  <a:pt x="2769546" y="393341"/>
                  <a:pt x="2818581" y="440147"/>
                  <a:pt x="2819956" y="499259"/>
                </a:cubicBezTo>
                <a:cubicBezTo>
                  <a:pt x="2819988" y="500638"/>
                  <a:pt x="2819993" y="502017"/>
                  <a:pt x="2819972" y="503396"/>
                </a:cubicBezTo>
                <a:moveTo>
                  <a:pt x="2863120" y="503396"/>
                </a:moveTo>
                <a:cubicBezTo>
                  <a:pt x="2865014" y="419249"/>
                  <a:pt x="2798334" y="349500"/>
                  <a:pt x="2714188" y="347606"/>
                </a:cubicBezTo>
                <a:cubicBezTo>
                  <a:pt x="2630041" y="345712"/>
                  <a:pt x="2560291" y="412391"/>
                  <a:pt x="2558397" y="496538"/>
                </a:cubicBezTo>
                <a:cubicBezTo>
                  <a:pt x="2556503" y="580685"/>
                  <a:pt x="2623183" y="650435"/>
                  <a:pt x="2707329" y="652329"/>
                </a:cubicBezTo>
                <a:cubicBezTo>
                  <a:pt x="2708460" y="652354"/>
                  <a:pt x="2709590" y="652367"/>
                  <a:pt x="2710720" y="652367"/>
                </a:cubicBezTo>
                <a:cubicBezTo>
                  <a:pt x="2793722" y="653528"/>
                  <a:pt x="2861950" y="587182"/>
                  <a:pt x="2863111" y="504179"/>
                </a:cubicBezTo>
                <a:cubicBezTo>
                  <a:pt x="2863115" y="503918"/>
                  <a:pt x="2863118" y="503657"/>
                  <a:pt x="2863120" y="503396"/>
                </a:cubicBezTo>
                <a:moveTo>
                  <a:pt x="3018568" y="483394"/>
                </a:moveTo>
                <a:lnTo>
                  <a:pt x="2967133" y="483394"/>
                </a:lnTo>
                <a:lnTo>
                  <a:pt x="2967133" y="401288"/>
                </a:lnTo>
                <a:lnTo>
                  <a:pt x="3018568" y="401288"/>
                </a:lnTo>
                <a:cubicBezTo>
                  <a:pt x="3041241" y="399743"/>
                  <a:pt x="3060873" y="416870"/>
                  <a:pt x="3062419" y="439543"/>
                </a:cubicBezTo>
                <a:cubicBezTo>
                  <a:pt x="3063964" y="462216"/>
                  <a:pt x="3046837" y="481849"/>
                  <a:pt x="3024164" y="483394"/>
                </a:cubicBezTo>
                <a:cubicBezTo>
                  <a:pt x="3022301" y="483521"/>
                  <a:pt x="3020431" y="483521"/>
                  <a:pt x="3018568" y="483394"/>
                </a:cubicBezTo>
                <a:moveTo>
                  <a:pt x="3118961" y="646271"/>
                </a:moveTo>
                <a:lnTo>
                  <a:pt x="3020568" y="523780"/>
                </a:lnTo>
                <a:cubicBezTo>
                  <a:pt x="3067145" y="522541"/>
                  <a:pt x="3104293" y="488252"/>
                  <a:pt x="3104293" y="442151"/>
                </a:cubicBezTo>
                <a:cubicBezTo>
                  <a:pt x="3104293" y="396049"/>
                  <a:pt x="3066193" y="360902"/>
                  <a:pt x="3018568" y="360902"/>
                </a:cubicBezTo>
                <a:lnTo>
                  <a:pt x="2924366" y="360902"/>
                </a:lnTo>
                <a:lnTo>
                  <a:pt x="2924366" y="646652"/>
                </a:lnTo>
                <a:lnTo>
                  <a:pt x="2966847" y="646652"/>
                </a:lnTo>
                <a:lnTo>
                  <a:pt x="2966847" y="520541"/>
                </a:lnTo>
                <a:lnTo>
                  <a:pt x="3066478" y="645890"/>
                </a:lnTo>
                <a:close/>
                <a:moveTo>
                  <a:pt x="3092863" y="992410"/>
                </a:moveTo>
                <a:cubicBezTo>
                  <a:pt x="3093126" y="1052853"/>
                  <a:pt x="3044341" y="1102064"/>
                  <a:pt x="2983898" y="1102327"/>
                </a:cubicBezTo>
                <a:cubicBezTo>
                  <a:pt x="2923455" y="1102590"/>
                  <a:pt x="2874244" y="1053805"/>
                  <a:pt x="2873980" y="993362"/>
                </a:cubicBezTo>
                <a:cubicBezTo>
                  <a:pt x="2873717" y="932920"/>
                  <a:pt x="2922502" y="883708"/>
                  <a:pt x="2982945" y="883445"/>
                </a:cubicBezTo>
                <a:cubicBezTo>
                  <a:pt x="2983103" y="883444"/>
                  <a:pt x="2983262" y="883444"/>
                  <a:pt x="2983420" y="883444"/>
                </a:cubicBezTo>
                <a:cubicBezTo>
                  <a:pt x="3042480" y="882069"/>
                  <a:pt x="3091471" y="928832"/>
                  <a:pt x="3092846" y="987891"/>
                </a:cubicBezTo>
                <a:cubicBezTo>
                  <a:pt x="3092878" y="989270"/>
                  <a:pt x="3092884" y="990650"/>
                  <a:pt x="3092862" y="992029"/>
                </a:cubicBezTo>
                <a:moveTo>
                  <a:pt x="3136107" y="992029"/>
                </a:moveTo>
                <a:cubicBezTo>
                  <a:pt x="3137948" y="907881"/>
                  <a:pt x="3071225" y="838173"/>
                  <a:pt x="2987077" y="836332"/>
                </a:cubicBezTo>
                <a:cubicBezTo>
                  <a:pt x="2902929" y="834490"/>
                  <a:pt x="2833221" y="901213"/>
                  <a:pt x="2831379" y="985361"/>
                </a:cubicBezTo>
                <a:cubicBezTo>
                  <a:pt x="2829538" y="1069509"/>
                  <a:pt x="2896261" y="1139217"/>
                  <a:pt x="2980409" y="1141059"/>
                </a:cubicBezTo>
                <a:cubicBezTo>
                  <a:pt x="2981508" y="1141083"/>
                  <a:pt x="2982607" y="1141095"/>
                  <a:pt x="2983707" y="1141095"/>
                </a:cubicBezTo>
                <a:cubicBezTo>
                  <a:pt x="3066709" y="1142255"/>
                  <a:pt x="3134937" y="1075909"/>
                  <a:pt x="3136097" y="992906"/>
                </a:cubicBezTo>
                <a:cubicBezTo>
                  <a:pt x="3136101" y="992613"/>
                  <a:pt x="3136104" y="992321"/>
                  <a:pt x="3136107" y="992029"/>
                </a:cubicBezTo>
                <a:moveTo>
                  <a:pt x="3333178" y="645890"/>
                </a:moveTo>
                <a:lnTo>
                  <a:pt x="3375184" y="645890"/>
                </a:lnTo>
                <a:lnTo>
                  <a:pt x="3375184" y="483013"/>
                </a:lnTo>
                <a:lnTo>
                  <a:pt x="3281648" y="483013"/>
                </a:lnTo>
                <a:lnTo>
                  <a:pt x="3281648" y="523399"/>
                </a:lnTo>
                <a:lnTo>
                  <a:pt x="3333178" y="523399"/>
                </a:lnTo>
                <a:lnTo>
                  <a:pt x="3333178" y="605504"/>
                </a:lnTo>
                <a:lnTo>
                  <a:pt x="3311938" y="605504"/>
                </a:lnTo>
                <a:cubicBezTo>
                  <a:pt x="3246596" y="605504"/>
                  <a:pt x="3202876" y="564261"/>
                  <a:pt x="3202876" y="503396"/>
                </a:cubicBezTo>
                <a:cubicBezTo>
                  <a:pt x="3202876" y="442531"/>
                  <a:pt x="3246596" y="400907"/>
                  <a:pt x="3311938" y="400907"/>
                </a:cubicBezTo>
                <a:lnTo>
                  <a:pt x="3354896" y="400907"/>
                </a:lnTo>
                <a:lnTo>
                  <a:pt x="3354896" y="360521"/>
                </a:lnTo>
                <a:lnTo>
                  <a:pt x="3311652" y="360521"/>
                </a:lnTo>
                <a:cubicBezTo>
                  <a:pt x="3222212" y="360521"/>
                  <a:pt x="3159252" y="419671"/>
                  <a:pt x="3159252" y="503396"/>
                </a:cubicBezTo>
                <a:cubicBezTo>
                  <a:pt x="3159252" y="587121"/>
                  <a:pt x="3223260" y="646271"/>
                  <a:pt x="3311652" y="646271"/>
                </a:cubicBezTo>
                <a:close/>
                <a:moveTo>
                  <a:pt x="3291173" y="971836"/>
                </a:moveTo>
                <a:lnTo>
                  <a:pt x="3239738" y="971836"/>
                </a:lnTo>
                <a:lnTo>
                  <a:pt x="3239738" y="889921"/>
                </a:lnTo>
                <a:lnTo>
                  <a:pt x="3291173" y="889921"/>
                </a:lnTo>
                <a:cubicBezTo>
                  <a:pt x="3313873" y="888828"/>
                  <a:pt x="3333160" y="906343"/>
                  <a:pt x="3334253" y="929042"/>
                </a:cubicBezTo>
                <a:cubicBezTo>
                  <a:pt x="3335346" y="951741"/>
                  <a:pt x="3317830" y="971028"/>
                  <a:pt x="3295131" y="972122"/>
                </a:cubicBezTo>
                <a:cubicBezTo>
                  <a:pt x="3293813" y="972185"/>
                  <a:pt x="3292492" y="972185"/>
                  <a:pt x="3291173" y="972122"/>
                </a:cubicBezTo>
                <a:moveTo>
                  <a:pt x="3391662" y="1134904"/>
                </a:moveTo>
                <a:lnTo>
                  <a:pt x="3293269" y="1012412"/>
                </a:lnTo>
                <a:cubicBezTo>
                  <a:pt x="3339846" y="1011269"/>
                  <a:pt x="3376898" y="976979"/>
                  <a:pt x="3376898" y="930783"/>
                </a:cubicBezTo>
                <a:cubicBezTo>
                  <a:pt x="3376898" y="884587"/>
                  <a:pt x="3338798" y="849630"/>
                  <a:pt x="3291173" y="849630"/>
                </a:cubicBezTo>
                <a:lnTo>
                  <a:pt x="3197733" y="849630"/>
                </a:lnTo>
                <a:lnTo>
                  <a:pt x="3197733" y="1134904"/>
                </a:lnTo>
                <a:lnTo>
                  <a:pt x="3240120" y="1134904"/>
                </a:lnTo>
                <a:lnTo>
                  <a:pt x="3240120" y="1009936"/>
                </a:lnTo>
                <a:lnTo>
                  <a:pt x="3339846" y="1135285"/>
                </a:lnTo>
                <a:close/>
                <a:moveTo>
                  <a:pt x="3500152" y="849154"/>
                </a:moveTo>
                <a:lnTo>
                  <a:pt x="3457766" y="849154"/>
                </a:lnTo>
                <a:lnTo>
                  <a:pt x="3457766" y="1134904"/>
                </a:lnTo>
                <a:lnTo>
                  <a:pt x="3500152" y="1134904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  <p:grpSp>
        <p:nvGrpSpPr>
          <p:cNvPr id="30" name="Graphic 9">
            <a:extLst>
              <a:ext uri="{FF2B5EF4-FFF2-40B4-BE49-F238E27FC236}">
                <a16:creationId xmlns:a16="http://schemas.microsoft.com/office/drawing/2014/main" id="{E8B92719-4393-4CF3-8E90-095D4F4D63D3}"/>
              </a:ext>
            </a:extLst>
          </p:cNvPr>
          <p:cNvGrpSpPr>
            <a:grpSpLocks noChangeAspect="1"/>
          </p:cNvGrpSpPr>
          <p:nvPr/>
        </p:nvGrpSpPr>
        <p:grpSpPr bwMode="hidden">
          <a:xfrm>
            <a:off x="11850186" y="270"/>
            <a:ext cx="342900" cy="6858000"/>
            <a:chOff x="11874000" y="-7350"/>
            <a:chExt cx="342000" cy="68400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D204E82-AAC2-42CA-8165-12B25D1962AA}"/>
                </a:ext>
              </a:extLst>
            </p:cNvPr>
            <p:cNvSpPr/>
            <p:nvPr/>
          </p:nvSpPr>
          <p:spPr bwMode="hidden">
            <a:xfrm>
              <a:off x="11885879" y="83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F0C0A2E-C26D-42F8-84E9-0D22F91F33E7}"/>
                </a:ext>
              </a:extLst>
            </p:cNvPr>
            <p:cNvSpPr/>
            <p:nvPr/>
          </p:nvSpPr>
          <p:spPr bwMode="hidden">
            <a:xfrm>
              <a:off x="11885879" y="-1966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4997B68-9B44-45AE-9A6E-621A5F4636A6}"/>
                </a:ext>
              </a:extLst>
            </p:cNvPr>
            <p:cNvSpPr/>
            <p:nvPr/>
          </p:nvSpPr>
          <p:spPr bwMode="hidden">
            <a:xfrm>
              <a:off x="11885879" y="169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37559F0-89EE-4883-9D44-D9C262F3698E}"/>
                </a:ext>
              </a:extLst>
            </p:cNvPr>
            <p:cNvSpPr/>
            <p:nvPr/>
          </p:nvSpPr>
          <p:spPr bwMode="hidden">
            <a:xfrm>
              <a:off x="11885879" y="340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332CC0A-00B6-4847-92D7-CBC2D9AD94A6}"/>
                </a:ext>
              </a:extLst>
            </p:cNvPr>
            <p:cNvSpPr/>
            <p:nvPr/>
          </p:nvSpPr>
          <p:spPr bwMode="hidden">
            <a:xfrm>
              <a:off x="11885879" y="254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03DEA466-0514-4FFB-A4AD-C54CD26DD457}"/>
                </a:ext>
              </a:extLst>
            </p:cNvPr>
            <p:cNvSpPr/>
            <p:nvPr/>
          </p:nvSpPr>
          <p:spPr bwMode="hidden">
            <a:xfrm>
              <a:off x="11885879" y="425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057A710-AA93-4817-ACDD-52BC0CEA51D0}"/>
                </a:ext>
              </a:extLst>
            </p:cNvPr>
            <p:cNvSpPr/>
            <p:nvPr/>
          </p:nvSpPr>
          <p:spPr bwMode="hidden">
            <a:xfrm>
              <a:off x="11885879" y="596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3C32483-F58F-43AB-A4D2-1A1A528CB9BF}"/>
                </a:ext>
              </a:extLst>
            </p:cNvPr>
            <p:cNvSpPr/>
            <p:nvPr/>
          </p:nvSpPr>
          <p:spPr bwMode="hidden">
            <a:xfrm>
              <a:off x="11885879" y="511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57012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23FE-6E49-47AB-BFE2-61F42A69F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7159" y="317140"/>
            <a:ext cx="7884000" cy="1044000"/>
          </a:xfrm>
        </p:spPr>
        <p:txBody>
          <a:bodyPr anchor="t"/>
          <a:lstStyle>
            <a:lvl1pPr algn="l">
              <a:lnSpc>
                <a:spcPts val="3600"/>
              </a:lnSpc>
              <a:defRPr sz="3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39343-5AF3-4068-92E5-C3B10571E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8800" y="1420424"/>
            <a:ext cx="7884000" cy="770525"/>
          </a:xfrm>
        </p:spPr>
        <p:txBody>
          <a:bodyPr>
            <a:noAutofit/>
          </a:bodyPr>
          <a:lstStyle>
            <a:lvl1pPr marL="0" indent="0" algn="l">
              <a:lnSpc>
                <a:spcPts val="1800"/>
              </a:lnSpc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03976-BDF8-4173-89F3-5C9F2306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B094D6B8-84E8-5441-A679-0A6AC5C1B80B}" type="datetime1">
              <a:rPr lang="fi-FI" smtClean="0"/>
              <a:t>9.5.2022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4797D-BC65-4B5B-AD41-161794CB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Raseborgs stad | Namn | Evenemang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14C25-7D00-4C6A-8EFA-15BB7B97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22" name="Graphic 20">
            <a:extLst>
              <a:ext uri="{FF2B5EF4-FFF2-40B4-BE49-F238E27FC236}">
                <a16:creationId xmlns:a16="http://schemas.microsoft.com/office/drawing/2014/main" id="{79CEFCAD-981C-4CAE-BB6B-64D60FF39559}"/>
              </a:ext>
            </a:extLst>
          </p:cNvPr>
          <p:cNvSpPr>
            <a:spLocks noChangeAspect="1"/>
          </p:cNvSpPr>
          <p:nvPr/>
        </p:nvSpPr>
        <p:spPr bwMode="black">
          <a:xfrm>
            <a:off x="538225" y="403925"/>
            <a:ext cx="2109557" cy="900000"/>
          </a:xfrm>
          <a:custGeom>
            <a:avLst/>
            <a:gdLst>
              <a:gd name="connsiteX0" fmla="*/ 2657666 w 3505200"/>
              <a:gd name="connsiteY0" fmla="*/ 889540 h 1495425"/>
              <a:gd name="connsiteX1" fmla="*/ 2704719 w 3505200"/>
              <a:gd name="connsiteY1" fmla="*/ 889540 h 1495425"/>
              <a:gd name="connsiteX2" fmla="*/ 2748570 w 3505200"/>
              <a:gd name="connsiteY2" fmla="*/ 927794 h 1495425"/>
              <a:gd name="connsiteX3" fmla="*/ 2710315 w 3505200"/>
              <a:gd name="connsiteY3" fmla="*/ 971645 h 1495425"/>
              <a:gd name="connsiteX4" fmla="*/ 2704719 w 3505200"/>
              <a:gd name="connsiteY4" fmla="*/ 971645 h 1495425"/>
              <a:gd name="connsiteX5" fmla="*/ 2657666 w 3505200"/>
              <a:gd name="connsiteY5" fmla="*/ 971645 h 1495425"/>
              <a:gd name="connsiteX6" fmla="*/ 2657666 w 3505200"/>
              <a:gd name="connsiteY6" fmla="*/ 849154 h 1495425"/>
              <a:gd name="connsiteX7" fmla="*/ 2615279 w 3505200"/>
              <a:gd name="connsiteY7" fmla="*/ 849154 h 1495425"/>
              <a:gd name="connsiteX8" fmla="*/ 2615279 w 3505200"/>
              <a:gd name="connsiteY8" fmla="*/ 1134904 h 1495425"/>
              <a:gd name="connsiteX9" fmla="*/ 2657666 w 3505200"/>
              <a:gd name="connsiteY9" fmla="*/ 1134904 h 1495425"/>
              <a:gd name="connsiteX10" fmla="*/ 2657666 w 3505200"/>
              <a:gd name="connsiteY10" fmla="*/ 1012031 h 1495425"/>
              <a:gd name="connsiteX11" fmla="*/ 2704719 w 3505200"/>
              <a:gd name="connsiteY11" fmla="*/ 1012031 h 1495425"/>
              <a:gd name="connsiteX12" fmla="*/ 2790444 w 3505200"/>
              <a:gd name="connsiteY12" fmla="*/ 930402 h 1495425"/>
              <a:gd name="connsiteX13" fmla="*/ 2704719 w 3505200"/>
              <a:gd name="connsiteY13" fmla="*/ 849154 h 1495425"/>
              <a:gd name="connsiteX14" fmla="*/ 98679 w 3505200"/>
              <a:gd name="connsiteY14" fmla="*/ 1453515 h 1495425"/>
              <a:gd name="connsiteX15" fmla="*/ 98679 w 3505200"/>
              <a:gd name="connsiteY15" fmla="*/ 1491615 h 1495425"/>
              <a:gd name="connsiteX16" fmla="*/ 194596 w 3505200"/>
              <a:gd name="connsiteY16" fmla="*/ 1441990 h 1495425"/>
              <a:gd name="connsiteX17" fmla="*/ 298623 w 3505200"/>
              <a:gd name="connsiteY17" fmla="*/ 1419570 h 1495425"/>
              <a:gd name="connsiteX18" fmla="*/ 321469 w 3505200"/>
              <a:gd name="connsiteY18" fmla="*/ 1442657 h 1495425"/>
              <a:gd name="connsiteX19" fmla="*/ 485946 w 3505200"/>
              <a:gd name="connsiteY19" fmla="*/ 1469345 h 1495425"/>
              <a:gd name="connsiteX20" fmla="*/ 513112 w 3505200"/>
              <a:gd name="connsiteY20" fmla="*/ 1441990 h 1495425"/>
              <a:gd name="connsiteX21" fmla="*/ 617262 w 3505200"/>
              <a:gd name="connsiteY21" fmla="*/ 1419502 h 1495425"/>
              <a:gd name="connsiteX22" fmla="*/ 640175 w 3505200"/>
              <a:gd name="connsiteY22" fmla="*/ 1442657 h 1495425"/>
              <a:gd name="connsiteX23" fmla="*/ 804645 w 3505200"/>
              <a:gd name="connsiteY23" fmla="*/ 1469394 h 1495425"/>
              <a:gd name="connsiteX24" fmla="*/ 831723 w 3505200"/>
              <a:gd name="connsiteY24" fmla="*/ 1442181 h 1495425"/>
              <a:gd name="connsiteX25" fmla="*/ 895160 w 3505200"/>
              <a:gd name="connsiteY25" fmla="*/ 1407509 h 1495425"/>
              <a:gd name="connsiteX26" fmla="*/ 895160 w 3505200"/>
              <a:gd name="connsiteY26" fmla="*/ 1369409 h 1495425"/>
              <a:gd name="connsiteX27" fmla="*/ 799910 w 3505200"/>
              <a:gd name="connsiteY27" fmla="*/ 1421987 h 1495425"/>
              <a:gd name="connsiteX28" fmla="*/ 687207 w 3505200"/>
              <a:gd name="connsiteY28" fmla="*/ 1436939 h 1495425"/>
              <a:gd name="connsiteX29" fmla="*/ 672846 w 3505200"/>
              <a:gd name="connsiteY29" fmla="*/ 1422749 h 1495425"/>
              <a:gd name="connsiteX30" fmla="*/ 517130 w 3505200"/>
              <a:gd name="connsiteY30" fmla="*/ 1386439 h 1495425"/>
              <a:gd name="connsiteX31" fmla="*/ 481298 w 3505200"/>
              <a:gd name="connsiteY31" fmla="*/ 1421987 h 1495425"/>
              <a:gd name="connsiteX32" fmla="*/ 368596 w 3505200"/>
              <a:gd name="connsiteY32" fmla="*/ 1436939 h 1495425"/>
              <a:gd name="connsiteX33" fmla="*/ 354234 w 3505200"/>
              <a:gd name="connsiteY33" fmla="*/ 1422749 h 1495425"/>
              <a:gd name="connsiteX34" fmla="*/ 198349 w 3505200"/>
              <a:gd name="connsiteY34" fmla="*/ 1386572 h 1495425"/>
              <a:gd name="connsiteX35" fmla="*/ 162591 w 3505200"/>
              <a:gd name="connsiteY35" fmla="*/ 1422082 h 1495425"/>
              <a:gd name="connsiteX36" fmla="*/ 99060 w 3505200"/>
              <a:gd name="connsiteY36" fmla="*/ 1453514 h 1495425"/>
              <a:gd name="connsiteX37" fmla="*/ 858488 w 3505200"/>
              <a:gd name="connsiteY37" fmla="*/ 126016 h 1495425"/>
              <a:gd name="connsiteX38" fmla="*/ 896588 w 3505200"/>
              <a:gd name="connsiteY38" fmla="*/ 126016 h 1495425"/>
              <a:gd name="connsiteX39" fmla="*/ 896588 w 3505200"/>
              <a:gd name="connsiteY39" fmla="*/ 7144 h 1495425"/>
              <a:gd name="connsiteX40" fmla="*/ 706088 w 3505200"/>
              <a:gd name="connsiteY40" fmla="*/ 7144 h 1495425"/>
              <a:gd name="connsiteX41" fmla="*/ 706088 w 3505200"/>
              <a:gd name="connsiteY41" fmla="*/ 88106 h 1495425"/>
              <a:gd name="connsiteX42" fmla="*/ 592646 w 3505200"/>
              <a:gd name="connsiteY42" fmla="*/ 88106 h 1495425"/>
              <a:gd name="connsiteX43" fmla="*/ 592646 w 3505200"/>
              <a:gd name="connsiteY43" fmla="*/ 7144 h 1495425"/>
              <a:gd name="connsiteX44" fmla="*/ 402146 w 3505200"/>
              <a:gd name="connsiteY44" fmla="*/ 7144 h 1495425"/>
              <a:gd name="connsiteX45" fmla="*/ 402146 w 3505200"/>
              <a:gd name="connsiteY45" fmla="*/ 88106 h 1495425"/>
              <a:gd name="connsiteX46" fmla="*/ 287846 w 3505200"/>
              <a:gd name="connsiteY46" fmla="*/ 88106 h 1495425"/>
              <a:gd name="connsiteX47" fmla="*/ 287846 w 3505200"/>
              <a:gd name="connsiteY47" fmla="*/ 7144 h 1495425"/>
              <a:gd name="connsiteX48" fmla="*/ 97346 w 3505200"/>
              <a:gd name="connsiteY48" fmla="*/ 7144 h 1495425"/>
              <a:gd name="connsiteX49" fmla="*/ 97346 w 3505200"/>
              <a:gd name="connsiteY49" fmla="*/ 126016 h 1495425"/>
              <a:gd name="connsiteX50" fmla="*/ 135446 w 3505200"/>
              <a:gd name="connsiteY50" fmla="*/ 126016 h 1495425"/>
              <a:gd name="connsiteX51" fmla="*/ 135446 w 3505200"/>
              <a:gd name="connsiteY51" fmla="*/ 45053 h 1495425"/>
              <a:gd name="connsiteX52" fmla="*/ 249746 w 3505200"/>
              <a:gd name="connsiteY52" fmla="*/ 45053 h 1495425"/>
              <a:gd name="connsiteX53" fmla="*/ 249746 w 3505200"/>
              <a:gd name="connsiteY53" fmla="*/ 126016 h 1495425"/>
              <a:gd name="connsiteX54" fmla="*/ 440246 w 3505200"/>
              <a:gd name="connsiteY54" fmla="*/ 126016 h 1495425"/>
              <a:gd name="connsiteX55" fmla="*/ 440246 w 3505200"/>
              <a:gd name="connsiteY55" fmla="*/ 45053 h 1495425"/>
              <a:gd name="connsiteX56" fmla="*/ 554546 w 3505200"/>
              <a:gd name="connsiteY56" fmla="*/ 45053 h 1495425"/>
              <a:gd name="connsiteX57" fmla="*/ 554546 w 3505200"/>
              <a:gd name="connsiteY57" fmla="*/ 126016 h 1495425"/>
              <a:gd name="connsiteX58" fmla="*/ 745046 w 3505200"/>
              <a:gd name="connsiteY58" fmla="*/ 126016 h 1495425"/>
              <a:gd name="connsiteX59" fmla="*/ 745046 w 3505200"/>
              <a:gd name="connsiteY59" fmla="*/ 45053 h 1495425"/>
              <a:gd name="connsiteX60" fmla="*/ 859346 w 3505200"/>
              <a:gd name="connsiteY60" fmla="*/ 45053 h 1495425"/>
              <a:gd name="connsiteX61" fmla="*/ 936307 w 3505200"/>
              <a:gd name="connsiteY61" fmla="*/ 747713 h 1495425"/>
              <a:gd name="connsiteX62" fmla="*/ 810387 w 3505200"/>
              <a:gd name="connsiteY62" fmla="*/ 815340 h 1495425"/>
              <a:gd name="connsiteX63" fmla="*/ 684467 w 3505200"/>
              <a:gd name="connsiteY63" fmla="*/ 747713 h 1495425"/>
              <a:gd name="connsiteX64" fmla="*/ 810387 w 3505200"/>
              <a:gd name="connsiteY64" fmla="*/ 679990 h 1495425"/>
              <a:gd name="connsiteX65" fmla="*/ 936307 w 3505200"/>
              <a:gd name="connsiteY65" fmla="*/ 747713 h 1495425"/>
              <a:gd name="connsiteX66" fmla="*/ 635032 w 3505200"/>
              <a:gd name="connsiteY66" fmla="*/ 747713 h 1495425"/>
              <a:gd name="connsiteX67" fmla="*/ 566261 w 3505200"/>
              <a:gd name="connsiteY67" fmla="*/ 867442 h 1495425"/>
              <a:gd name="connsiteX68" fmla="*/ 427673 w 3505200"/>
              <a:gd name="connsiteY68" fmla="*/ 867442 h 1495425"/>
              <a:gd name="connsiteX69" fmla="*/ 427006 w 3505200"/>
              <a:gd name="connsiteY69" fmla="*/ 867442 h 1495425"/>
              <a:gd name="connsiteX70" fmla="*/ 358426 w 3505200"/>
              <a:gd name="connsiteY70" fmla="*/ 747903 h 1495425"/>
              <a:gd name="connsiteX71" fmla="*/ 358426 w 3505200"/>
              <a:gd name="connsiteY71" fmla="*/ 747903 h 1495425"/>
              <a:gd name="connsiteX72" fmla="*/ 358426 w 3505200"/>
              <a:gd name="connsiteY72" fmla="*/ 747903 h 1495425"/>
              <a:gd name="connsiteX73" fmla="*/ 427482 w 3505200"/>
              <a:gd name="connsiteY73" fmla="*/ 627888 h 1495425"/>
              <a:gd name="connsiteX74" fmla="*/ 496253 w 3505200"/>
              <a:gd name="connsiteY74" fmla="*/ 633984 h 1495425"/>
              <a:gd name="connsiteX75" fmla="*/ 565309 w 3505200"/>
              <a:gd name="connsiteY75" fmla="*/ 628174 h 1495425"/>
              <a:gd name="connsiteX76" fmla="*/ 634937 w 3505200"/>
              <a:gd name="connsiteY76" fmla="*/ 748094 h 1495425"/>
              <a:gd name="connsiteX77" fmla="*/ 590645 w 3505200"/>
              <a:gd name="connsiteY77" fmla="*/ 585406 h 1495425"/>
              <a:gd name="connsiteX78" fmla="*/ 595027 w 3505200"/>
              <a:gd name="connsiteY78" fmla="*/ 442531 h 1495425"/>
              <a:gd name="connsiteX79" fmla="*/ 716661 w 3505200"/>
              <a:gd name="connsiteY79" fmla="*/ 367379 h 1495425"/>
              <a:gd name="connsiteX80" fmla="*/ 712280 w 3505200"/>
              <a:gd name="connsiteY80" fmla="*/ 510254 h 1495425"/>
              <a:gd name="connsiteX81" fmla="*/ 590645 w 3505200"/>
              <a:gd name="connsiteY81" fmla="*/ 585502 h 1495425"/>
              <a:gd name="connsiteX82" fmla="*/ 402717 w 3505200"/>
              <a:gd name="connsiteY82" fmla="*/ 584930 h 1495425"/>
              <a:gd name="connsiteX83" fmla="*/ 281178 w 3505200"/>
              <a:gd name="connsiteY83" fmla="*/ 509683 h 1495425"/>
              <a:gd name="connsiteX84" fmla="*/ 276892 w 3505200"/>
              <a:gd name="connsiteY84" fmla="*/ 366808 h 1495425"/>
              <a:gd name="connsiteX85" fmla="*/ 398431 w 3505200"/>
              <a:gd name="connsiteY85" fmla="*/ 441960 h 1495425"/>
              <a:gd name="connsiteX86" fmla="*/ 402717 w 3505200"/>
              <a:gd name="connsiteY86" fmla="*/ 584835 h 1495425"/>
              <a:gd name="connsiteX87" fmla="*/ 402717 w 3505200"/>
              <a:gd name="connsiteY87" fmla="*/ 910209 h 1495425"/>
              <a:gd name="connsiteX88" fmla="*/ 398336 w 3505200"/>
              <a:gd name="connsiteY88" fmla="*/ 1053084 h 1495425"/>
              <a:gd name="connsiteX89" fmla="*/ 276796 w 3505200"/>
              <a:gd name="connsiteY89" fmla="*/ 1128331 h 1495425"/>
              <a:gd name="connsiteX90" fmla="*/ 281083 w 3505200"/>
              <a:gd name="connsiteY90" fmla="*/ 985456 h 1495425"/>
              <a:gd name="connsiteX91" fmla="*/ 402717 w 3505200"/>
              <a:gd name="connsiteY91" fmla="*/ 910304 h 1495425"/>
              <a:gd name="connsiteX92" fmla="*/ 590740 w 3505200"/>
              <a:gd name="connsiteY92" fmla="*/ 910304 h 1495425"/>
              <a:gd name="connsiteX93" fmla="*/ 712280 w 3505200"/>
              <a:gd name="connsiteY93" fmla="*/ 985552 h 1495425"/>
              <a:gd name="connsiteX94" fmla="*/ 716661 w 3505200"/>
              <a:gd name="connsiteY94" fmla="*/ 1128427 h 1495425"/>
              <a:gd name="connsiteX95" fmla="*/ 595027 w 3505200"/>
              <a:gd name="connsiteY95" fmla="*/ 1053274 h 1495425"/>
              <a:gd name="connsiteX96" fmla="*/ 590740 w 3505200"/>
              <a:gd name="connsiteY96" fmla="*/ 910399 h 1495425"/>
              <a:gd name="connsiteX97" fmla="*/ 308991 w 3505200"/>
              <a:gd name="connsiteY97" fmla="*/ 747713 h 1495425"/>
              <a:gd name="connsiteX98" fmla="*/ 183071 w 3505200"/>
              <a:gd name="connsiteY98" fmla="*/ 815435 h 1495425"/>
              <a:gd name="connsiteX99" fmla="*/ 57150 w 3505200"/>
              <a:gd name="connsiteY99" fmla="*/ 747713 h 1495425"/>
              <a:gd name="connsiteX100" fmla="*/ 183071 w 3505200"/>
              <a:gd name="connsiteY100" fmla="*/ 679990 h 1495425"/>
              <a:gd name="connsiteX101" fmla="*/ 308991 w 3505200"/>
              <a:gd name="connsiteY101" fmla="*/ 747713 h 1495425"/>
              <a:gd name="connsiteX102" fmla="*/ 976217 w 3505200"/>
              <a:gd name="connsiteY102" fmla="*/ 759143 h 1495425"/>
              <a:gd name="connsiteX103" fmla="*/ 985266 w 3505200"/>
              <a:gd name="connsiteY103" fmla="*/ 747522 h 1495425"/>
              <a:gd name="connsiteX104" fmla="*/ 976217 w 3505200"/>
              <a:gd name="connsiteY104" fmla="*/ 735806 h 1495425"/>
              <a:gd name="connsiteX105" fmla="*/ 810101 w 3505200"/>
              <a:gd name="connsiteY105" fmla="*/ 641890 h 1495425"/>
              <a:gd name="connsiteX106" fmla="*/ 659416 w 3505200"/>
              <a:gd name="connsiteY106" fmla="*/ 718090 h 1495425"/>
              <a:gd name="connsiteX107" fmla="*/ 603123 w 3505200"/>
              <a:gd name="connsiteY107" fmla="*/ 620935 h 1495425"/>
              <a:gd name="connsiteX108" fmla="*/ 744950 w 3505200"/>
              <a:gd name="connsiteY108" fmla="*/ 528638 h 1495425"/>
              <a:gd name="connsiteX109" fmla="*/ 746570 w 3505200"/>
              <a:gd name="connsiteY109" fmla="*/ 338138 h 1495425"/>
              <a:gd name="connsiteX110" fmla="*/ 741045 w 3505200"/>
              <a:gd name="connsiteY110" fmla="*/ 324421 h 1495425"/>
              <a:gd name="connsiteX111" fmla="*/ 726377 w 3505200"/>
              <a:gd name="connsiteY111" fmla="*/ 326422 h 1495425"/>
              <a:gd name="connsiteX112" fmla="*/ 561975 w 3505200"/>
              <a:gd name="connsiteY112" fmla="*/ 423291 h 1495425"/>
              <a:gd name="connsiteX113" fmla="*/ 552450 w 3505200"/>
              <a:gd name="connsiteY113" fmla="*/ 591503 h 1495425"/>
              <a:gd name="connsiteX114" fmla="*/ 439864 w 3505200"/>
              <a:gd name="connsiteY114" fmla="*/ 591503 h 1495425"/>
              <a:gd name="connsiteX115" fmla="*/ 430816 w 3505200"/>
              <a:gd name="connsiteY115" fmla="*/ 422815 h 1495425"/>
              <a:gd name="connsiteX116" fmla="*/ 266414 w 3505200"/>
              <a:gd name="connsiteY116" fmla="*/ 326041 h 1495425"/>
              <a:gd name="connsiteX117" fmla="*/ 251746 w 3505200"/>
              <a:gd name="connsiteY117" fmla="*/ 323945 h 1495425"/>
              <a:gd name="connsiteX118" fmla="*/ 246221 w 3505200"/>
              <a:gd name="connsiteY118" fmla="*/ 337661 h 1495425"/>
              <a:gd name="connsiteX119" fmla="*/ 247840 w 3505200"/>
              <a:gd name="connsiteY119" fmla="*/ 528161 h 1495425"/>
              <a:gd name="connsiteX120" fmla="*/ 389287 w 3505200"/>
              <a:gd name="connsiteY120" fmla="*/ 620363 h 1495425"/>
              <a:gd name="connsiteX121" fmla="*/ 332994 w 3505200"/>
              <a:gd name="connsiteY121" fmla="*/ 717995 h 1495425"/>
              <a:gd name="connsiteX122" fmla="*/ 182785 w 3505200"/>
              <a:gd name="connsiteY122" fmla="*/ 641795 h 1495425"/>
              <a:gd name="connsiteX123" fmla="*/ 16669 w 3505200"/>
              <a:gd name="connsiteY123" fmla="*/ 735711 h 1495425"/>
              <a:gd name="connsiteX124" fmla="*/ 7144 w 3505200"/>
              <a:gd name="connsiteY124" fmla="*/ 747427 h 1495425"/>
              <a:gd name="connsiteX125" fmla="*/ 16669 w 3505200"/>
              <a:gd name="connsiteY125" fmla="*/ 759047 h 1495425"/>
              <a:gd name="connsiteX126" fmla="*/ 182785 w 3505200"/>
              <a:gd name="connsiteY126" fmla="*/ 853059 h 1495425"/>
              <a:gd name="connsiteX127" fmla="*/ 332899 w 3505200"/>
              <a:gd name="connsiteY127" fmla="*/ 776859 h 1495425"/>
              <a:gd name="connsiteX128" fmla="*/ 388620 w 3505200"/>
              <a:gd name="connsiteY128" fmla="*/ 873728 h 1495425"/>
              <a:gd name="connsiteX129" fmla="*/ 247936 w 3505200"/>
              <a:gd name="connsiteY129" fmla="*/ 965645 h 1495425"/>
              <a:gd name="connsiteX130" fmla="*/ 246317 w 3505200"/>
              <a:gd name="connsiteY130" fmla="*/ 1156145 h 1495425"/>
              <a:gd name="connsiteX131" fmla="*/ 251841 w 3505200"/>
              <a:gd name="connsiteY131" fmla="*/ 1169956 h 1495425"/>
              <a:gd name="connsiteX132" fmla="*/ 266510 w 3505200"/>
              <a:gd name="connsiteY132" fmla="*/ 1167860 h 1495425"/>
              <a:gd name="connsiteX133" fmla="*/ 430911 w 3505200"/>
              <a:gd name="connsiteY133" fmla="*/ 1070991 h 1495425"/>
              <a:gd name="connsiteX134" fmla="*/ 440436 w 3505200"/>
              <a:gd name="connsiteY134" fmla="*/ 902875 h 1495425"/>
              <a:gd name="connsiteX135" fmla="*/ 553022 w 3505200"/>
              <a:gd name="connsiteY135" fmla="*/ 902875 h 1495425"/>
              <a:gd name="connsiteX136" fmla="*/ 562547 w 3505200"/>
              <a:gd name="connsiteY136" fmla="*/ 1071372 h 1495425"/>
              <a:gd name="connsiteX137" fmla="*/ 726948 w 3505200"/>
              <a:gd name="connsiteY137" fmla="*/ 1168241 h 1495425"/>
              <a:gd name="connsiteX138" fmla="*/ 741617 w 3505200"/>
              <a:gd name="connsiteY138" fmla="*/ 1170241 h 1495425"/>
              <a:gd name="connsiteX139" fmla="*/ 747236 w 3505200"/>
              <a:gd name="connsiteY139" fmla="*/ 1156526 h 1495425"/>
              <a:gd name="connsiteX140" fmla="*/ 745522 w 3505200"/>
              <a:gd name="connsiteY140" fmla="*/ 966026 h 1495425"/>
              <a:gd name="connsiteX141" fmla="*/ 604171 w 3505200"/>
              <a:gd name="connsiteY141" fmla="*/ 873919 h 1495425"/>
              <a:gd name="connsiteX142" fmla="*/ 660368 w 3505200"/>
              <a:gd name="connsiteY142" fmla="*/ 776383 h 1495425"/>
              <a:gd name="connsiteX143" fmla="*/ 810482 w 3505200"/>
              <a:gd name="connsiteY143" fmla="*/ 852583 h 1495425"/>
              <a:gd name="connsiteX144" fmla="*/ 976598 w 3505200"/>
              <a:gd name="connsiteY144" fmla="*/ 758571 h 1495425"/>
              <a:gd name="connsiteX145" fmla="*/ 1376648 w 3505200"/>
              <a:gd name="connsiteY145" fmla="*/ 482346 h 1495425"/>
              <a:gd name="connsiteX146" fmla="*/ 1325118 w 3505200"/>
              <a:gd name="connsiteY146" fmla="*/ 482346 h 1495425"/>
              <a:gd name="connsiteX147" fmla="*/ 1325118 w 3505200"/>
              <a:gd name="connsiteY147" fmla="*/ 400240 h 1495425"/>
              <a:gd name="connsiteX148" fmla="*/ 1376648 w 3505200"/>
              <a:gd name="connsiteY148" fmla="*/ 400240 h 1495425"/>
              <a:gd name="connsiteX149" fmla="*/ 1420499 w 3505200"/>
              <a:gd name="connsiteY149" fmla="*/ 438495 h 1495425"/>
              <a:gd name="connsiteX150" fmla="*/ 1382244 w 3505200"/>
              <a:gd name="connsiteY150" fmla="*/ 482346 h 1495425"/>
              <a:gd name="connsiteX151" fmla="*/ 1376648 w 3505200"/>
              <a:gd name="connsiteY151" fmla="*/ 482346 h 1495425"/>
              <a:gd name="connsiteX152" fmla="*/ 1477042 w 3505200"/>
              <a:gd name="connsiteY152" fmla="*/ 645223 h 1495425"/>
              <a:gd name="connsiteX153" fmla="*/ 1378648 w 3505200"/>
              <a:gd name="connsiteY153" fmla="*/ 522732 h 1495425"/>
              <a:gd name="connsiteX154" fmla="*/ 1462373 w 3505200"/>
              <a:gd name="connsiteY154" fmla="*/ 441103 h 1495425"/>
              <a:gd name="connsiteX155" fmla="*/ 1376172 w 3505200"/>
              <a:gd name="connsiteY155" fmla="*/ 359855 h 1495425"/>
              <a:gd name="connsiteX156" fmla="*/ 1282732 w 3505200"/>
              <a:gd name="connsiteY156" fmla="*/ 359855 h 1495425"/>
              <a:gd name="connsiteX157" fmla="*/ 1282732 w 3505200"/>
              <a:gd name="connsiteY157" fmla="*/ 645605 h 1495425"/>
              <a:gd name="connsiteX158" fmla="*/ 1325118 w 3505200"/>
              <a:gd name="connsiteY158" fmla="*/ 645605 h 1495425"/>
              <a:gd name="connsiteX159" fmla="*/ 1325118 w 3505200"/>
              <a:gd name="connsiteY159" fmla="*/ 520541 h 1495425"/>
              <a:gd name="connsiteX160" fmla="*/ 1424845 w 3505200"/>
              <a:gd name="connsiteY160" fmla="*/ 645890 h 1495425"/>
              <a:gd name="connsiteX161" fmla="*/ 1376553 w 3505200"/>
              <a:gd name="connsiteY161" fmla="*/ 971836 h 1495425"/>
              <a:gd name="connsiteX162" fmla="*/ 1325023 w 3505200"/>
              <a:gd name="connsiteY162" fmla="*/ 971836 h 1495425"/>
              <a:gd name="connsiteX163" fmla="*/ 1325023 w 3505200"/>
              <a:gd name="connsiteY163" fmla="*/ 889921 h 1495425"/>
              <a:gd name="connsiteX164" fmla="*/ 1376553 w 3505200"/>
              <a:gd name="connsiteY164" fmla="*/ 889921 h 1495425"/>
              <a:gd name="connsiteX165" fmla="*/ 1419633 w 3505200"/>
              <a:gd name="connsiteY165" fmla="*/ 929042 h 1495425"/>
              <a:gd name="connsiteX166" fmla="*/ 1380511 w 3505200"/>
              <a:gd name="connsiteY166" fmla="*/ 972122 h 1495425"/>
              <a:gd name="connsiteX167" fmla="*/ 1376553 w 3505200"/>
              <a:gd name="connsiteY167" fmla="*/ 972122 h 1495425"/>
              <a:gd name="connsiteX168" fmla="*/ 1424749 w 3505200"/>
              <a:gd name="connsiteY168" fmla="*/ 1134904 h 1495425"/>
              <a:gd name="connsiteX169" fmla="*/ 1476947 w 3505200"/>
              <a:gd name="connsiteY169" fmla="*/ 1134904 h 1495425"/>
              <a:gd name="connsiteX170" fmla="*/ 1378553 w 3505200"/>
              <a:gd name="connsiteY170" fmla="*/ 1012412 h 1495425"/>
              <a:gd name="connsiteX171" fmla="*/ 1462278 w 3505200"/>
              <a:gd name="connsiteY171" fmla="*/ 930783 h 1495425"/>
              <a:gd name="connsiteX172" fmla="*/ 1376077 w 3505200"/>
              <a:gd name="connsiteY172" fmla="*/ 849630 h 1495425"/>
              <a:gd name="connsiteX173" fmla="*/ 1282637 w 3505200"/>
              <a:gd name="connsiteY173" fmla="*/ 849630 h 1495425"/>
              <a:gd name="connsiteX174" fmla="*/ 1282637 w 3505200"/>
              <a:gd name="connsiteY174" fmla="*/ 1134904 h 1495425"/>
              <a:gd name="connsiteX175" fmla="*/ 1325023 w 3505200"/>
              <a:gd name="connsiteY175" fmla="*/ 1134904 h 1495425"/>
              <a:gd name="connsiteX176" fmla="*/ 1325023 w 3505200"/>
              <a:gd name="connsiteY176" fmla="*/ 1009936 h 1495425"/>
              <a:gd name="connsiteX177" fmla="*/ 1688782 w 3505200"/>
              <a:gd name="connsiteY177" fmla="*/ 523494 h 1495425"/>
              <a:gd name="connsiteX178" fmla="*/ 1593532 w 3505200"/>
              <a:gd name="connsiteY178" fmla="*/ 523494 h 1495425"/>
              <a:gd name="connsiteX179" fmla="*/ 1622107 w 3505200"/>
              <a:gd name="connsiteY179" fmla="*/ 400431 h 1495425"/>
              <a:gd name="connsiteX180" fmla="*/ 1660207 w 3505200"/>
              <a:gd name="connsiteY180" fmla="*/ 400431 h 1495425"/>
              <a:gd name="connsiteX181" fmla="*/ 1717357 w 3505200"/>
              <a:gd name="connsiteY181" fmla="*/ 645890 h 1495425"/>
              <a:gd name="connsiteX182" fmla="*/ 1761554 w 3505200"/>
              <a:gd name="connsiteY182" fmla="*/ 645890 h 1495425"/>
              <a:gd name="connsiteX183" fmla="*/ 1694879 w 3505200"/>
              <a:gd name="connsiteY183" fmla="*/ 360140 h 1495425"/>
              <a:gd name="connsiteX184" fmla="*/ 1587437 w 3505200"/>
              <a:gd name="connsiteY184" fmla="*/ 360140 h 1495425"/>
              <a:gd name="connsiteX185" fmla="*/ 1520762 w 3505200"/>
              <a:gd name="connsiteY185" fmla="*/ 645890 h 1495425"/>
              <a:gd name="connsiteX186" fmla="*/ 1564957 w 3505200"/>
              <a:gd name="connsiteY186" fmla="*/ 645890 h 1495425"/>
              <a:gd name="connsiteX187" fmla="*/ 1584007 w 3505200"/>
              <a:gd name="connsiteY187" fmla="*/ 563404 h 1495425"/>
              <a:gd name="connsiteX188" fmla="*/ 1697831 w 3505200"/>
              <a:gd name="connsiteY188" fmla="*/ 563404 h 1495425"/>
              <a:gd name="connsiteX189" fmla="*/ 1688782 w 3505200"/>
              <a:gd name="connsiteY189" fmla="*/ 1012603 h 1495425"/>
              <a:gd name="connsiteX190" fmla="*/ 1593532 w 3505200"/>
              <a:gd name="connsiteY190" fmla="*/ 1012603 h 1495425"/>
              <a:gd name="connsiteX191" fmla="*/ 1622107 w 3505200"/>
              <a:gd name="connsiteY191" fmla="*/ 889445 h 1495425"/>
              <a:gd name="connsiteX192" fmla="*/ 1660207 w 3505200"/>
              <a:gd name="connsiteY192" fmla="*/ 889445 h 1495425"/>
              <a:gd name="connsiteX193" fmla="*/ 1717357 w 3505200"/>
              <a:gd name="connsiteY193" fmla="*/ 1134904 h 1495425"/>
              <a:gd name="connsiteX194" fmla="*/ 1761554 w 3505200"/>
              <a:gd name="connsiteY194" fmla="*/ 1134904 h 1495425"/>
              <a:gd name="connsiteX195" fmla="*/ 1694879 w 3505200"/>
              <a:gd name="connsiteY195" fmla="*/ 849630 h 1495425"/>
              <a:gd name="connsiteX196" fmla="*/ 1587437 w 3505200"/>
              <a:gd name="connsiteY196" fmla="*/ 849630 h 1495425"/>
              <a:gd name="connsiteX197" fmla="*/ 1520762 w 3505200"/>
              <a:gd name="connsiteY197" fmla="*/ 1134904 h 1495425"/>
              <a:gd name="connsiteX198" fmla="*/ 1564957 w 3505200"/>
              <a:gd name="connsiteY198" fmla="*/ 1134904 h 1495425"/>
              <a:gd name="connsiteX199" fmla="*/ 1584007 w 3505200"/>
              <a:gd name="connsiteY199" fmla="*/ 1052513 h 1495425"/>
              <a:gd name="connsiteX200" fmla="*/ 1697831 w 3505200"/>
              <a:gd name="connsiteY200" fmla="*/ 1052513 h 1495425"/>
              <a:gd name="connsiteX201" fmla="*/ 1871186 w 3505200"/>
              <a:gd name="connsiteY201" fmla="*/ 464439 h 1495425"/>
              <a:gd name="connsiteX202" fmla="*/ 1860995 w 3505200"/>
              <a:gd name="connsiteY202" fmla="*/ 440817 h 1495425"/>
              <a:gd name="connsiteX203" fmla="*/ 1876139 w 3505200"/>
              <a:gd name="connsiteY203" fmla="*/ 408337 h 1495425"/>
              <a:gd name="connsiteX204" fmla="*/ 1910906 w 3505200"/>
              <a:gd name="connsiteY204" fmla="*/ 397859 h 1495425"/>
              <a:gd name="connsiteX205" fmla="*/ 1982914 w 3505200"/>
              <a:gd name="connsiteY205" fmla="*/ 419862 h 1495425"/>
              <a:gd name="connsiteX206" fmla="*/ 2006346 w 3505200"/>
              <a:gd name="connsiteY206" fmla="*/ 385191 h 1495425"/>
              <a:gd name="connsiteX207" fmla="*/ 1913096 w 3505200"/>
              <a:gd name="connsiteY207" fmla="*/ 355854 h 1495425"/>
              <a:gd name="connsiteX208" fmla="*/ 1843945 w 3505200"/>
              <a:gd name="connsiteY208" fmla="*/ 379190 h 1495425"/>
              <a:gd name="connsiteX209" fmla="*/ 1818799 w 3505200"/>
              <a:gd name="connsiteY209" fmla="*/ 440055 h 1495425"/>
              <a:gd name="connsiteX210" fmla="*/ 1838801 w 3505200"/>
              <a:gd name="connsiteY210" fmla="*/ 493395 h 1495425"/>
              <a:gd name="connsiteX211" fmla="*/ 1895380 w 3505200"/>
              <a:gd name="connsiteY211" fmla="*/ 520923 h 1495425"/>
              <a:gd name="connsiteX212" fmla="*/ 1934051 w 3505200"/>
              <a:gd name="connsiteY212" fmla="*/ 526352 h 1495425"/>
              <a:gd name="connsiteX213" fmla="*/ 1973104 w 3505200"/>
              <a:gd name="connsiteY213" fmla="*/ 566738 h 1495425"/>
              <a:gd name="connsiteX214" fmla="*/ 1914335 w 3505200"/>
              <a:gd name="connsiteY214" fmla="*/ 608552 h 1495425"/>
              <a:gd name="connsiteX215" fmla="*/ 1831467 w 3505200"/>
              <a:gd name="connsiteY215" fmla="*/ 579977 h 1495425"/>
              <a:gd name="connsiteX216" fmla="*/ 1826990 w 3505200"/>
              <a:gd name="connsiteY216" fmla="*/ 585121 h 1495425"/>
              <a:gd name="connsiteX217" fmla="*/ 1807940 w 3505200"/>
              <a:gd name="connsiteY217" fmla="*/ 614458 h 1495425"/>
              <a:gd name="connsiteX218" fmla="*/ 1913858 w 3505200"/>
              <a:gd name="connsiteY218" fmla="*/ 650653 h 1495425"/>
              <a:gd name="connsiteX219" fmla="*/ 2015299 w 3505200"/>
              <a:gd name="connsiteY219" fmla="*/ 566833 h 1495425"/>
              <a:gd name="connsiteX220" fmla="*/ 1996249 w 3505200"/>
              <a:gd name="connsiteY220" fmla="*/ 513017 h 1495425"/>
              <a:gd name="connsiteX221" fmla="*/ 1936242 w 3505200"/>
              <a:gd name="connsiteY221" fmla="*/ 483966 h 1495425"/>
              <a:gd name="connsiteX222" fmla="*/ 1903381 w 3505200"/>
              <a:gd name="connsiteY222" fmla="*/ 479298 h 1495425"/>
              <a:gd name="connsiteX223" fmla="*/ 1871281 w 3505200"/>
              <a:gd name="connsiteY223" fmla="*/ 464534 h 1495425"/>
              <a:gd name="connsiteX224" fmla="*/ 1973771 w 3505200"/>
              <a:gd name="connsiteY224" fmla="*/ 1012603 h 1495425"/>
              <a:gd name="connsiteX225" fmla="*/ 1878521 w 3505200"/>
              <a:gd name="connsiteY225" fmla="*/ 1012603 h 1495425"/>
              <a:gd name="connsiteX226" fmla="*/ 1907096 w 3505200"/>
              <a:gd name="connsiteY226" fmla="*/ 889445 h 1495425"/>
              <a:gd name="connsiteX227" fmla="*/ 1945196 w 3505200"/>
              <a:gd name="connsiteY227" fmla="*/ 889445 h 1495425"/>
              <a:gd name="connsiteX228" fmla="*/ 2002346 w 3505200"/>
              <a:gd name="connsiteY228" fmla="*/ 1134904 h 1495425"/>
              <a:gd name="connsiteX229" fmla="*/ 2046542 w 3505200"/>
              <a:gd name="connsiteY229" fmla="*/ 1134904 h 1495425"/>
              <a:gd name="connsiteX230" fmla="*/ 1979867 w 3505200"/>
              <a:gd name="connsiteY230" fmla="*/ 849630 h 1495425"/>
              <a:gd name="connsiteX231" fmla="*/ 1872234 w 3505200"/>
              <a:gd name="connsiteY231" fmla="*/ 849630 h 1495425"/>
              <a:gd name="connsiteX232" fmla="*/ 1805559 w 3505200"/>
              <a:gd name="connsiteY232" fmla="*/ 1134904 h 1495425"/>
              <a:gd name="connsiteX233" fmla="*/ 1849946 w 3505200"/>
              <a:gd name="connsiteY233" fmla="*/ 1134904 h 1495425"/>
              <a:gd name="connsiteX234" fmla="*/ 1868996 w 3505200"/>
              <a:gd name="connsiteY234" fmla="*/ 1052513 h 1495425"/>
              <a:gd name="connsiteX235" fmla="*/ 1983296 w 3505200"/>
              <a:gd name="connsiteY235" fmla="*/ 1052513 h 1495425"/>
              <a:gd name="connsiteX236" fmla="*/ 2099691 w 3505200"/>
              <a:gd name="connsiteY236" fmla="*/ 645890 h 1495425"/>
              <a:gd name="connsiteX237" fmla="*/ 2252091 w 3505200"/>
              <a:gd name="connsiteY237" fmla="*/ 645890 h 1495425"/>
              <a:gd name="connsiteX238" fmla="*/ 2252091 w 3505200"/>
              <a:gd name="connsiteY238" fmla="*/ 605504 h 1495425"/>
              <a:gd name="connsiteX239" fmla="*/ 2121884 w 3505200"/>
              <a:gd name="connsiteY239" fmla="*/ 605504 h 1495425"/>
              <a:gd name="connsiteX240" fmla="*/ 2121884 w 3505200"/>
              <a:gd name="connsiteY240" fmla="*/ 523399 h 1495425"/>
              <a:gd name="connsiteX241" fmla="*/ 2217134 w 3505200"/>
              <a:gd name="connsiteY241" fmla="*/ 523399 h 1495425"/>
              <a:gd name="connsiteX242" fmla="*/ 2217134 w 3505200"/>
              <a:gd name="connsiteY242" fmla="*/ 483013 h 1495425"/>
              <a:gd name="connsiteX243" fmla="*/ 2121884 w 3505200"/>
              <a:gd name="connsiteY243" fmla="*/ 483013 h 1495425"/>
              <a:gd name="connsiteX244" fmla="*/ 2121884 w 3505200"/>
              <a:gd name="connsiteY244" fmla="*/ 400907 h 1495425"/>
              <a:gd name="connsiteX245" fmla="*/ 2251520 w 3505200"/>
              <a:gd name="connsiteY245" fmla="*/ 400907 h 1495425"/>
              <a:gd name="connsiteX246" fmla="*/ 2251520 w 3505200"/>
              <a:gd name="connsiteY246" fmla="*/ 360521 h 1495425"/>
              <a:gd name="connsiteX247" fmla="*/ 2079498 w 3505200"/>
              <a:gd name="connsiteY247" fmla="*/ 360521 h 1495425"/>
              <a:gd name="connsiteX248" fmla="*/ 2079498 w 3505200"/>
              <a:gd name="connsiteY248" fmla="*/ 646271 h 1495425"/>
              <a:gd name="connsiteX249" fmla="*/ 2152841 w 3505200"/>
              <a:gd name="connsiteY249" fmla="*/ 953548 h 1495425"/>
              <a:gd name="connsiteX250" fmla="*/ 2142649 w 3505200"/>
              <a:gd name="connsiteY250" fmla="*/ 929926 h 1495425"/>
              <a:gd name="connsiteX251" fmla="*/ 2157793 w 3505200"/>
              <a:gd name="connsiteY251" fmla="*/ 897350 h 1495425"/>
              <a:gd name="connsiteX252" fmla="*/ 2192465 w 3505200"/>
              <a:gd name="connsiteY252" fmla="*/ 886968 h 1495425"/>
              <a:gd name="connsiteX253" fmla="*/ 2264569 w 3505200"/>
              <a:gd name="connsiteY253" fmla="*/ 908970 h 1495425"/>
              <a:gd name="connsiteX254" fmla="*/ 2287905 w 3505200"/>
              <a:gd name="connsiteY254" fmla="*/ 874300 h 1495425"/>
              <a:gd name="connsiteX255" fmla="*/ 2194655 w 3505200"/>
              <a:gd name="connsiteY255" fmla="*/ 844868 h 1495425"/>
              <a:gd name="connsiteX256" fmla="*/ 2125504 w 3505200"/>
              <a:gd name="connsiteY256" fmla="*/ 868204 h 1495425"/>
              <a:gd name="connsiteX257" fmla="*/ 2100453 w 3505200"/>
              <a:gd name="connsiteY257" fmla="*/ 929164 h 1495425"/>
              <a:gd name="connsiteX258" fmla="*/ 2120360 w 3505200"/>
              <a:gd name="connsiteY258" fmla="*/ 982504 h 1495425"/>
              <a:gd name="connsiteX259" fmla="*/ 2177034 w 3505200"/>
              <a:gd name="connsiteY259" fmla="*/ 1010031 h 1495425"/>
              <a:gd name="connsiteX260" fmla="*/ 2215706 w 3505200"/>
              <a:gd name="connsiteY260" fmla="*/ 1015365 h 1495425"/>
              <a:gd name="connsiteX261" fmla="*/ 2254758 w 3505200"/>
              <a:gd name="connsiteY261" fmla="*/ 1055846 h 1495425"/>
              <a:gd name="connsiteX262" fmla="*/ 2195894 w 3505200"/>
              <a:gd name="connsiteY262" fmla="*/ 1097661 h 1495425"/>
              <a:gd name="connsiteX263" fmla="*/ 2113026 w 3505200"/>
              <a:gd name="connsiteY263" fmla="*/ 1069086 h 1495425"/>
              <a:gd name="connsiteX264" fmla="*/ 2108645 w 3505200"/>
              <a:gd name="connsiteY264" fmla="*/ 1074230 h 1495425"/>
              <a:gd name="connsiteX265" fmla="*/ 2089595 w 3505200"/>
              <a:gd name="connsiteY265" fmla="*/ 1103566 h 1495425"/>
              <a:gd name="connsiteX266" fmla="*/ 2195513 w 3505200"/>
              <a:gd name="connsiteY266" fmla="*/ 1139761 h 1495425"/>
              <a:gd name="connsiteX267" fmla="*/ 2296954 w 3505200"/>
              <a:gd name="connsiteY267" fmla="*/ 1055846 h 1495425"/>
              <a:gd name="connsiteX268" fmla="*/ 2277904 w 3505200"/>
              <a:gd name="connsiteY268" fmla="*/ 1002125 h 1495425"/>
              <a:gd name="connsiteX269" fmla="*/ 2217896 w 3505200"/>
              <a:gd name="connsiteY269" fmla="*/ 973074 h 1495425"/>
              <a:gd name="connsiteX270" fmla="*/ 2185035 w 3505200"/>
              <a:gd name="connsiteY270" fmla="*/ 968407 h 1495425"/>
              <a:gd name="connsiteX271" fmla="*/ 2152936 w 3505200"/>
              <a:gd name="connsiteY271" fmla="*/ 953643 h 1495425"/>
              <a:gd name="connsiteX272" fmla="*/ 2464499 w 3505200"/>
              <a:gd name="connsiteY272" fmla="*/ 441865 h 1495425"/>
              <a:gd name="connsiteX273" fmla="*/ 2423500 w 3505200"/>
              <a:gd name="connsiteY273" fmla="*/ 483161 h 1495425"/>
              <a:gd name="connsiteX274" fmla="*/ 2421255 w 3505200"/>
              <a:gd name="connsiteY274" fmla="*/ 483108 h 1495425"/>
              <a:gd name="connsiteX275" fmla="*/ 2373821 w 3505200"/>
              <a:gd name="connsiteY275" fmla="*/ 483108 h 1495425"/>
              <a:gd name="connsiteX276" fmla="*/ 2373821 w 3505200"/>
              <a:gd name="connsiteY276" fmla="*/ 401003 h 1495425"/>
              <a:gd name="connsiteX277" fmla="*/ 2421446 w 3505200"/>
              <a:gd name="connsiteY277" fmla="*/ 401003 h 1495425"/>
              <a:gd name="connsiteX278" fmla="*/ 2464631 w 3505200"/>
              <a:gd name="connsiteY278" fmla="*/ 439806 h 1495425"/>
              <a:gd name="connsiteX279" fmla="*/ 2464689 w 3505200"/>
              <a:gd name="connsiteY279" fmla="*/ 441865 h 1495425"/>
              <a:gd name="connsiteX280" fmla="*/ 2373821 w 3505200"/>
              <a:gd name="connsiteY280" fmla="*/ 523399 h 1495425"/>
              <a:gd name="connsiteX281" fmla="*/ 2419636 w 3505200"/>
              <a:gd name="connsiteY281" fmla="*/ 523399 h 1495425"/>
              <a:gd name="connsiteX282" fmla="*/ 2463487 w 3505200"/>
              <a:gd name="connsiteY282" fmla="*/ 561654 h 1495425"/>
              <a:gd name="connsiteX283" fmla="*/ 2425232 w 3505200"/>
              <a:gd name="connsiteY283" fmla="*/ 605504 h 1495425"/>
              <a:gd name="connsiteX284" fmla="*/ 2419636 w 3505200"/>
              <a:gd name="connsiteY284" fmla="*/ 605504 h 1495425"/>
              <a:gd name="connsiteX285" fmla="*/ 2373821 w 3505200"/>
              <a:gd name="connsiteY285" fmla="*/ 605504 h 1495425"/>
              <a:gd name="connsiteX286" fmla="*/ 2507171 w 3505200"/>
              <a:gd name="connsiteY286" fmla="*/ 441770 h 1495425"/>
              <a:gd name="connsiteX287" fmla="*/ 2421446 w 3505200"/>
              <a:gd name="connsiteY287" fmla="*/ 360521 h 1495425"/>
              <a:gd name="connsiteX288" fmla="*/ 2332006 w 3505200"/>
              <a:gd name="connsiteY288" fmla="*/ 360521 h 1495425"/>
              <a:gd name="connsiteX289" fmla="*/ 2332006 w 3505200"/>
              <a:gd name="connsiteY289" fmla="*/ 646271 h 1495425"/>
              <a:gd name="connsiteX290" fmla="*/ 2420207 w 3505200"/>
              <a:gd name="connsiteY290" fmla="*/ 646271 h 1495425"/>
              <a:gd name="connsiteX291" fmla="*/ 2505932 w 3505200"/>
              <a:gd name="connsiteY291" fmla="*/ 564642 h 1495425"/>
              <a:gd name="connsiteX292" fmla="*/ 2477357 w 3505200"/>
              <a:gd name="connsiteY292" fmla="*/ 503968 h 1495425"/>
              <a:gd name="connsiteX293" fmla="*/ 2506980 w 3505200"/>
              <a:gd name="connsiteY293" fmla="*/ 442151 h 1495425"/>
              <a:gd name="connsiteX294" fmla="*/ 2381155 w 3505200"/>
              <a:gd name="connsiteY294" fmla="*/ 1135285 h 1495425"/>
              <a:gd name="connsiteX295" fmla="*/ 2533555 w 3505200"/>
              <a:gd name="connsiteY295" fmla="*/ 1135285 h 1495425"/>
              <a:gd name="connsiteX296" fmla="*/ 2533555 w 3505200"/>
              <a:gd name="connsiteY296" fmla="*/ 1094994 h 1495425"/>
              <a:gd name="connsiteX297" fmla="*/ 2403348 w 3505200"/>
              <a:gd name="connsiteY297" fmla="*/ 1094994 h 1495425"/>
              <a:gd name="connsiteX298" fmla="*/ 2403348 w 3505200"/>
              <a:gd name="connsiteY298" fmla="*/ 1012793 h 1495425"/>
              <a:gd name="connsiteX299" fmla="*/ 2498598 w 3505200"/>
              <a:gd name="connsiteY299" fmla="*/ 1012793 h 1495425"/>
              <a:gd name="connsiteX300" fmla="*/ 2498598 w 3505200"/>
              <a:gd name="connsiteY300" fmla="*/ 971836 h 1495425"/>
              <a:gd name="connsiteX301" fmla="*/ 2403348 w 3505200"/>
              <a:gd name="connsiteY301" fmla="*/ 971836 h 1495425"/>
              <a:gd name="connsiteX302" fmla="*/ 2403348 w 3505200"/>
              <a:gd name="connsiteY302" fmla="*/ 889921 h 1495425"/>
              <a:gd name="connsiteX303" fmla="*/ 2532983 w 3505200"/>
              <a:gd name="connsiteY303" fmla="*/ 889921 h 1495425"/>
              <a:gd name="connsiteX304" fmla="*/ 2532983 w 3505200"/>
              <a:gd name="connsiteY304" fmla="*/ 849630 h 1495425"/>
              <a:gd name="connsiteX305" fmla="*/ 2360962 w 3505200"/>
              <a:gd name="connsiteY305" fmla="*/ 849630 h 1495425"/>
              <a:gd name="connsiteX306" fmla="*/ 2360962 w 3505200"/>
              <a:gd name="connsiteY306" fmla="*/ 1134904 h 1495425"/>
              <a:gd name="connsiteX307" fmla="*/ 2819972 w 3505200"/>
              <a:gd name="connsiteY307" fmla="*/ 503396 h 1495425"/>
              <a:gd name="connsiteX308" fmla="*/ 2711295 w 3505200"/>
              <a:gd name="connsiteY308" fmla="*/ 613788 h 1495425"/>
              <a:gd name="connsiteX309" fmla="*/ 2600903 w 3505200"/>
              <a:gd name="connsiteY309" fmla="*/ 505111 h 1495425"/>
              <a:gd name="connsiteX310" fmla="*/ 2709580 w 3505200"/>
              <a:gd name="connsiteY310" fmla="*/ 394720 h 1495425"/>
              <a:gd name="connsiteX311" fmla="*/ 2710434 w 3505200"/>
              <a:gd name="connsiteY311" fmla="*/ 394716 h 1495425"/>
              <a:gd name="connsiteX312" fmla="*/ 2819956 w 3505200"/>
              <a:gd name="connsiteY312" fmla="*/ 499259 h 1495425"/>
              <a:gd name="connsiteX313" fmla="*/ 2819972 w 3505200"/>
              <a:gd name="connsiteY313" fmla="*/ 503396 h 1495425"/>
              <a:gd name="connsiteX314" fmla="*/ 2863120 w 3505200"/>
              <a:gd name="connsiteY314" fmla="*/ 503396 h 1495425"/>
              <a:gd name="connsiteX315" fmla="*/ 2714188 w 3505200"/>
              <a:gd name="connsiteY315" fmla="*/ 347606 h 1495425"/>
              <a:gd name="connsiteX316" fmla="*/ 2558397 w 3505200"/>
              <a:gd name="connsiteY316" fmla="*/ 496538 h 1495425"/>
              <a:gd name="connsiteX317" fmla="*/ 2707329 w 3505200"/>
              <a:gd name="connsiteY317" fmla="*/ 652329 h 1495425"/>
              <a:gd name="connsiteX318" fmla="*/ 2710720 w 3505200"/>
              <a:gd name="connsiteY318" fmla="*/ 652367 h 1495425"/>
              <a:gd name="connsiteX319" fmla="*/ 2863111 w 3505200"/>
              <a:gd name="connsiteY319" fmla="*/ 504179 h 1495425"/>
              <a:gd name="connsiteX320" fmla="*/ 2863120 w 3505200"/>
              <a:gd name="connsiteY320" fmla="*/ 503396 h 1495425"/>
              <a:gd name="connsiteX321" fmla="*/ 3018568 w 3505200"/>
              <a:gd name="connsiteY321" fmla="*/ 483394 h 1495425"/>
              <a:gd name="connsiteX322" fmla="*/ 2967133 w 3505200"/>
              <a:gd name="connsiteY322" fmla="*/ 483394 h 1495425"/>
              <a:gd name="connsiteX323" fmla="*/ 2967133 w 3505200"/>
              <a:gd name="connsiteY323" fmla="*/ 401288 h 1495425"/>
              <a:gd name="connsiteX324" fmla="*/ 3018568 w 3505200"/>
              <a:gd name="connsiteY324" fmla="*/ 401288 h 1495425"/>
              <a:gd name="connsiteX325" fmla="*/ 3062419 w 3505200"/>
              <a:gd name="connsiteY325" fmla="*/ 439543 h 1495425"/>
              <a:gd name="connsiteX326" fmla="*/ 3024164 w 3505200"/>
              <a:gd name="connsiteY326" fmla="*/ 483394 h 1495425"/>
              <a:gd name="connsiteX327" fmla="*/ 3018568 w 3505200"/>
              <a:gd name="connsiteY327" fmla="*/ 483394 h 1495425"/>
              <a:gd name="connsiteX328" fmla="*/ 3118961 w 3505200"/>
              <a:gd name="connsiteY328" fmla="*/ 646271 h 1495425"/>
              <a:gd name="connsiteX329" fmla="*/ 3020568 w 3505200"/>
              <a:gd name="connsiteY329" fmla="*/ 523780 h 1495425"/>
              <a:gd name="connsiteX330" fmla="*/ 3104293 w 3505200"/>
              <a:gd name="connsiteY330" fmla="*/ 442151 h 1495425"/>
              <a:gd name="connsiteX331" fmla="*/ 3018568 w 3505200"/>
              <a:gd name="connsiteY331" fmla="*/ 360902 h 1495425"/>
              <a:gd name="connsiteX332" fmla="*/ 2924366 w 3505200"/>
              <a:gd name="connsiteY332" fmla="*/ 360902 h 1495425"/>
              <a:gd name="connsiteX333" fmla="*/ 2924366 w 3505200"/>
              <a:gd name="connsiteY333" fmla="*/ 646652 h 1495425"/>
              <a:gd name="connsiteX334" fmla="*/ 2966847 w 3505200"/>
              <a:gd name="connsiteY334" fmla="*/ 646652 h 1495425"/>
              <a:gd name="connsiteX335" fmla="*/ 2966847 w 3505200"/>
              <a:gd name="connsiteY335" fmla="*/ 520541 h 1495425"/>
              <a:gd name="connsiteX336" fmla="*/ 3066478 w 3505200"/>
              <a:gd name="connsiteY336" fmla="*/ 645890 h 1495425"/>
              <a:gd name="connsiteX337" fmla="*/ 3092863 w 3505200"/>
              <a:gd name="connsiteY337" fmla="*/ 992410 h 1495425"/>
              <a:gd name="connsiteX338" fmla="*/ 2983898 w 3505200"/>
              <a:gd name="connsiteY338" fmla="*/ 1102327 h 1495425"/>
              <a:gd name="connsiteX339" fmla="*/ 2873980 w 3505200"/>
              <a:gd name="connsiteY339" fmla="*/ 993362 h 1495425"/>
              <a:gd name="connsiteX340" fmla="*/ 2982945 w 3505200"/>
              <a:gd name="connsiteY340" fmla="*/ 883445 h 1495425"/>
              <a:gd name="connsiteX341" fmla="*/ 2983420 w 3505200"/>
              <a:gd name="connsiteY341" fmla="*/ 883444 h 1495425"/>
              <a:gd name="connsiteX342" fmla="*/ 3092846 w 3505200"/>
              <a:gd name="connsiteY342" fmla="*/ 987891 h 1495425"/>
              <a:gd name="connsiteX343" fmla="*/ 3092862 w 3505200"/>
              <a:gd name="connsiteY343" fmla="*/ 992029 h 1495425"/>
              <a:gd name="connsiteX344" fmla="*/ 3136107 w 3505200"/>
              <a:gd name="connsiteY344" fmla="*/ 992029 h 1495425"/>
              <a:gd name="connsiteX345" fmla="*/ 2987077 w 3505200"/>
              <a:gd name="connsiteY345" fmla="*/ 836332 h 1495425"/>
              <a:gd name="connsiteX346" fmla="*/ 2831379 w 3505200"/>
              <a:gd name="connsiteY346" fmla="*/ 985361 h 1495425"/>
              <a:gd name="connsiteX347" fmla="*/ 2980409 w 3505200"/>
              <a:gd name="connsiteY347" fmla="*/ 1141059 h 1495425"/>
              <a:gd name="connsiteX348" fmla="*/ 2983707 w 3505200"/>
              <a:gd name="connsiteY348" fmla="*/ 1141095 h 1495425"/>
              <a:gd name="connsiteX349" fmla="*/ 3136097 w 3505200"/>
              <a:gd name="connsiteY349" fmla="*/ 992906 h 1495425"/>
              <a:gd name="connsiteX350" fmla="*/ 3136107 w 3505200"/>
              <a:gd name="connsiteY350" fmla="*/ 992029 h 1495425"/>
              <a:gd name="connsiteX351" fmla="*/ 3333178 w 3505200"/>
              <a:gd name="connsiteY351" fmla="*/ 645890 h 1495425"/>
              <a:gd name="connsiteX352" fmla="*/ 3375184 w 3505200"/>
              <a:gd name="connsiteY352" fmla="*/ 645890 h 1495425"/>
              <a:gd name="connsiteX353" fmla="*/ 3375184 w 3505200"/>
              <a:gd name="connsiteY353" fmla="*/ 483013 h 1495425"/>
              <a:gd name="connsiteX354" fmla="*/ 3281648 w 3505200"/>
              <a:gd name="connsiteY354" fmla="*/ 483013 h 1495425"/>
              <a:gd name="connsiteX355" fmla="*/ 3281648 w 3505200"/>
              <a:gd name="connsiteY355" fmla="*/ 523399 h 1495425"/>
              <a:gd name="connsiteX356" fmla="*/ 3333178 w 3505200"/>
              <a:gd name="connsiteY356" fmla="*/ 523399 h 1495425"/>
              <a:gd name="connsiteX357" fmla="*/ 3333178 w 3505200"/>
              <a:gd name="connsiteY357" fmla="*/ 605504 h 1495425"/>
              <a:gd name="connsiteX358" fmla="*/ 3311938 w 3505200"/>
              <a:gd name="connsiteY358" fmla="*/ 605504 h 1495425"/>
              <a:gd name="connsiteX359" fmla="*/ 3202876 w 3505200"/>
              <a:gd name="connsiteY359" fmla="*/ 503396 h 1495425"/>
              <a:gd name="connsiteX360" fmla="*/ 3311938 w 3505200"/>
              <a:gd name="connsiteY360" fmla="*/ 400907 h 1495425"/>
              <a:gd name="connsiteX361" fmla="*/ 3354896 w 3505200"/>
              <a:gd name="connsiteY361" fmla="*/ 400907 h 1495425"/>
              <a:gd name="connsiteX362" fmla="*/ 3354896 w 3505200"/>
              <a:gd name="connsiteY362" fmla="*/ 360521 h 1495425"/>
              <a:gd name="connsiteX363" fmla="*/ 3311652 w 3505200"/>
              <a:gd name="connsiteY363" fmla="*/ 360521 h 1495425"/>
              <a:gd name="connsiteX364" fmla="*/ 3159252 w 3505200"/>
              <a:gd name="connsiteY364" fmla="*/ 503396 h 1495425"/>
              <a:gd name="connsiteX365" fmla="*/ 3311652 w 3505200"/>
              <a:gd name="connsiteY365" fmla="*/ 646271 h 1495425"/>
              <a:gd name="connsiteX366" fmla="*/ 3291173 w 3505200"/>
              <a:gd name="connsiteY366" fmla="*/ 971836 h 1495425"/>
              <a:gd name="connsiteX367" fmla="*/ 3239738 w 3505200"/>
              <a:gd name="connsiteY367" fmla="*/ 971836 h 1495425"/>
              <a:gd name="connsiteX368" fmla="*/ 3239738 w 3505200"/>
              <a:gd name="connsiteY368" fmla="*/ 889921 h 1495425"/>
              <a:gd name="connsiteX369" fmla="*/ 3291173 w 3505200"/>
              <a:gd name="connsiteY369" fmla="*/ 889921 h 1495425"/>
              <a:gd name="connsiteX370" fmla="*/ 3334253 w 3505200"/>
              <a:gd name="connsiteY370" fmla="*/ 929042 h 1495425"/>
              <a:gd name="connsiteX371" fmla="*/ 3295131 w 3505200"/>
              <a:gd name="connsiteY371" fmla="*/ 972122 h 1495425"/>
              <a:gd name="connsiteX372" fmla="*/ 3291173 w 3505200"/>
              <a:gd name="connsiteY372" fmla="*/ 972122 h 1495425"/>
              <a:gd name="connsiteX373" fmla="*/ 3391662 w 3505200"/>
              <a:gd name="connsiteY373" fmla="*/ 1134904 h 1495425"/>
              <a:gd name="connsiteX374" fmla="*/ 3293269 w 3505200"/>
              <a:gd name="connsiteY374" fmla="*/ 1012412 h 1495425"/>
              <a:gd name="connsiteX375" fmla="*/ 3376898 w 3505200"/>
              <a:gd name="connsiteY375" fmla="*/ 930783 h 1495425"/>
              <a:gd name="connsiteX376" fmla="*/ 3291173 w 3505200"/>
              <a:gd name="connsiteY376" fmla="*/ 849630 h 1495425"/>
              <a:gd name="connsiteX377" fmla="*/ 3197733 w 3505200"/>
              <a:gd name="connsiteY377" fmla="*/ 849630 h 1495425"/>
              <a:gd name="connsiteX378" fmla="*/ 3197733 w 3505200"/>
              <a:gd name="connsiteY378" fmla="*/ 1134904 h 1495425"/>
              <a:gd name="connsiteX379" fmla="*/ 3240120 w 3505200"/>
              <a:gd name="connsiteY379" fmla="*/ 1134904 h 1495425"/>
              <a:gd name="connsiteX380" fmla="*/ 3240120 w 3505200"/>
              <a:gd name="connsiteY380" fmla="*/ 1009936 h 1495425"/>
              <a:gd name="connsiteX381" fmla="*/ 3339846 w 3505200"/>
              <a:gd name="connsiteY381" fmla="*/ 1135285 h 1495425"/>
              <a:gd name="connsiteX382" fmla="*/ 3500152 w 3505200"/>
              <a:gd name="connsiteY382" fmla="*/ 849154 h 1495425"/>
              <a:gd name="connsiteX383" fmla="*/ 3457766 w 3505200"/>
              <a:gd name="connsiteY383" fmla="*/ 849154 h 1495425"/>
              <a:gd name="connsiteX384" fmla="*/ 3457766 w 3505200"/>
              <a:gd name="connsiteY384" fmla="*/ 1134904 h 1495425"/>
              <a:gd name="connsiteX385" fmla="*/ 3500152 w 3505200"/>
              <a:gd name="connsiteY385" fmla="*/ 1134904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</a:cxnLst>
            <a:rect l="l" t="t" r="r" b="b"/>
            <a:pathLst>
              <a:path w="3505200" h="1495425">
                <a:moveTo>
                  <a:pt x="2657666" y="889540"/>
                </a:moveTo>
                <a:lnTo>
                  <a:pt x="2704719" y="889540"/>
                </a:lnTo>
                <a:cubicBezTo>
                  <a:pt x="2727392" y="887994"/>
                  <a:pt x="2747025" y="905122"/>
                  <a:pt x="2748570" y="927794"/>
                </a:cubicBezTo>
                <a:cubicBezTo>
                  <a:pt x="2750115" y="950467"/>
                  <a:pt x="2732988" y="970100"/>
                  <a:pt x="2710315" y="971645"/>
                </a:cubicBezTo>
                <a:cubicBezTo>
                  <a:pt x="2708452" y="971772"/>
                  <a:pt x="2706582" y="971772"/>
                  <a:pt x="2704719" y="971645"/>
                </a:cubicBezTo>
                <a:lnTo>
                  <a:pt x="2657666" y="971645"/>
                </a:lnTo>
                <a:close/>
                <a:moveTo>
                  <a:pt x="2657666" y="849154"/>
                </a:moveTo>
                <a:lnTo>
                  <a:pt x="2615279" y="849154"/>
                </a:lnTo>
                <a:lnTo>
                  <a:pt x="2615279" y="1134904"/>
                </a:lnTo>
                <a:lnTo>
                  <a:pt x="2657666" y="1134904"/>
                </a:lnTo>
                <a:lnTo>
                  <a:pt x="2657666" y="1012031"/>
                </a:lnTo>
                <a:lnTo>
                  <a:pt x="2704719" y="1012031"/>
                </a:lnTo>
                <a:cubicBezTo>
                  <a:pt x="2752344" y="1012031"/>
                  <a:pt x="2790444" y="977360"/>
                  <a:pt x="2790444" y="930402"/>
                </a:cubicBezTo>
                <a:cubicBezTo>
                  <a:pt x="2790444" y="883444"/>
                  <a:pt x="2752344" y="849154"/>
                  <a:pt x="2704719" y="849154"/>
                </a:cubicBezTo>
                <a:close/>
                <a:moveTo>
                  <a:pt x="98679" y="1453515"/>
                </a:moveTo>
                <a:lnTo>
                  <a:pt x="98679" y="1491615"/>
                </a:lnTo>
                <a:cubicBezTo>
                  <a:pt x="136859" y="1491820"/>
                  <a:pt x="172707" y="1473273"/>
                  <a:pt x="194596" y="1441990"/>
                </a:cubicBezTo>
                <a:cubicBezTo>
                  <a:pt x="217131" y="1407072"/>
                  <a:pt x="263706" y="1397035"/>
                  <a:pt x="298623" y="1419570"/>
                </a:cubicBezTo>
                <a:cubicBezTo>
                  <a:pt x="307828" y="1425511"/>
                  <a:pt x="315625" y="1433390"/>
                  <a:pt x="321469" y="1442657"/>
                </a:cubicBezTo>
                <a:cubicBezTo>
                  <a:pt x="359518" y="1495446"/>
                  <a:pt x="433157" y="1507395"/>
                  <a:pt x="485946" y="1469345"/>
                </a:cubicBezTo>
                <a:cubicBezTo>
                  <a:pt x="496442" y="1461780"/>
                  <a:pt x="505620" y="1452538"/>
                  <a:pt x="513112" y="1441990"/>
                </a:cubicBezTo>
                <a:cubicBezTo>
                  <a:pt x="535662" y="1407020"/>
                  <a:pt x="582292" y="1396951"/>
                  <a:pt x="617262" y="1419502"/>
                </a:cubicBezTo>
                <a:cubicBezTo>
                  <a:pt x="626497" y="1425457"/>
                  <a:pt x="634317" y="1433360"/>
                  <a:pt x="640175" y="1442657"/>
                </a:cubicBezTo>
                <a:cubicBezTo>
                  <a:pt x="678209" y="1495457"/>
                  <a:pt x="751845" y="1507428"/>
                  <a:pt x="804645" y="1469394"/>
                </a:cubicBezTo>
                <a:cubicBezTo>
                  <a:pt x="815098" y="1461864"/>
                  <a:pt x="824245" y="1452671"/>
                  <a:pt x="831723" y="1442181"/>
                </a:cubicBezTo>
                <a:cubicBezTo>
                  <a:pt x="845799" y="1420806"/>
                  <a:pt x="869568" y="1407815"/>
                  <a:pt x="895160" y="1407509"/>
                </a:cubicBezTo>
                <a:lnTo>
                  <a:pt x="895160" y="1369409"/>
                </a:lnTo>
                <a:cubicBezTo>
                  <a:pt x="856624" y="1369937"/>
                  <a:pt x="820893" y="1389661"/>
                  <a:pt x="799910" y="1421987"/>
                </a:cubicBezTo>
                <a:cubicBezTo>
                  <a:pt x="772917" y="1457238"/>
                  <a:pt x="722458" y="1463932"/>
                  <a:pt x="687207" y="1436939"/>
                </a:cubicBezTo>
                <a:cubicBezTo>
                  <a:pt x="681843" y="1432831"/>
                  <a:pt x="677018" y="1428064"/>
                  <a:pt x="672846" y="1422749"/>
                </a:cubicBezTo>
                <a:cubicBezTo>
                  <a:pt x="639873" y="1369723"/>
                  <a:pt x="570156" y="1353466"/>
                  <a:pt x="517130" y="1386439"/>
                </a:cubicBezTo>
                <a:cubicBezTo>
                  <a:pt x="502660" y="1395437"/>
                  <a:pt x="490411" y="1407589"/>
                  <a:pt x="481298" y="1421987"/>
                </a:cubicBezTo>
                <a:cubicBezTo>
                  <a:pt x="454305" y="1457238"/>
                  <a:pt x="403846" y="1463932"/>
                  <a:pt x="368596" y="1436939"/>
                </a:cubicBezTo>
                <a:cubicBezTo>
                  <a:pt x="363231" y="1432831"/>
                  <a:pt x="358406" y="1428063"/>
                  <a:pt x="354234" y="1422749"/>
                </a:cubicBezTo>
                <a:cubicBezTo>
                  <a:pt x="321178" y="1369712"/>
                  <a:pt x="251386" y="1353516"/>
                  <a:pt x="198349" y="1386572"/>
                </a:cubicBezTo>
                <a:cubicBezTo>
                  <a:pt x="183912" y="1395571"/>
                  <a:pt x="171690" y="1407708"/>
                  <a:pt x="162591" y="1422082"/>
                </a:cubicBezTo>
                <a:cubicBezTo>
                  <a:pt x="147723" y="1442193"/>
                  <a:pt x="124067" y="1453897"/>
                  <a:pt x="99060" y="1453514"/>
                </a:cubicBezTo>
                <a:moveTo>
                  <a:pt x="858488" y="126016"/>
                </a:moveTo>
                <a:lnTo>
                  <a:pt x="896588" y="126016"/>
                </a:lnTo>
                <a:lnTo>
                  <a:pt x="896588" y="7144"/>
                </a:lnTo>
                <a:lnTo>
                  <a:pt x="706088" y="7144"/>
                </a:lnTo>
                <a:lnTo>
                  <a:pt x="706088" y="88106"/>
                </a:lnTo>
                <a:lnTo>
                  <a:pt x="592646" y="88106"/>
                </a:lnTo>
                <a:lnTo>
                  <a:pt x="592646" y="7144"/>
                </a:lnTo>
                <a:lnTo>
                  <a:pt x="402146" y="7144"/>
                </a:lnTo>
                <a:lnTo>
                  <a:pt x="402146" y="88106"/>
                </a:lnTo>
                <a:lnTo>
                  <a:pt x="287846" y="88106"/>
                </a:lnTo>
                <a:lnTo>
                  <a:pt x="287846" y="7144"/>
                </a:lnTo>
                <a:lnTo>
                  <a:pt x="97346" y="7144"/>
                </a:lnTo>
                <a:lnTo>
                  <a:pt x="97346" y="126016"/>
                </a:lnTo>
                <a:lnTo>
                  <a:pt x="135446" y="126016"/>
                </a:lnTo>
                <a:lnTo>
                  <a:pt x="135446" y="45053"/>
                </a:lnTo>
                <a:lnTo>
                  <a:pt x="249746" y="45053"/>
                </a:lnTo>
                <a:lnTo>
                  <a:pt x="249746" y="126016"/>
                </a:lnTo>
                <a:lnTo>
                  <a:pt x="440246" y="126016"/>
                </a:lnTo>
                <a:lnTo>
                  <a:pt x="440246" y="45053"/>
                </a:lnTo>
                <a:lnTo>
                  <a:pt x="554546" y="45053"/>
                </a:lnTo>
                <a:lnTo>
                  <a:pt x="554546" y="126016"/>
                </a:lnTo>
                <a:lnTo>
                  <a:pt x="745046" y="126016"/>
                </a:lnTo>
                <a:lnTo>
                  <a:pt x="745046" y="45053"/>
                </a:lnTo>
                <a:lnTo>
                  <a:pt x="859346" y="45053"/>
                </a:lnTo>
                <a:close/>
                <a:moveTo>
                  <a:pt x="936307" y="747713"/>
                </a:moveTo>
                <a:cubicBezTo>
                  <a:pt x="915543" y="769715"/>
                  <a:pt x="866013" y="815340"/>
                  <a:pt x="810387" y="815340"/>
                </a:cubicBezTo>
                <a:cubicBezTo>
                  <a:pt x="754761" y="815340"/>
                  <a:pt x="705612" y="769715"/>
                  <a:pt x="684467" y="747713"/>
                </a:cubicBezTo>
                <a:cubicBezTo>
                  <a:pt x="705231" y="725614"/>
                  <a:pt x="754761" y="679990"/>
                  <a:pt x="810387" y="679990"/>
                </a:cubicBezTo>
                <a:cubicBezTo>
                  <a:pt x="866013" y="679990"/>
                  <a:pt x="915638" y="725614"/>
                  <a:pt x="936307" y="747713"/>
                </a:cubicBezTo>
                <a:moveTo>
                  <a:pt x="635032" y="747713"/>
                </a:moveTo>
                <a:cubicBezTo>
                  <a:pt x="605306" y="783309"/>
                  <a:pt x="582032" y="823829"/>
                  <a:pt x="566261" y="867442"/>
                </a:cubicBezTo>
                <a:cubicBezTo>
                  <a:pt x="520418" y="859364"/>
                  <a:pt x="473516" y="859364"/>
                  <a:pt x="427673" y="867442"/>
                </a:cubicBezTo>
                <a:lnTo>
                  <a:pt x="427006" y="867442"/>
                </a:lnTo>
                <a:cubicBezTo>
                  <a:pt x="411254" y="823919"/>
                  <a:pt x="388048" y="783469"/>
                  <a:pt x="358426" y="747903"/>
                </a:cubicBezTo>
                <a:lnTo>
                  <a:pt x="358426" y="747903"/>
                </a:lnTo>
                <a:lnTo>
                  <a:pt x="358426" y="747903"/>
                </a:lnTo>
                <a:cubicBezTo>
                  <a:pt x="388261" y="712227"/>
                  <a:pt x="411632" y="671611"/>
                  <a:pt x="427482" y="627888"/>
                </a:cubicBezTo>
                <a:cubicBezTo>
                  <a:pt x="450162" y="632085"/>
                  <a:pt x="473188" y="634126"/>
                  <a:pt x="496253" y="633984"/>
                </a:cubicBezTo>
                <a:cubicBezTo>
                  <a:pt x="519391" y="633919"/>
                  <a:pt x="542485" y="631976"/>
                  <a:pt x="565309" y="628174"/>
                </a:cubicBezTo>
                <a:cubicBezTo>
                  <a:pt x="581321" y="671914"/>
                  <a:pt x="604888" y="712503"/>
                  <a:pt x="634937" y="748094"/>
                </a:cubicBezTo>
                <a:moveTo>
                  <a:pt x="590645" y="585406"/>
                </a:moveTo>
                <a:cubicBezTo>
                  <a:pt x="581882" y="556831"/>
                  <a:pt x="567023" y="490823"/>
                  <a:pt x="595027" y="442531"/>
                </a:cubicBezTo>
                <a:cubicBezTo>
                  <a:pt x="623030" y="394240"/>
                  <a:pt x="687134" y="374237"/>
                  <a:pt x="716661" y="367379"/>
                </a:cubicBezTo>
                <a:cubicBezTo>
                  <a:pt x="725424" y="395954"/>
                  <a:pt x="740188" y="461867"/>
                  <a:pt x="712280" y="510254"/>
                </a:cubicBezTo>
                <a:cubicBezTo>
                  <a:pt x="684371" y="558641"/>
                  <a:pt x="620078" y="578548"/>
                  <a:pt x="590645" y="585502"/>
                </a:cubicBezTo>
                <a:moveTo>
                  <a:pt x="402717" y="584930"/>
                </a:moveTo>
                <a:cubicBezTo>
                  <a:pt x="373285" y="578072"/>
                  <a:pt x="309086" y="558070"/>
                  <a:pt x="281178" y="509683"/>
                </a:cubicBezTo>
                <a:cubicBezTo>
                  <a:pt x="253270" y="461296"/>
                  <a:pt x="268129" y="395383"/>
                  <a:pt x="276892" y="366808"/>
                </a:cubicBezTo>
                <a:cubicBezTo>
                  <a:pt x="306324" y="373571"/>
                  <a:pt x="370522" y="393573"/>
                  <a:pt x="398431" y="441960"/>
                </a:cubicBezTo>
                <a:cubicBezTo>
                  <a:pt x="426339" y="490347"/>
                  <a:pt x="411480" y="556260"/>
                  <a:pt x="402717" y="584835"/>
                </a:cubicBezTo>
                <a:moveTo>
                  <a:pt x="402717" y="910209"/>
                </a:moveTo>
                <a:cubicBezTo>
                  <a:pt x="411575" y="938784"/>
                  <a:pt x="426339" y="1004697"/>
                  <a:pt x="398336" y="1053084"/>
                </a:cubicBezTo>
                <a:cubicBezTo>
                  <a:pt x="370332" y="1101471"/>
                  <a:pt x="306229" y="1121378"/>
                  <a:pt x="276796" y="1128331"/>
                </a:cubicBezTo>
                <a:cubicBezTo>
                  <a:pt x="267938" y="1099756"/>
                  <a:pt x="253174" y="1033748"/>
                  <a:pt x="281083" y="985456"/>
                </a:cubicBezTo>
                <a:cubicBezTo>
                  <a:pt x="308991" y="937165"/>
                  <a:pt x="373285" y="917162"/>
                  <a:pt x="402717" y="910304"/>
                </a:cubicBezTo>
                <a:moveTo>
                  <a:pt x="590740" y="910304"/>
                </a:moveTo>
                <a:cubicBezTo>
                  <a:pt x="620173" y="917162"/>
                  <a:pt x="684371" y="937165"/>
                  <a:pt x="712280" y="985552"/>
                </a:cubicBezTo>
                <a:cubicBezTo>
                  <a:pt x="740188" y="1033939"/>
                  <a:pt x="725424" y="1099852"/>
                  <a:pt x="716661" y="1128427"/>
                </a:cubicBezTo>
                <a:cubicBezTo>
                  <a:pt x="687134" y="1121569"/>
                  <a:pt x="622840" y="1101471"/>
                  <a:pt x="595027" y="1053274"/>
                </a:cubicBezTo>
                <a:cubicBezTo>
                  <a:pt x="567214" y="1005078"/>
                  <a:pt x="581978" y="938974"/>
                  <a:pt x="590740" y="910399"/>
                </a:cubicBezTo>
                <a:moveTo>
                  <a:pt x="308991" y="747713"/>
                </a:moveTo>
                <a:cubicBezTo>
                  <a:pt x="288227" y="769811"/>
                  <a:pt x="238696" y="815435"/>
                  <a:pt x="183071" y="815435"/>
                </a:cubicBezTo>
                <a:cubicBezTo>
                  <a:pt x="127445" y="815435"/>
                  <a:pt x="78296" y="769811"/>
                  <a:pt x="57150" y="747713"/>
                </a:cubicBezTo>
                <a:cubicBezTo>
                  <a:pt x="77915" y="725614"/>
                  <a:pt x="127445" y="679990"/>
                  <a:pt x="183071" y="679990"/>
                </a:cubicBezTo>
                <a:cubicBezTo>
                  <a:pt x="238696" y="679990"/>
                  <a:pt x="287846" y="725614"/>
                  <a:pt x="308991" y="747713"/>
                </a:cubicBezTo>
                <a:moveTo>
                  <a:pt x="976217" y="759143"/>
                </a:moveTo>
                <a:lnTo>
                  <a:pt x="985266" y="747522"/>
                </a:lnTo>
                <a:lnTo>
                  <a:pt x="976217" y="735806"/>
                </a:lnTo>
                <a:cubicBezTo>
                  <a:pt x="973169" y="731996"/>
                  <a:pt x="901827" y="641890"/>
                  <a:pt x="810101" y="641890"/>
                </a:cubicBezTo>
                <a:cubicBezTo>
                  <a:pt x="742283" y="641890"/>
                  <a:pt x="685610" y="691134"/>
                  <a:pt x="659416" y="718090"/>
                </a:cubicBezTo>
                <a:cubicBezTo>
                  <a:pt x="635837" y="688744"/>
                  <a:pt x="616856" y="655985"/>
                  <a:pt x="603123" y="620935"/>
                </a:cubicBezTo>
                <a:cubicBezTo>
                  <a:pt x="639699" y="611981"/>
                  <a:pt x="710946" y="587502"/>
                  <a:pt x="744950" y="528638"/>
                </a:cubicBezTo>
                <a:cubicBezTo>
                  <a:pt x="790765" y="449294"/>
                  <a:pt x="748379" y="342329"/>
                  <a:pt x="746570" y="338138"/>
                </a:cubicBezTo>
                <a:lnTo>
                  <a:pt x="741045" y="324421"/>
                </a:lnTo>
                <a:lnTo>
                  <a:pt x="726377" y="326422"/>
                </a:lnTo>
                <a:cubicBezTo>
                  <a:pt x="721519" y="327184"/>
                  <a:pt x="607790" y="343948"/>
                  <a:pt x="561975" y="423291"/>
                </a:cubicBezTo>
                <a:cubicBezTo>
                  <a:pt x="528256" y="481774"/>
                  <a:pt x="542258" y="555117"/>
                  <a:pt x="552450" y="591503"/>
                </a:cubicBezTo>
                <a:cubicBezTo>
                  <a:pt x="515143" y="597267"/>
                  <a:pt x="477172" y="597267"/>
                  <a:pt x="439864" y="591503"/>
                </a:cubicBezTo>
                <a:cubicBezTo>
                  <a:pt x="450437" y="555212"/>
                  <a:pt x="464725" y="481584"/>
                  <a:pt x="430816" y="422815"/>
                </a:cubicBezTo>
                <a:cubicBezTo>
                  <a:pt x="385001" y="343471"/>
                  <a:pt x="271177" y="326708"/>
                  <a:pt x="266414" y="326041"/>
                </a:cubicBezTo>
                <a:lnTo>
                  <a:pt x="251746" y="323945"/>
                </a:lnTo>
                <a:lnTo>
                  <a:pt x="246221" y="337661"/>
                </a:lnTo>
                <a:cubicBezTo>
                  <a:pt x="244412" y="342138"/>
                  <a:pt x="202025" y="449104"/>
                  <a:pt x="247840" y="528161"/>
                </a:cubicBezTo>
                <a:cubicBezTo>
                  <a:pt x="281749" y="586835"/>
                  <a:pt x="352615" y="611314"/>
                  <a:pt x="389287" y="620363"/>
                </a:cubicBezTo>
                <a:cubicBezTo>
                  <a:pt x="375636" y="655600"/>
                  <a:pt x="356650" y="688528"/>
                  <a:pt x="332994" y="717995"/>
                </a:cubicBezTo>
                <a:cubicBezTo>
                  <a:pt x="306705" y="690658"/>
                  <a:pt x="250317" y="641795"/>
                  <a:pt x="182785" y="641795"/>
                </a:cubicBezTo>
                <a:cubicBezTo>
                  <a:pt x="91154" y="641795"/>
                  <a:pt x="19717" y="731901"/>
                  <a:pt x="16669" y="735711"/>
                </a:cubicBezTo>
                <a:lnTo>
                  <a:pt x="7144" y="747427"/>
                </a:lnTo>
                <a:lnTo>
                  <a:pt x="16669" y="759047"/>
                </a:lnTo>
                <a:cubicBezTo>
                  <a:pt x="19717" y="762953"/>
                  <a:pt x="91154" y="853059"/>
                  <a:pt x="182785" y="853059"/>
                </a:cubicBezTo>
                <a:cubicBezTo>
                  <a:pt x="250127" y="853059"/>
                  <a:pt x="306610" y="804481"/>
                  <a:pt x="332899" y="776859"/>
                </a:cubicBezTo>
                <a:cubicBezTo>
                  <a:pt x="356231" y="806168"/>
                  <a:pt x="375015" y="838824"/>
                  <a:pt x="388620" y="873728"/>
                </a:cubicBezTo>
                <a:cubicBezTo>
                  <a:pt x="351663" y="883253"/>
                  <a:pt x="281559" y="907447"/>
                  <a:pt x="247936" y="965645"/>
                </a:cubicBezTo>
                <a:cubicBezTo>
                  <a:pt x="202121" y="1045083"/>
                  <a:pt x="244507" y="1151954"/>
                  <a:pt x="246317" y="1156145"/>
                </a:cubicBezTo>
                <a:lnTo>
                  <a:pt x="251841" y="1169956"/>
                </a:lnTo>
                <a:lnTo>
                  <a:pt x="266510" y="1167860"/>
                </a:lnTo>
                <a:cubicBezTo>
                  <a:pt x="271367" y="1167194"/>
                  <a:pt x="385096" y="1150430"/>
                  <a:pt x="430911" y="1070991"/>
                </a:cubicBezTo>
                <a:cubicBezTo>
                  <a:pt x="464630" y="1012603"/>
                  <a:pt x="450628" y="939355"/>
                  <a:pt x="440436" y="902875"/>
                </a:cubicBezTo>
                <a:cubicBezTo>
                  <a:pt x="477751" y="897208"/>
                  <a:pt x="515707" y="897208"/>
                  <a:pt x="553022" y="902875"/>
                </a:cubicBezTo>
                <a:cubicBezTo>
                  <a:pt x="542544" y="939260"/>
                  <a:pt x="528352" y="1012793"/>
                  <a:pt x="562547" y="1071372"/>
                </a:cubicBezTo>
                <a:cubicBezTo>
                  <a:pt x="608362" y="1150811"/>
                  <a:pt x="722186" y="1167574"/>
                  <a:pt x="726948" y="1168241"/>
                </a:cubicBezTo>
                <a:lnTo>
                  <a:pt x="741617" y="1170241"/>
                </a:lnTo>
                <a:lnTo>
                  <a:pt x="747236" y="1156526"/>
                </a:lnTo>
                <a:cubicBezTo>
                  <a:pt x="749046" y="1152049"/>
                  <a:pt x="791337" y="1045178"/>
                  <a:pt x="745522" y="966026"/>
                </a:cubicBezTo>
                <a:cubicBezTo>
                  <a:pt x="711708" y="907447"/>
                  <a:pt x="640747" y="882968"/>
                  <a:pt x="604171" y="873919"/>
                </a:cubicBezTo>
                <a:cubicBezTo>
                  <a:pt x="617794" y="838719"/>
                  <a:pt x="636748" y="805823"/>
                  <a:pt x="660368" y="776383"/>
                </a:cubicBezTo>
                <a:cubicBezTo>
                  <a:pt x="686657" y="803720"/>
                  <a:pt x="743045" y="852583"/>
                  <a:pt x="810482" y="852583"/>
                </a:cubicBezTo>
                <a:cubicBezTo>
                  <a:pt x="902208" y="852583"/>
                  <a:pt x="973550" y="762381"/>
                  <a:pt x="976598" y="758571"/>
                </a:cubicBezTo>
                <a:moveTo>
                  <a:pt x="1376648" y="482346"/>
                </a:moveTo>
                <a:lnTo>
                  <a:pt x="1325118" y="482346"/>
                </a:lnTo>
                <a:lnTo>
                  <a:pt x="1325118" y="400240"/>
                </a:lnTo>
                <a:lnTo>
                  <a:pt x="1376648" y="400240"/>
                </a:lnTo>
                <a:cubicBezTo>
                  <a:pt x="1399321" y="398695"/>
                  <a:pt x="1418954" y="415822"/>
                  <a:pt x="1420499" y="438495"/>
                </a:cubicBezTo>
                <a:cubicBezTo>
                  <a:pt x="1422044" y="461168"/>
                  <a:pt x="1404917" y="480801"/>
                  <a:pt x="1382244" y="482346"/>
                </a:cubicBezTo>
                <a:cubicBezTo>
                  <a:pt x="1380381" y="482473"/>
                  <a:pt x="1378512" y="482473"/>
                  <a:pt x="1376648" y="482346"/>
                </a:cubicBezTo>
                <a:moveTo>
                  <a:pt x="1477042" y="645223"/>
                </a:moveTo>
                <a:lnTo>
                  <a:pt x="1378648" y="522732"/>
                </a:lnTo>
                <a:cubicBezTo>
                  <a:pt x="1425226" y="521494"/>
                  <a:pt x="1462373" y="487204"/>
                  <a:pt x="1462373" y="441103"/>
                </a:cubicBezTo>
                <a:cubicBezTo>
                  <a:pt x="1462373" y="395002"/>
                  <a:pt x="1424273" y="359855"/>
                  <a:pt x="1376172" y="359855"/>
                </a:cubicBezTo>
                <a:lnTo>
                  <a:pt x="1282732" y="359855"/>
                </a:lnTo>
                <a:lnTo>
                  <a:pt x="1282732" y="645605"/>
                </a:lnTo>
                <a:lnTo>
                  <a:pt x="1325118" y="645605"/>
                </a:lnTo>
                <a:lnTo>
                  <a:pt x="1325118" y="520541"/>
                </a:lnTo>
                <a:lnTo>
                  <a:pt x="1424845" y="645890"/>
                </a:lnTo>
                <a:close/>
                <a:moveTo>
                  <a:pt x="1376553" y="971836"/>
                </a:moveTo>
                <a:lnTo>
                  <a:pt x="1325023" y="971836"/>
                </a:lnTo>
                <a:lnTo>
                  <a:pt x="1325023" y="889921"/>
                </a:lnTo>
                <a:lnTo>
                  <a:pt x="1376553" y="889921"/>
                </a:lnTo>
                <a:cubicBezTo>
                  <a:pt x="1399252" y="888828"/>
                  <a:pt x="1418539" y="906343"/>
                  <a:pt x="1419633" y="929042"/>
                </a:cubicBezTo>
                <a:cubicBezTo>
                  <a:pt x="1420726" y="951741"/>
                  <a:pt x="1403211" y="971028"/>
                  <a:pt x="1380511" y="972122"/>
                </a:cubicBezTo>
                <a:cubicBezTo>
                  <a:pt x="1379193" y="972185"/>
                  <a:pt x="1377872" y="972185"/>
                  <a:pt x="1376553" y="972122"/>
                </a:cubicBezTo>
                <a:moveTo>
                  <a:pt x="1424749" y="1134904"/>
                </a:moveTo>
                <a:lnTo>
                  <a:pt x="1476947" y="1134904"/>
                </a:lnTo>
                <a:lnTo>
                  <a:pt x="1378553" y="1012412"/>
                </a:lnTo>
                <a:cubicBezTo>
                  <a:pt x="1425131" y="1011269"/>
                  <a:pt x="1462278" y="976979"/>
                  <a:pt x="1462278" y="930783"/>
                </a:cubicBezTo>
                <a:cubicBezTo>
                  <a:pt x="1462278" y="884587"/>
                  <a:pt x="1424178" y="849630"/>
                  <a:pt x="1376077" y="849630"/>
                </a:cubicBezTo>
                <a:lnTo>
                  <a:pt x="1282637" y="849630"/>
                </a:lnTo>
                <a:lnTo>
                  <a:pt x="1282637" y="1134904"/>
                </a:lnTo>
                <a:lnTo>
                  <a:pt x="1325023" y="1134904"/>
                </a:lnTo>
                <a:lnTo>
                  <a:pt x="1325023" y="1009936"/>
                </a:lnTo>
                <a:close/>
                <a:moveTo>
                  <a:pt x="1688782" y="523494"/>
                </a:moveTo>
                <a:lnTo>
                  <a:pt x="1593532" y="523494"/>
                </a:lnTo>
                <a:lnTo>
                  <a:pt x="1622107" y="400431"/>
                </a:lnTo>
                <a:lnTo>
                  <a:pt x="1660207" y="400431"/>
                </a:lnTo>
                <a:close/>
                <a:moveTo>
                  <a:pt x="1717357" y="645890"/>
                </a:moveTo>
                <a:lnTo>
                  <a:pt x="1761554" y="645890"/>
                </a:lnTo>
                <a:lnTo>
                  <a:pt x="1694879" y="360140"/>
                </a:lnTo>
                <a:lnTo>
                  <a:pt x="1587437" y="360140"/>
                </a:lnTo>
                <a:lnTo>
                  <a:pt x="1520762" y="645890"/>
                </a:lnTo>
                <a:lnTo>
                  <a:pt x="1564957" y="645890"/>
                </a:lnTo>
                <a:lnTo>
                  <a:pt x="1584007" y="563404"/>
                </a:lnTo>
                <a:lnTo>
                  <a:pt x="1697831" y="563404"/>
                </a:lnTo>
                <a:close/>
                <a:moveTo>
                  <a:pt x="1688782" y="1012603"/>
                </a:moveTo>
                <a:lnTo>
                  <a:pt x="1593532" y="1012603"/>
                </a:lnTo>
                <a:lnTo>
                  <a:pt x="1622107" y="889445"/>
                </a:lnTo>
                <a:lnTo>
                  <a:pt x="1660207" y="889445"/>
                </a:lnTo>
                <a:close/>
                <a:moveTo>
                  <a:pt x="1717357" y="1134904"/>
                </a:moveTo>
                <a:lnTo>
                  <a:pt x="1761554" y="1134904"/>
                </a:lnTo>
                <a:lnTo>
                  <a:pt x="1694879" y="849630"/>
                </a:lnTo>
                <a:lnTo>
                  <a:pt x="1587437" y="849630"/>
                </a:lnTo>
                <a:lnTo>
                  <a:pt x="1520762" y="1134904"/>
                </a:lnTo>
                <a:lnTo>
                  <a:pt x="1564957" y="1134904"/>
                </a:lnTo>
                <a:lnTo>
                  <a:pt x="1584007" y="1052513"/>
                </a:lnTo>
                <a:lnTo>
                  <a:pt x="1697831" y="1052513"/>
                </a:lnTo>
                <a:close/>
                <a:moveTo>
                  <a:pt x="1871186" y="464439"/>
                </a:moveTo>
                <a:cubicBezTo>
                  <a:pt x="1864747" y="458258"/>
                  <a:pt x="1861073" y="449742"/>
                  <a:pt x="1860995" y="440817"/>
                </a:cubicBezTo>
                <a:cubicBezTo>
                  <a:pt x="1860516" y="428183"/>
                  <a:pt x="1866154" y="416092"/>
                  <a:pt x="1876139" y="408337"/>
                </a:cubicBezTo>
                <a:cubicBezTo>
                  <a:pt x="1886259" y="401113"/>
                  <a:pt x="1898480" y="397430"/>
                  <a:pt x="1910906" y="397859"/>
                </a:cubicBezTo>
                <a:cubicBezTo>
                  <a:pt x="1936503" y="398261"/>
                  <a:pt x="1961465" y="405888"/>
                  <a:pt x="1982914" y="419862"/>
                </a:cubicBezTo>
                <a:lnTo>
                  <a:pt x="2006346" y="385191"/>
                </a:lnTo>
                <a:cubicBezTo>
                  <a:pt x="1978954" y="366189"/>
                  <a:pt x="1946434" y="355958"/>
                  <a:pt x="1913096" y="355854"/>
                </a:cubicBezTo>
                <a:cubicBezTo>
                  <a:pt x="1883283" y="355854"/>
                  <a:pt x="1860042" y="363950"/>
                  <a:pt x="1843945" y="379190"/>
                </a:cubicBezTo>
                <a:cubicBezTo>
                  <a:pt x="1827120" y="394863"/>
                  <a:pt x="1817942" y="417077"/>
                  <a:pt x="1818799" y="440055"/>
                </a:cubicBezTo>
                <a:cubicBezTo>
                  <a:pt x="1818319" y="459752"/>
                  <a:pt x="1825488" y="478870"/>
                  <a:pt x="1838801" y="493395"/>
                </a:cubicBezTo>
                <a:cubicBezTo>
                  <a:pt x="1853967" y="508759"/>
                  <a:pt x="1873931" y="518472"/>
                  <a:pt x="1895380" y="520923"/>
                </a:cubicBezTo>
                <a:lnTo>
                  <a:pt x="1934051" y="526352"/>
                </a:lnTo>
                <a:cubicBezTo>
                  <a:pt x="1960245" y="530828"/>
                  <a:pt x="1973389" y="544449"/>
                  <a:pt x="1973104" y="566738"/>
                </a:cubicBezTo>
                <a:cubicBezTo>
                  <a:pt x="1972628" y="593979"/>
                  <a:pt x="1952815" y="607981"/>
                  <a:pt x="1914335" y="608552"/>
                </a:cubicBezTo>
                <a:cubicBezTo>
                  <a:pt x="1884237" y="608906"/>
                  <a:pt x="1854949" y="598807"/>
                  <a:pt x="1831467" y="579977"/>
                </a:cubicBezTo>
                <a:lnTo>
                  <a:pt x="1826990" y="585121"/>
                </a:lnTo>
                <a:lnTo>
                  <a:pt x="1807940" y="614458"/>
                </a:lnTo>
                <a:cubicBezTo>
                  <a:pt x="1837965" y="638469"/>
                  <a:pt x="1875418" y="651268"/>
                  <a:pt x="1913858" y="650653"/>
                </a:cubicBezTo>
                <a:cubicBezTo>
                  <a:pt x="1979771" y="649891"/>
                  <a:pt x="2013871" y="622078"/>
                  <a:pt x="2015299" y="566833"/>
                </a:cubicBezTo>
                <a:cubicBezTo>
                  <a:pt x="2015617" y="547189"/>
                  <a:pt x="2008855" y="528086"/>
                  <a:pt x="1996249" y="513017"/>
                </a:cubicBezTo>
                <a:cubicBezTo>
                  <a:pt x="1980673" y="496049"/>
                  <a:pt x="1959213" y="485659"/>
                  <a:pt x="1936242" y="483966"/>
                </a:cubicBezTo>
                <a:cubicBezTo>
                  <a:pt x="1922431" y="482251"/>
                  <a:pt x="1911382" y="480727"/>
                  <a:pt x="1903381" y="479298"/>
                </a:cubicBezTo>
                <a:cubicBezTo>
                  <a:pt x="1891390" y="477891"/>
                  <a:pt x="1880153" y="472723"/>
                  <a:pt x="1871281" y="464534"/>
                </a:cubicBezTo>
                <a:moveTo>
                  <a:pt x="1973771" y="1012603"/>
                </a:moveTo>
                <a:lnTo>
                  <a:pt x="1878521" y="1012603"/>
                </a:lnTo>
                <a:lnTo>
                  <a:pt x="1907096" y="889445"/>
                </a:lnTo>
                <a:lnTo>
                  <a:pt x="1945196" y="889445"/>
                </a:lnTo>
                <a:close/>
                <a:moveTo>
                  <a:pt x="2002346" y="1134904"/>
                </a:moveTo>
                <a:lnTo>
                  <a:pt x="2046542" y="1134904"/>
                </a:lnTo>
                <a:lnTo>
                  <a:pt x="1979867" y="849630"/>
                </a:lnTo>
                <a:lnTo>
                  <a:pt x="1872234" y="849630"/>
                </a:lnTo>
                <a:lnTo>
                  <a:pt x="1805559" y="1134904"/>
                </a:lnTo>
                <a:lnTo>
                  <a:pt x="1849946" y="1134904"/>
                </a:lnTo>
                <a:lnTo>
                  <a:pt x="1868996" y="1052513"/>
                </a:lnTo>
                <a:lnTo>
                  <a:pt x="1983296" y="1052513"/>
                </a:lnTo>
                <a:close/>
                <a:moveTo>
                  <a:pt x="2099691" y="645890"/>
                </a:moveTo>
                <a:lnTo>
                  <a:pt x="2252091" y="645890"/>
                </a:lnTo>
                <a:lnTo>
                  <a:pt x="2252091" y="605504"/>
                </a:lnTo>
                <a:lnTo>
                  <a:pt x="2121884" y="605504"/>
                </a:lnTo>
                <a:lnTo>
                  <a:pt x="2121884" y="523399"/>
                </a:lnTo>
                <a:lnTo>
                  <a:pt x="2217134" y="523399"/>
                </a:lnTo>
                <a:lnTo>
                  <a:pt x="2217134" y="483013"/>
                </a:lnTo>
                <a:lnTo>
                  <a:pt x="2121884" y="483013"/>
                </a:lnTo>
                <a:lnTo>
                  <a:pt x="2121884" y="400907"/>
                </a:lnTo>
                <a:lnTo>
                  <a:pt x="2251520" y="400907"/>
                </a:lnTo>
                <a:lnTo>
                  <a:pt x="2251520" y="360521"/>
                </a:lnTo>
                <a:lnTo>
                  <a:pt x="2079498" y="360521"/>
                </a:lnTo>
                <a:lnTo>
                  <a:pt x="2079498" y="646271"/>
                </a:lnTo>
                <a:close/>
                <a:moveTo>
                  <a:pt x="2152841" y="953548"/>
                </a:moveTo>
                <a:cubicBezTo>
                  <a:pt x="2146411" y="947361"/>
                  <a:pt x="2142738" y="938848"/>
                  <a:pt x="2142649" y="929926"/>
                </a:cubicBezTo>
                <a:cubicBezTo>
                  <a:pt x="2142139" y="917258"/>
                  <a:pt x="2147780" y="905125"/>
                  <a:pt x="2157793" y="897350"/>
                </a:cubicBezTo>
                <a:cubicBezTo>
                  <a:pt x="2167886" y="890154"/>
                  <a:pt x="2180078" y="886503"/>
                  <a:pt x="2192465" y="886968"/>
                </a:cubicBezTo>
                <a:cubicBezTo>
                  <a:pt x="2218100" y="887310"/>
                  <a:pt x="2243109" y="894941"/>
                  <a:pt x="2264569" y="908970"/>
                </a:cubicBezTo>
                <a:lnTo>
                  <a:pt x="2287905" y="874300"/>
                </a:lnTo>
                <a:cubicBezTo>
                  <a:pt x="2260535" y="855242"/>
                  <a:pt x="2228007" y="844975"/>
                  <a:pt x="2194655" y="844868"/>
                </a:cubicBezTo>
                <a:cubicBezTo>
                  <a:pt x="2164937" y="844868"/>
                  <a:pt x="2141696" y="853059"/>
                  <a:pt x="2125504" y="868204"/>
                </a:cubicBezTo>
                <a:cubicBezTo>
                  <a:pt x="2108752" y="883960"/>
                  <a:pt x="2099620" y="906182"/>
                  <a:pt x="2100453" y="929164"/>
                </a:cubicBezTo>
                <a:cubicBezTo>
                  <a:pt x="2099997" y="948839"/>
                  <a:pt x="2107125" y="967937"/>
                  <a:pt x="2120360" y="982504"/>
                </a:cubicBezTo>
                <a:cubicBezTo>
                  <a:pt x="2135582" y="997843"/>
                  <a:pt x="2155567" y="1007550"/>
                  <a:pt x="2177034" y="1010031"/>
                </a:cubicBezTo>
                <a:lnTo>
                  <a:pt x="2215706" y="1015365"/>
                </a:lnTo>
                <a:cubicBezTo>
                  <a:pt x="2241899" y="1019937"/>
                  <a:pt x="2255044" y="1033463"/>
                  <a:pt x="2254758" y="1055846"/>
                </a:cubicBezTo>
                <a:cubicBezTo>
                  <a:pt x="2254187" y="1082993"/>
                  <a:pt x="2234470" y="1097089"/>
                  <a:pt x="2195894" y="1097661"/>
                </a:cubicBezTo>
                <a:cubicBezTo>
                  <a:pt x="2165799" y="1098000"/>
                  <a:pt x="2136516" y="1087902"/>
                  <a:pt x="2113026" y="1069086"/>
                </a:cubicBezTo>
                <a:lnTo>
                  <a:pt x="2108645" y="1074230"/>
                </a:lnTo>
                <a:lnTo>
                  <a:pt x="2089595" y="1103566"/>
                </a:lnTo>
                <a:cubicBezTo>
                  <a:pt x="2119612" y="1127592"/>
                  <a:pt x="2157070" y="1140392"/>
                  <a:pt x="2195513" y="1139761"/>
                </a:cubicBezTo>
                <a:cubicBezTo>
                  <a:pt x="2261426" y="1138904"/>
                  <a:pt x="2295525" y="1110710"/>
                  <a:pt x="2296954" y="1055846"/>
                </a:cubicBezTo>
                <a:cubicBezTo>
                  <a:pt x="2297248" y="1036235"/>
                  <a:pt x="2290488" y="1017170"/>
                  <a:pt x="2277904" y="1002125"/>
                </a:cubicBezTo>
                <a:cubicBezTo>
                  <a:pt x="2262328" y="985157"/>
                  <a:pt x="2240867" y="974767"/>
                  <a:pt x="2217896" y="973074"/>
                </a:cubicBezTo>
                <a:cubicBezTo>
                  <a:pt x="2204085" y="971360"/>
                  <a:pt x="2192941" y="969740"/>
                  <a:pt x="2185035" y="968407"/>
                </a:cubicBezTo>
                <a:cubicBezTo>
                  <a:pt x="2173045" y="967000"/>
                  <a:pt x="2161808" y="961831"/>
                  <a:pt x="2152936" y="953643"/>
                </a:cubicBezTo>
                <a:moveTo>
                  <a:pt x="2464499" y="441865"/>
                </a:moveTo>
                <a:cubicBezTo>
                  <a:pt x="2464581" y="464590"/>
                  <a:pt x="2446225" y="483079"/>
                  <a:pt x="2423500" y="483161"/>
                </a:cubicBezTo>
                <a:cubicBezTo>
                  <a:pt x="2422751" y="483164"/>
                  <a:pt x="2422003" y="483146"/>
                  <a:pt x="2421255" y="483108"/>
                </a:cubicBezTo>
                <a:lnTo>
                  <a:pt x="2373821" y="483108"/>
                </a:lnTo>
                <a:lnTo>
                  <a:pt x="2373821" y="401003"/>
                </a:lnTo>
                <a:lnTo>
                  <a:pt x="2421446" y="401003"/>
                </a:lnTo>
                <a:cubicBezTo>
                  <a:pt x="2444086" y="399792"/>
                  <a:pt x="2463421" y="417165"/>
                  <a:pt x="2464631" y="439806"/>
                </a:cubicBezTo>
                <a:cubicBezTo>
                  <a:pt x="2464667" y="440491"/>
                  <a:pt x="2464687" y="441178"/>
                  <a:pt x="2464689" y="441865"/>
                </a:cubicBezTo>
                <a:moveTo>
                  <a:pt x="2373821" y="523399"/>
                </a:moveTo>
                <a:lnTo>
                  <a:pt x="2419636" y="523399"/>
                </a:lnTo>
                <a:cubicBezTo>
                  <a:pt x="2442309" y="521854"/>
                  <a:pt x="2461941" y="538981"/>
                  <a:pt x="2463487" y="561654"/>
                </a:cubicBezTo>
                <a:cubicBezTo>
                  <a:pt x="2465032" y="584326"/>
                  <a:pt x="2447905" y="603959"/>
                  <a:pt x="2425232" y="605504"/>
                </a:cubicBezTo>
                <a:cubicBezTo>
                  <a:pt x="2423369" y="605631"/>
                  <a:pt x="2421499" y="605631"/>
                  <a:pt x="2419636" y="605504"/>
                </a:cubicBezTo>
                <a:lnTo>
                  <a:pt x="2373821" y="605504"/>
                </a:lnTo>
                <a:close/>
                <a:moveTo>
                  <a:pt x="2507171" y="441770"/>
                </a:moveTo>
                <a:cubicBezTo>
                  <a:pt x="2507171" y="395192"/>
                  <a:pt x="2469071" y="360521"/>
                  <a:pt x="2421446" y="360521"/>
                </a:cubicBezTo>
                <a:lnTo>
                  <a:pt x="2332006" y="360521"/>
                </a:lnTo>
                <a:lnTo>
                  <a:pt x="2332006" y="646271"/>
                </a:lnTo>
                <a:lnTo>
                  <a:pt x="2420207" y="646271"/>
                </a:lnTo>
                <a:cubicBezTo>
                  <a:pt x="2467832" y="646271"/>
                  <a:pt x="2505932" y="611600"/>
                  <a:pt x="2505932" y="564642"/>
                </a:cubicBezTo>
                <a:cubicBezTo>
                  <a:pt x="2505977" y="541158"/>
                  <a:pt x="2495490" y="518891"/>
                  <a:pt x="2477357" y="503968"/>
                </a:cubicBezTo>
                <a:cubicBezTo>
                  <a:pt x="2496150" y="488964"/>
                  <a:pt x="2507059" y="466198"/>
                  <a:pt x="2506980" y="442151"/>
                </a:cubicBezTo>
                <a:moveTo>
                  <a:pt x="2381155" y="1135285"/>
                </a:moveTo>
                <a:lnTo>
                  <a:pt x="2533555" y="1135285"/>
                </a:lnTo>
                <a:lnTo>
                  <a:pt x="2533555" y="1094994"/>
                </a:lnTo>
                <a:lnTo>
                  <a:pt x="2403348" y="1094994"/>
                </a:lnTo>
                <a:lnTo>
                  <a:pt x="2403348" y="1012793"/>
                </a:lnTo>
                <a:lnTo>
                  <a:pt x="2498598" y="1012793"/>
                </a:lnTo>
                <a:lnTo>
                  <a:pt x="2498598" y="971836"/>
                </a:lnTo>
                <a:lnTo>
                  <a:pt x="2403348" y="971836"/>
                </a:lnTo>
                <a:lnTo>
                  <a:pt x="2403348" y="889921"/>
                </a:lnTo>
                <a:lnTo>
                  <a:pt x="2532983" y="889921"/>
                </a:lnTo>
                <a:lnTo>
                  <a:pt x="2532983" y="849630"/>
                </a:lnTo>
                <a:lnTo>
                  <a:pt x="2360962" y="849630"/>
                </a:lnTo>
                <a:lnTo>
                  <a:pt x="2360962" y="1134904"/>
                </a:lnTo>
                <a:close/>
                <a:moveTo>
                  <a:pt x="2819972" y="503396"/>
                </a:moveTo>
                <a:cubicBezTo>
                  <a:pt x="2820445" y="563890"/>
                  <a:pt x="2771789" y="613314"/>
                  <a:pt x="2711295" y="613788"/>
                </a:cubicBezTo>
                <a:cubicBezTo>
                  <a:pt x="2650801" y="614261"/>
                  <a:pt x="2601377" y="565605"/>
                  <a:pt x="2600903" y="505111"/>
                </a:cubicBezTo>
                <a:cubicBezTo>
                  <a:pt x="2600430" y="444617"/>
                  <a:pt x="2649086" y="395193"/>
                  <a:pt x="2709580" y="394720"/>
                </a:cubicBezTo>
                <a:cubicBezTo>
                  <a:pt x="2709865" y="394717"/>
                  <a:pt x="2710150" y="394716"/>
                  <a:pt x="2710434" y="394716"/>
                </a:cubicBezTo>
                <a:cubicBezTo>
                  <a:pt x="2769546" y="393341"/>
                  <a:pt x="2818581" y="440147"/>
                  <a:pt x="2819956" y="499259"/>
                </a:cubicBezTo>
                <a:cubicBezTo>
                  <a:pt x="2819988" y="500638"/>
                  <a:pt x="2819993" y="502017"/>
                  <a:pt x="2819972" y="503396"/>
                </a:cubicBezTo>
                <a:moveTo>
                  <a:pt x="2863120" y="503396"/>
                </a:moveTo>
                <a:cubicBezTo>
                  <a:pt x="2865014" y="419249"/>
                  <a:pt x="2798334" y="349500"/>
                  <a:pt x="2714188" y="347606"/>
                </a:cubicBezTo>
                <a:cubicBezTo>
                  <a:pt x="2630041" y="345712"/>
                  <a:pt x="2560291" y="412391"/>
                  <a:pt x="2558397" y="496538"/>
                </a:cubicBezTo>
                <a:cubicBezTo>
                  <a:pt x="2556503" y="580685"/>
                  <a:pt x="2623183" y="650435"/>
                  <a:pt x="2707329" y="652329"/>
                </a:cubicBezTo>
                <a:cubicBezTo>
                  <a:pt x="2708460" y="652354"/>
                  <a:pt x="2709590" y="652367"/>
                  <a:pt x="2710720" y="652367"/>
                </a:cubicBezTo>
                <a:cubicBezTo>
                  <a:pt x="2793722" y="653528"/>
                  <a:pt x="2861950" y="587182"/>
                  <a:pt x="2863111" y="504179"/>
                </a:cubicBezTo>
                <a:cubicBezTo>
                  <a:pt x="2863115" y="503918"/>
                  <a:pt x="2863118" y="503657"/>
                  <a:pt x="2863120" y="503396"/>
                </a:cubicBezTo>
                <a:moveTo>
                  <a:pt x="3018568" y="483394"/>
                </a:moveTo>
                <a:lnTo>
                  <a:pt x="2967133" y="483394"/>
                </a:lnTo>
                <a:lnTo>
                  <a:pt x="2967133" y="401288"/>
                </a:lnTo>
                <a:lnTo>
                  <a:pt x="3018568" y="401288"/>
                </a:lnTo>
                <a:cubicBezTo>
                  <a:pt x="3041241" y="399743"/>
                  <a:pt x="3060873" y="416870"/>
                  <a:pt x="3062419" y="439543"/>
                </a:cubicBezTo>
                <a:cubicBezTo>
                  <a:pt x="3063964" y="462216"/>
                  <a:pt x="3046837" y="481849"/>
                  <a:pt x="3024164" y="483394"/>
                </a:cubicBezTo>
                <a:cubicBezTo>
                  <a:pt x="3022301" y="483521"/>
                  <a:pt x="3020431" y="483521"/>
                  <a:pt x="3018568" y="483394"/>
                </a:cubicBezTo>
                <a:moveTo>
                  <a:pt x="3118961" y="646271"/>
                </a:moveTo>
                <a:lnTo>
                  <a:pt x="3020568" y="523780"/>
                </a:lnTo>
                <a:cubicBezTo>
                  <a:pt x="3067145" y="522541"/>
                  <a:pt x="3104293" y="488252"/>
                  <a:pt x="3104293" y="442151"/>
                </a:cubicBezTo>
                <a:cubicBezTo>
                  <a:pt x="3104293" y="396049"/>
                  <a:pt x="3066193" y="360902"/>
                  <a:pt x="3018568" y="360902"/>
                </a:cubicBezTo>
                <a:lnTo>
                  <a:pt x="2924366" y="360902"/>
                </a:lnTo>
                <a:lnTo>
                  <a:pt x="2924366" y="646652"/>
                </a:lnTo>
                <a:lnTo>
                  <a:pt x="2966847" y="646652"/>
                </a:lnTo>
                <a:lnTo>
                  <a:pt x="2966847" y="520541"/>
                </a:lnTo>
                <a:lnTo>
                  <a:pt x="3066478" y="645890"/>
                </a:lnTo>
                <a:close/>
                <a:moveTo>
                  <a:pt x="3092863" y="992410"/>
                </a:moveTo>
                <a:cubicBezTo>
                  <a:pt x="3093126" y="1052853"/>
                  <a:pt x="3044341" y="1102064"/>
                  <a:pt x="2983898" y="1102327"/>
                </a:cubicBezTo>
                <a:cubicBezTo>
                  <a:pt x="2923455" y="1102590"/>
                  <a:pt x="2874244" y="1053805"/>
                  <a:pt x="2873980" y="993362"/>
                </a:cubicBezTo>
                <a:cubicBezTo>
                  <a:pt x="2873717" y="932920"/>
                  <a:pt x="2922502" y="883708"/>
                  <a:pt x="2982945" y="883445"/>
                </a:cubicBezTo>
                <a:cubicBezTo>
                  <a:pt x="2983103" y="883444"/>
                  <a:pt x="2983262" y="883444"/>
                  <a:pt x="2983420" y="883444"/>
                </a:cubicBezTo>
                <a:cubicBezTo>
                  <a:pt x="3042480" y="882069"/>
                  <a:pt x="3091471" y="928832"/>
                  <a:pt x="3092846" y="987891"/>
                </a:cubicBezTo>
                <a:cubicBezTo>
                  <a:pt x="3092878" y="989270"/>
                  <a:pt x="3092884" y="990650"/>
                  <a:pt x="3092862" y="992029"/>
                </a:cubicBezTo>
                <a:moveTo>
                  <a:pt x="3136107" y="992029"/>
                </a:moveTo>
                <a:cubicBezTo>
                  <a:pt x="3137948" y="907881"/>
                  <a:pt x="3071225" y="838173"/>
                  <a:pt x="2987077" y="836332"/>
                </a:cubicBezTo>
                <a:cubicBezTo>
                  <a:pt x="2902929" y="834490"/>
                  <a:pt x="2833221" y="901213"/>
                  <a:pt x="2831379" y="985361"/>
                </a:cubicBezTo>
                <a:cubicBezTo>
                  <a:pt x="2829538" y="1069509"/>
                  <a:pt x="2896261" y="1139217"/>
                  <a:pt x="2980409" y="1141059"/>
                </a:cubicBezTo>
                <a:cubicBezTo>
                  <a:pt x="2981508" y="1141083"/>
                  <a:pt x="2982607" y="1141095"/>
                  <a:pt x="2983707" y="1141095"/>
                </a:cubicBezTo>
                <a:cubicBezTo>
                  <a:pt x="3066709" y="1142255"/>
                  <a:pt x="3134937" y="1075909"/>
                  <a:pt x="3136097" y="992906"/>
                </a:cubicBezTo>
                <a:cubicBezTo>
                  <a:pt x="3136101" y="992613"/>
                  <a:pt x="3136104" y="992321"/>
                  <a:pt x="3136107" y="992029"/>
                </a:cubicBezTo>
                <a:moveTo>
                  <a:pt x="3333178" y="645890"/>
                </a:moveTo>
                <a:lnTo>
                  <a:pt x="3375184" y="645890"/>
                </a:lnTo>
                <a:lnTo>
                  <a:pt x="3375184" y="483013"/>
                </a:lnTo>
                <a:lnTo>
                  <a:pt x="3281648" y="483013"/>
                </a:lnTo>
                <a:lnTo>
                  <a:pt x="3281648" y="523399"/>
                </a:lnTo>
                <a:lnTo>
                  <a:pt x="3333178" y="523399"/>
                </a:lnTo>
                <a:lnTo>
                  <a:pt x="3333178" y="605504"/>
                </a:lnTo>
                <a:lnTo>
                  <a:pt x="3311938" y="605504"/>
                </a:lnTo>
                <a:cubicBezTo>
                  <a:pt x="3246596" y="605504"/>
                  <a:pt x="3202876" y="564261"/>
                  <a:pt x="3202876" y="503396"/>
                </a:cubicBezTo>
                <a:cubicBezTo>
                  <a:pt x="3202876" y="442531"/>
                  <a:pt x="3246596" y="400907"/>
                  <a:pt x="3311938" y="400907"/>
                </a:cubicBezTo>
                <a:lnTo>
                  <a:pt x="3354896" y="400907"/>
                </a:lnTo>
                <a:lnTo>
                  <a:pt x="3354896" y="360521"/>
                </a:lnTo>
                <a:lnTo>
                  <a:pt x="3311652" y="360521"/>
                </a:lnTo>
                <a:cubicBezTo>
                  <a:pt x="3222212" y="360521"/>
                  <a:pt x="3159252" y="419671"/>
                  <a:pt x="3159252" y="503396"/>
                </a:cubicBezTo>
                <a:cubicBezTo>
                  <a:pt x="3159252" y="587121"/>
                  <a:pt x="3223260" y="646271"/>
                  <a:pt x="3311652" y="646271"/>
                </a:cubicBezTo>
                <a:close/>
                <a:moveTo>
                  <a:pt x="3291173" y="971836"/>
                </a:moveTo>
                <a:lnTo>
                  <a:pt x="3239738" y="971836"/>
                </a:lnTo>
                <a:lnTo>
                  <a:pt x="3239738" y="889921"/>
                </a:lnTo>
                <a:lnTo>
                  <a:pt x="3291173" y="889921"/>
                </a:lnTo>
                <a:cubicBezTo>
                  <a:pt x="3313873" y="888828"/>
                  <a:pt x="3333160" y="906343"/>
                  <a:pt x="3334253" y="929042"/>
                </a:cubicBezTo>
                <a:cubicBezTo>
                  <a:pt x="3335346" y="951741"/>
                  <a:pt x="3317830" y="971028"/>
                  <a:pt x="3295131" y="972122"/>
                </a:cubicBezTo>
                <a:cubicBezTo>
                  <a:pt x="3293813" y="972185"/>
                  <a:pt x="3292492" y="972185"/>
                  <a:pt x="3291173" y="972122"/>
                </a:cubicBezTo>
                <a:moveTo>
                  <a:pt x="3391662" y="1134904"/>
                </a:moveTo>
                <a:lnTo>
                  <a:pt x="3293269" y="1012412"/>
                </a:lnTo>
                <a:cubicBezTo>
                  <a:pt x="3339846" y="1011269"/>
                  <a:pt x="3376898" y="976979"/>
                  <a:pt x="3376898" y="930783"/>
                </a:cubicBezTo>
                <a:cubicBezTo>
                  <a:pt x="3376898" y="884587"/>
                  <a:pt x="3338798" y="849630"/>
                  <a:pt x="3291173" y="849630"/>
                </a:cubicBezTo>
                <a:lnTo>
                  <a:pt x="3197733" y="849630"/>
                </a:lnTo>
                <a:lnTo>
                  <a:pt x="3197733" y="1134904"/>
                </a:lnTo>
                <a:lnTo>
                  <a:pt x="3240120" y="1134904"/>
                </a:lnTo>
                <a:lnTo>
                  <a:pt x="3240120" y="1009936"/>
                </a:lnTo>
                <a:lnTo>
                  <a:pt x="3339846" y="1135285"/>
                </a:lnTo>
                <a:close/>
                <a:moveTo>
                  <a:pt x="3500152" y="849154"/>
                </a:moveTo>
                <a:lnTo>
                  <a:pt x="3457766" y="849154"/>
                </a:lnTo>
                <a:lnTo>
                  <a:pt x="3457766" y="1134904"/>
                </a:lnTo>
                <a:lnTo>
                  <a:pt x="3500152" y="113490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4107EB2-CB08-452E-9B3A-7F19B9B41FE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226152"/>
            <a:ext cx="12193200" cy="4644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62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46CE9F6-D432-48DA-B6F2-F2F411455D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 bwMode="auto">
          <a:xfrm>
            <a:off x="6822000" y="0"/>
            <a:ext cx="5055622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9123FE-6E49-47AB-BFE2-61F42A69F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00" y="1377560"/>
            <a:ext cx="6168000" cy="1323474"/>
          </a:xfrm>
        </p:spPr>
        <p:txBody>
          <a:bodyPr anchor="b"/>
          <a:lstStyle>
            <a:lvl1pPr algn="l">
              <a:lnSpc>
                <a:spcPts val="3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39343-5AF3-4068-92E5-C3B10571E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000" y="2961798"/>
            <a:ext cx="6168000" cy="1655762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22" name="Graphic 20">
            <a:extLst>
              <a:ext uri="{FF2B5EF4-FFF2-40B4-BE49-F238E27FC236}">
                <a16:creationId xmlns:a16="http://schemas.microsoft.com/office/drawing/2014/main" id="{79CEFCAD-981C-4CAE-BB6B-64D60FF39559}"/>
              </a:ext>
            </a:extLst>
          </p:cNvPr>
          <p:cNvSpPr>
            <a:spLocks noChangeAspect="1"/>
          </p:cNvSpPr>
          <p:nvPr/>
        </p:nvSpPr>
        <p:spPr bwMode="black">
          <a:xfrm>
            <a:off x="538225" y="403925"/>
            <a:ext cx="2109557" cy="900000"/>
          </a:xfrm>
          <a:custGeom>
            <a:avLst/>
            <a:gdLst>
              <a:gd name="connsiteX0" fmla="*/ 2657666 w 3505200"/>
              <a:gd name="connsiteY0" fmla="*/ 889540 h 1495425"/>
              <a:gd name="connsiteX1" fmla="*/ 2704719 w 3505200"/>
              <a:gd name="connsiteY1" fmla="*/ 889540 h 1495425"/>
              <a:gd name="connsiteX2" fmla="*/ 2748570 w 3505200"/>
              <a:gd name="connsiteY2" fmla="*/ 927794 h 1495425"/>
              <a:gd name="connsiteX3" fmla="*/ 2710315 w 3505200"/>
              <a:gd name="connsiteY3" fmla="*/ 971645 h 1495425"/>
              <a:gd name="connsiteX4" fmla="*/ 2704719 w 3505200"/>
              <a:gd name="connsiteY4" fmla="*/ 971645 h 1495425"/>
              <a:gd name="connsiteX5" fmla="*/ 2657666 w 3505200"/>
              <a:gd name="connsiteY5" fmla="*/ 971645 h 1495425"/>
              <a:gd name="connsiteX6" fmla="*/ 2657666 w 3505200"/>
              <a:gd name="connsiteY6" fmla="*/ 849154 h 1495425"/>
              <a:gd name="connsiteX7" fmla="*/ 2615279 w 3505200"/>
              <a:gd name="connsiteY7" fmla="*/ 849154 h 1495425"/>
              <a:gd name="connsiteX8" fmla="*/ 2615279 w 3505200"/>
              <a:gd name="connsiteY8" fmla="*/ 1134904 h 1495425"/>
              <a:gd name="connsiteX9" fmla="*/ 2657666 w 3505200"/>
              <a:gd name="connsiteY9" fmla="*/ 1134904 h 1495425"/>
              <a:gd name="connsiteX10" fmla="*/ 2657666 w 3505200"/>
              <a:gd name="connsiteY10" fmla="*/ 1012031 h 1495425"/>
              <a:gd name="connsiteX11" fmla="*/ 2704719 w 3505200"/>
              <a:gd name="connsiteY11" fmla="*/ 1012031 h 1495425"/>
              <a:gd name="connsiteX12" fmla="*/ 2790444 w 3505200"/>
              <a:gd name="connsiteY12" fmla="*/ 930402 h 1495425"/>
              <a:gd name="connsiteX13" fmla="*/ 2704719 w 3505200"/>
              <a:gd name="connsiteY13" fmla="*/ 849154 h 1495425"/>
              <a:gd name="connsiteX14" fmla="*/ 98679 w 3505200"/>
              <a:gd name="connsiteY14" fmla="*/ 1453515 h 1495425"/>
              <a:gd name="connsiteX15" fmla="*/ 98679 w 3505200"/>
              <a:gd name="connsiteY15" fmla="*/ 1491615 h 1495425"/>
              <a:gd name="connsiteX16" fmla="*/ 194596 w 3505200"/>
              <a:gd name="connsiteY16" fmla="*/ 1441990 h 1495425"/>
              <a:gd name="connsiteX17" fmla="*/ 298623 w 3505200"/>
              <a:gd name="connsiteY17" fmla="*/ 1419570 h 1495425"/>
              <a:gd name="connsiteX18" fmla="*/ 321469 w 3505200"/>
              <a:gd name="connsiteY18" fmla="*/ 1442657 h 1495425"/>
              <a:gd name="connsiteX19" fmla="*/ 485946 w 3505200"/>
              <a:gd name="connsiteY19" fmla="*/ 1469345 h 1495425"/>
              <a:gd name="connsiteX20" fmla="*/ 513112 w 3505200"/>
              <a:gd name="connsiteY20" fmla="*/ 1441990 h 1495425"/>
              <a:gd name="connsiteX21" fmla="*/ 617262 w 3505200"/>
              <a:gd name="connsiteY21" fmla="*/ 1419502 h 1495425"/>
              <a:gd name="connsiteX22" fmla="*/ 640175 w 3505200"/>
              <a:gd name="connsiteY22" fmla="*/ 1442657 h 1495425"/>
              <a:gd name="connsiteX23" fmla="*/ 804645 w 3505200"/>
              <a:gd name="connsiteY23" fmla="*/ 1469394 h 1495425"/>
              <a:gd name="connsiteX24" fmla="*/ 831723 w 3505200"/>
              <a:gd name="connsiteY24" fmla="*/ 1442181 h 1495425"/>
              <a:gd name="connsiteX25" fmla="*/ 895160 w 3505200"/>
              <a:gd name="connsiteY25" fmla="*/ 1407509 h 1495425"/>
              <a:gd name="connsiteX26" fmla="*/ 895160 w 3505200"/>
              <a:gd name="connsiteY26" fmla="*/ 1369409 h 1495425"/>
              <a:gd name="connsiteX27" fmla="*/ 799910 w 3505200"/>
              <a:gd name="connsiteY27" fmla="*/ 1421987 h 1495425"/>
              <a:gd name="connsiteX28" fmla="*/ 687207 w 3505200"/>
              <a:gd name="connsiteY28" fmla="*/ 1436939 h 1495425"/>
              <a:gd name="connsiteX29" fmla="*/ 672846 w 3505200"/>
              <a:gd name="connsiteY29" fmla="*/ 1422749 h 1495425"/>
              <a:gd name="connsiteX30" fmla="*/ 517130 w 3505200"/>
              <a:gd name="connsiteY30" fmla="*/ 1386439 h 1495425"/>
              <a:gd name="connsiteX31" fmla="*/ 481298 w 3505200"/>
              <a:gd name="connsiteY31" fmla="*/ 1421987 h 1495425"/>
              <a:gd name="connsiteX32" fmla="*/ 368596 w 3505200"/>
              <a:gd name="connsiteY32" fmla="*/ 1436939 h 1495425"/>
              <a:gd name="connsiteX33" fmla="*/ 354234 w 3505200"/>
              <a:gd name="connsiteY33" fmla="*/ 1422749 h 1495425"/>
              <a:gd name="connsiteX34" fmla="*/ 198349 w 3505200"/>
              <a:gd name="connsiteY34" fmla="*/ 1386572 h 1495425"/>
              <a:gd name="connsiteX35" fmla="*/ 162591 w 3505200"/>
              <a:gd name="connsiteY35" fmla="*/ 1422082 h 1495425"/>
              <a:gd name="connsiteX36" fmla="*/ 99060 w 3505200"/>
              <a:gd name="connsiteY36" fmla="*/ 1453514 h 1495425"/>
              <a:gd name="connsiteX37" fmla="*/ 858488 w 3505200"/>
              <a:gd name="connsiteY37" fmla="*/ 126016 h 1495425"/>
              <a:gd name="connsiteX38" fmla="*/ 896588 w 3505200"/>
              <a:gd name="connsiteY38" fmla="*/ 126016 h 1495425"/>
              <a:gd name="connsiteX39" fmla="*/ 896588 w 3505200"/>
              <a:gd name="connsiteY39" fmla="*/ 7144 h 1495425"/>
              <a:gd name="connsiteX40" fmla="*/ 706088 w 3505200"/>
              <a:gd name="connsiteY40" fmla="*/ 7144 h 1495425"/>
              <a:gd name="connsiteX41" fmla="*/ 706088 w 3505200"/>
              <a:gd name="connsiteY41" fmla="*/ 88106 h 1495425"/>
              <a:gd name="connsiteX42" fmla="*/ 592646 w 3505200"/>
              <a:gd name="connsiteY42" fmla="*/ 88106 h 1495425"/>
              <a:gd name="connsiteX43" fmla="*/ 592646 w 3505200"/>
              <a:gd name="connsiteY43" fmla="*/ 7144 h 1495425"/>
              <a:gd name="connsiteX44" fmla="*/ 402146 w 3505200"/>
              <a:gd name="connsiteY44" fmla="*/ 7144 h 1495425"/>
              <a:gd name="connsiteX45" fmla="*/ 402146 w 3505200"/>
              <a:gd name="connsiteY45" fmla="*/ 88106 h 1495425"/>
              <a:gd name="connsiteX46" fmla="*/ 287846 w 3505200"/>
              <a:gd name="connsiteY46" fmla="*/ 88106 h 1495425"/>
              <a:gd name="connsiteX47" fmla="*/ 287846 w 3505200"/>
              <a:gd name="connsiteY47" fmla="*/ 7144 h 1495425"/>
              <a:gd name="connsiteX48" fmla="*/ 97346 w 3505200"/>
              <a:gd name="connsiteY48" fmla="*/ 7144 h 1495425"/>
              <a:gd name="connsiteX49" fmla="*/ 97346 w 3505200"/>
              <a:gd name="connsiteY49" fmla="*/ 126016 h 1495425"/>
              <a:gd name="connsiteX50" fmla="*/ 135446 w 3505200"/>
              <a:gd name="connsiteY50" fmla="*/ 126016 h 1495425"/>
              <a:gd name="connsiteX51" fmla="*/ 135446 w 3505200"/>
              <a:gd name="connsiteY51" fmla="*/ 45053 h 1495425"/>
              <a:gd name="connsiteX52" fmla="*/ 249746 w 3505200"/>
              <a:gd name="connsiteY52" fmla="*/ 45053 h 1495425"/>
              <a:gd name="connsiteX53" fmla="*/ 249746 w 3505200"/>
              <a:gd name="connsiteY53" fmla="*/ 126016 h 1495425"/>
              <a:gd name="connsiteX54" fmla="*/ 440246 w 3505200"/>
              <a:gd name="connsiteY54" fmla="*/ 126016 h 1495425"/>
              <a:gd name="connsiteX55" fmla="*/ 440246 w 3505200"/>
              <a:gd name="connsiteY55" fmla="*/ 45053 h 1495425"/>
              <a:gd name="connsiteX56" fmla="*/ 554546 w 3505200"/>
              <a:gd name="connsiteY56" fmla="*/ 45053 h 1495425"/>
              <a:gd name="connsiteX57" fmla="*/ 554546 w 3505200"/>
              <a:gd name="connsiteY57" fmla="*/ 126016 h 1495425"/>
              <a:gd name="connsiteX58" fmla="*/ 745046 w 3505200"/>
              <a:gd name="connsiteY58" fmla="*/ 126016 h 1495425"/>
              <a:gd name="connsiteX59" fmla="*/ 745046 w 3505200"/>
              <a:gd name="connsiteY59" fmla="*/ 45053 h 1495425"/>
              <a:gd name="connsiteX60" fmla="*/ 859346 w 3505200"/>
              <a:gd name="connsiteY60" fmla="*/ 45053 h 1495425"/>
              <a:gd name="connsiteX61" fmla="*/ 936307 w 3505200"/>
              <a:gd name="connsiteY61" fmla="*/ 747713 h 1495425"/>
              <a:gd name="connsiteX62" fmla="*/ 810387 w 3505200"/>
              <a:gd name="connsiteY62" fmla="*/ 815340 h 1495425"/>
              <a:gd name="connsiteX63" fmla="*/ 684467 w 3505200"/>
              <a:gd name="connsiteY63" fmla="*/ 747713 h 1495425"/>
              <a:gd name="connsiteX64" fmla="*/ 810387 w 3505200"/>
              <a:gd name="connsiteY64" fmla="*/ 679990 h 1495425"/>
              <a:gd name="connsiteX65" fmla="*/ 936307 w 3505200"/>
              <a:gd name="connsiteY65" fmla="*/ 747713 h 1495425"/>
              <a:gd name="connsiteX66" fmla="*/ 635032 w 3505200"/>
              <a:gd name="connsiteY66" fmla="*/ 747713 h 1495425"/>
              <a:gd name="connsiteX67" fmla="*/ 566261 w 3505200"/>
              <a:gd name="connsiteY67" fmla="*/ 867442 h 1495425"/>
              <a:gd name="connsiteX68" fmla="*/ 427673 w 3505200"/>
              <a:gd name="connsiteY68" fmla="*/ 867442 h 1495425"/>
              <a:gd name="connsiteX69" fmla="*/ 427006 w 3505200"/>
              <a:gd name="connsiteY69" fmla="*/ 867442 h 1495425"/>
              <a:gd name="connsiteX70" fmla="*/ 358426 w 3505200"/>
              <a:gd name="connsiteY70" fmla="*/ 747903 h 1495425"/>
              <a:gd name="connsiteX71" fmla="*/ 358426 w 3505200"/>
              <a:gd name="connsiteY71" fmla="*/ 747903 h 1495425"/>
              <a:gd name="connsiteX72" fmla="*/ 358426 w 3505200"/>
              <a:gd name="connsiteY72" fmla="*/ 747903 h 1495425"/>
              <a:gd name="connsiteX73" fmla="*/ 427482 w 3505200"/>
              <a:gd name="connsiteY73" fmla="*/ 627888 h 1495425"/>
              <a:gd name="connsiteX74" fmla="*/ 496253 w 3505200"/>
              <a:gd name="connsiteY74" fmla="*/ 633984 h 1495425"/>
              <a:gd name="connsiteX75" fmla="*/ 565309 w 3505200"/>
              <a:gd name="connsiteY75" fmla="*/ 628174 h 1495425"/>
              <a:gd name="connsiteX76" fmla="*/ 634937 w 3505200"/>
              <a:gd name="connsiteY76" fmla="*/ 748094 h 1495425"/>
              <a:gd name="connsiteX77" fmla="*/ 590645 w 3505200"/>
              <a:gd name="connsiteY77" fmla="*/ 585406 h 1495425"/>
              <a:gd name="connsiteX78" fmla="*/ 595027 w 3505200"/>
              <a:gd name="connsiteY78" fmla="*/ 442531 h 1495425"/>
              <a:gd name="connsiteX79" fmla="*/ 716661 w 3505200"/>
              <a:gd name="connsiteY79" fmla="*/ 367379 h 1495425"/>
              <a:gd name="connsiteX80" fmla="*/ 712280 w 3505200"/>
              <a:gd name="connsiteY80" fmla="*/ 510254 h 1495425"/>
              <a:gd name="connsiteX81" fmla="*/ 590645 w 3505200"/>
              <a:gd name="connsiteY81" fmla="*/ 585502 h 1495425"/>
              <a:gd name="connsiteX82" fmla="*/ 402717 w 3505200"/>
              <a:gd name="connsiteY82" fmla="*/ 584930 h 1495425"/>
              <a:gd name="connsiteX83" fmla="*/ 281178 w 3505200"/>
              <a:gd name="connsiteY83" fmla="*/ 509683 h 1495425"/>
              <a:gd name="connsiteX84" fmla="*/ 276892 w 3505200"/>
              <a:gd name="connsiteY84" fmla="*/ 366808 h 1495425"/>
              <a:gd name="connsiteX85" fmla="*/ 398431 w 3505200"/>
              <a:gd name="connsiteY85" fmla="*/ 441960 h 1495425"/>
              <a:gd name="connsiteX86" fmla="*/ 402717 w 3505200"/>
              <a:gd name="connsiteY86" fmla="*/ 584835 h 1495425"/>
              <a:gd name="connsiteX87" fmla="*/ 402717 w 3505200"/>
              <a:gd name="connsiteY87" fmla="*/ 910209 h 1495425"/>
              <a:gd name="connsiteX88" fmla="*/ 398336 w 3505200"/>
              <a:gd name="connsiteY88" fmla="*/ 1053084 h 1495425"/>
              <a:gd name="connsiteX89" fmla="*/ 276796 w 3505200"/>
              <a:gd name="connsiteY89" fmla="*/ 1128331 h 1495425"/>
              <a:gd name="connsiteX90" fmla="*/ 281083 w 3505200"/>
              <a:gd name="connsiteY90" fmla="*/ 985456 h 1495425"/>
              <a:gd name="connsiteX91" fmla="*/ 402717 w 3505200"/>
              <a:gd name="connsiteY91" fmla="*/ 910304 h 1495425"/>
              <a:gd name="connsiteX92" fmla="*/ 590740 w 3505200"/>
              <a:gd name="connsiteY92" fmla="*/ 910304 h 1495425"/>
              <a:gd name="connsiteX93" fmla="*/ 712280 w 3505200"/>
              <a:gd name="connsiteY93" fmla="*/ 985552 h 1495425"/>
              <a:gd name="connsiteX94" fmla="*/ 716661 w 3505200"/>
              <a:gd name="connsiteY94" fmla="*/ 1128427 h 1495425"/>
              <a:gd name="connsiteX95" fmla="*/ 595027 w 3505200"/>
              <a:gd name="connsiteY95" fmla="*/ 1053274 h 1495425"/>
              <a:gd name="connsiteX96" fmla="*/ 590740 w 3505200"/>
              <a:gd name="connsiteY96" fmla="*/ 910399 h 1495425"/>
              <a:gd name="connsiteX97" fmla="*/ 308991 w 3505200"/>
              <a:gd name="connsiteY97" fmla="*/ 747713 h 1495425"/>
              <a:gd name="connsiteX98" fmla="*/ 183071 w 3505200"/>
              <a:gd name="connsiteY98" fmla="*/ 815435 h 1495425"/>
              <a:gd name="connsiteX99" fmla="*/ 57150 w 3505200"/>
              <a:gd name="connsiteY99" fmla="*/ 747713 h 1495425"/>
              <a:gd name="connsiteX100" fmla="*/ 183071 w 3505200"/>
              <a:gd name="connsiteY100" fmla="*/ 679990 h 1495425"/>
              <a:gd name="connsiteX101" fmla="*/ 308991 w 3505200"/>
              <a:gd name="connsiteY101" fmla="*/ 747713 h 1495425"/>
              <a:gd name="connsiteX102" fmla="*/ 976217 w 3505200"/>
              <a:gd name="connsiteY102" fmla="*/ 759143 h 1495425"/>
              <a:gd name="connsiteX103" fmla="*/ 985266 w 3505200"/>
              <a:gd name="connsiteY103" fmla="*/ 747522 h 1495425"/>
              <a:gd name="connsiteX104" fmla="*/ 976217 w 3505200"/>
              <a:gd name="connsiteY104" fmla="*/ 735806 h 1495425"/>
              <a:gd name="connsiteX105" fmla="*/ 810101 w 3505200"/>
              <a:gd name="connsiteY105" fmla="*/ 641890 h 1495425"/>
              <a:gd name="connsiteX106" fmla="*/ 659416 w 3505200"/>
              <a:gd name="connsiteY106" fmla="*/ 718090 h 1495425"/>
              <a:gd name="connsiteX107" fmla="*/ 603123 w 3505200"/>
              <a:gd name="connsiteY107" fmla="*/ 620935 h 1495425"/>
              <a:gd name="connsiteX108" fmla="*/ 744950 w 3505200"/>
              <a:gd name="connsiteY108" fmla="*/ 528638 h 1495425"/>
              <a:gd name="connsiteX109" fmla="*/ 746570 w 3505200"/>
              <a:gd name="connsiteY109" fmla="*/ 338138 h 1495425"/>
              <a:gd name="connsiteX110" fmla="*/ 741045 w 3505200"/>
              <a:gd name="connsiteY110" fmla="*/ 324421 h 1495425"/>
              <a:gd name="connsiteX111" fmla="*/ 726377 w 3505200"/>
              <a:gd name="connsiteY111" fmla="*/ 326422 h 1495425"/>
              <a:gd name="connsiteX112" fmla="*/ 561975 w 3505200"/>
              <a:gd name="connsiteY112" fmla="*/ 423291 h 1495425"/>
              <a:gd name="connsiteX113" fmla="*/ 552450 w 3505200"/>
              <a:gd name="connsiteY113" fmla="*/ 591503 h 1495425"/>
              <a:gd name="connsiteX114" fmla="*/ 439864 w 3505200"/>
              <a:gd name="connsiteY114" fmla="*/ 591503 h 1495425"/>
              <a:gd name="connsiteX115" fmla="*/ 430816 w 3505200"/>
              <a:gd name="connsiteY115" fmla="*/ 422815 h 1495425"/>
              <a:gd name="connsiteX116" fmla="*/ 266414 w 3505200"/>
              <a:gd name="connsiteY116" fmla="*/ 326041 h 1495425"/>
              <a:gd name="connsiteX117" fmla="*/ 251746 w 3505200"/>
              <a:gd name="connsiteY117" fmla="*/ 323945 h 1495425"/>
              <a:gd name="connsiteX118" fmla="*/ 246221 w 3505200"/>
              <a:gd name="connsiteY118" fmla="*/ 337661 h 1495425"/>
              <a:gd name="connsiteX119" fmla="*/ 247840 w 3505200"/>
              <a:gd name="connsiteY119" fmla="*/ 528161 h 1495425"/>
              <a:gd name="connsiteX120" fmla="*/ 389287 w 3505200"/>
              <a:gd name="connsiteY120" fmla="*/ 620363 h 1495425"/>
              <a:gd name="connsiteX121" fmla="*/ 332994 w 3505200"/>
              <a:gd name="connsiteY121" fmla="*/ 717995 h 1495425"/>
              <a:gd name="connsiteX122" fmla="*/ 182785 w 3505200"/>
              <a:gd name="connsiteY122" fmla="*/ 641795 h 1495425"/>
              <a:gd name="connsiteX123" fmla="*/ 16669 w 3505200"/>
              <a:gd name="connsiteY123" fmla="*/ 735711 h 1495425"/>
              <a:gd name="connsiteX124" fmla="*/ 7144 w 3505200"/>
              <a:gd name="connsiteY124" fmla="*/ 747427 h 1495425"/>
              <a:gd name="connsiteX125" fmla="*/ 16669 w 3505200"/>
              <a:gd name="connsiteY125" fmla="*/ 759047 h 1495425"/>
              <a:gd name="connsiteX126" fmla="*/ 182785 w 3505200"/>
              <a:gd name="connsiteY126" fmla="*/ 853059 h 1495425"/>
              <a:gd name="connsiteX127" fmla="*/ 332899 w 3505200"/>
              <a:gd name="connsiteY127" fmla="*/ 776859 h 1495425"/>
              <a:gd name="connsiteX128" fmla="*/ 388620 w 3505200"/>
              <a:gd name="connsiteY128" fmla="*/ 873728 h 1495425"/>
              <a:gd name="connsiteX129" fmla="*/ 247936 w 3505200"/>
              <a:gd name="connsiteY129" fmla="*/ 965645 h 1495425"/>
              <a:gd name="connsiteX130" fmla="*/ 246317 w 3505200"/>
              <a:gd name="connsiteY130" fmla="*/ 1156145 h 1495425"/>
              <a:gd name="connsiteX131" fmla="*/ 251841 w 3505200"/>
              <a:gd name="connsiteY131" fmla="*/ 1169956 h 1495425"/>
              <a:gd name="connsiteX132" fmla="*/ 266510 w 3505200"/>
              <a:gd name="connsiteY132" fmla="*/ 1167860 h 1495425"/>
              <a:gd name="connsiteX133" fmla="*/ 430911 w 3505200"/>
              <a:gd name="connsiteY133" fmla="*/ 1070991 h 1495425"/>
              <a:gd name="connsiteX134" fmla="*/ 440436 w 3505200"/>
              <a:gd name="connsiteY134" fmla="*/ 902875 h 1495425"/>
              <a:gd name="connsiteX135" fmla="*/ 553022 w 3505200"/>
              <a:gd name="connsiteY135" fmla="*/ 902875 h 1495425"/>
              <a:gd name="connsiteX136" fmla="*/ 562547 w 3505200"/>
              <a:gd name="connsiteY136" fmla="*/ 1071372 h 1495425"/>
              <a:gd name="connsiteX137" fmla="*/ 726948 w 3505200"/>
              <a:gd name="connsiteY137" fmla="*/ 1168241 h 1495425"/>
              <a:gd name="connsiteX138" fmla="*/ 741617 w 3505200"/>
              <a:gd name="connsiteY138" fmla="*/ 1170241 h 1495425"/>
              <a:gd name="connsiteX139" fmla="*/ 747236 w 3505200"/>
              <a:gd name="connsiteY139" fmla="*/ 1156526 h 1495425"/>
              <a:gd name="connsiteX140" fmla="*/ 745522 w 3505200"/>
              <a:gd name="connsiteY140" fmla="*/ 966026 h 1495425"/>
              <a:gd name="connsiteX141" fmla="*/ 604171 w 3505200"/>
              <a:gd name="connsiteY141" fmla="*/ 873919 h 1495425"/>
              <a:gd name="connsiteX142" fmla="*/ 660368 w 3505200"/>
              <a:gd name="connsiteY142" fmla="*/ 776383 h 1495425"/>
              <a:gd name="connsiteX143" fmla="*/ 810482 w 3505200"/>
              <a:gd name="connsiteY143" fmla="*/ 852583 h 1495425"/>
              <a:gd name="connsiteX144" fmla="*/ 976598 w 3505200"/>
              <a:gd name="connsiteY144" fmla="*/ 758571 h 1495425"/>
              <a:gd name="connsiteX145" fmla="*/ 1376648 w 3505200"/>
              <a:gd name="connsiteY145" fmla="*/ 482346 h 1495425"/>
              <a:gd name="connsiteX146" fmla="*/ 1325118 w 3505200"/>
              <a:gd name="connsiteY146" fmla="*/ 482346 h 1495425"/>
              <a:gd name="connsiteX147" fmla="*/ 1325118 w 3505200"/>
              <a:gd name="connsiteY147" fmla="*/ 400240 h 1495425"/>
              <a:gd name="connsiteX148" fmla="*/ 1376648 w 3505200"/>
              <a:gd name="connsiteY148" fmla="*/ 400240 h 1495425"/>
              <a:gd name="connsiteX149" fmla="*/ 1420499 w 3505200"/>
              <a:gd name="connsiteY149" fmla="*/ 438495 h 1495425"/>
              <a:gd name="connsiteX150" fmla="*/ 1382244 w 3505200"/>
              <a:gd name="connsiteY150" fmla="*/ 482346 h 1495425"/>
              <a:gd name="connsiteX151" fmla="*/ 1376648 w 3505200"/>
              <a:gd name="connsiteY151" fmla="*/ 482346 h 1495425"/>
              <a:gd name="connsiteX152" fmla="*/ 1477042 w 3505200"/>
              <a:gd name="connsiteY152" fmla="*/ 645223 h 1495425"/>
              <a:gd name="connsiteX153" fmla="*/ 1378648 w 3505200"/>
              <a:gd name="connsiteY153" fmla="*/ 522732 h 1495425"/>
              <a:gd name="connsiteX154" fmla="*/ 1462373 w 3505200"/>
              <a:gd name="connsiteY154" fmla="*/ 441103 h 1495425"/>
              <a:gd name="connsiteX155" fmla="*/ 1376172 w 3505200"/>
              <a:gd name="connsiteY155" fmla="*/ 359855 h 1495425"/>
              <a:gd name="connsiteX156" fmla="*/ 1282732 w 3505200"/>
              <a:gd name="connsiteY156" fmla="*/ 359855 h 1495425"/>
              <a:gd name="connsiteX157" fmla="*/ 1282732 w 3505200"/>
              <a:gd name="connsiteY157" fmla="*/ 645605 h 1495425"/>
              <a:gd name="connsiteX158" fmla="*/ 1325118 w 3505200"/>
              <a:gd name="connsiteY158" fmla="*/ 645605 h 1495425"/>
              <a:gd name="connsiteX159" fmla="*/ 1325118 w 3505200"/>
              <a:gd name="connsiteY159" fmla="*/ 520541 h 1495425"/>
              <a:gd name="connsiteX160" fmla="*/ 1424845 w 3505200"/>
              <a:gd name="connsiteY160" fmla="*/ 645890 h 1495425"/>
              <a:gd name="connsiteX161" fmla="*/ 1376553 w 3505200"/>
              <a:gd name="connsiteY161" fmla="*/ 971836 h 1495425"/>
              <a:gd name="connsiteX162" fmla="*/ 1325023 w 3505200"/>
              <a:gd name="connsiteY162" fmla="*/ 971836 h 1495425"/>
              <a:gd name="connsiteX163" fmla="*/ 1325023 w 3505200"/>
              <a:gd name="connsiteY163" fmla="*/ 889921 h 1495425"/>
              <a:gd name="connsiteX164" fmla="*/ 1376553 w 3505200"/>
              <a:gd name="connsiteY164" fmla="*/ 889921 h 1495425"/>
              <a:gd name="connsiteX165" fmla="*/ 1419633 w 3505200"/>
              <a:gd name="connsiteY165" fmla="*/ 929042 h 1495425"/>
              <a:gd name="connsiteX166" fmla="*/ 1380511 w 3505200"/>
              <a:gd name="connsiteY166" fmla="*/ 972122 h 1495425"/>
              <a:gd name="connsiteX167" fmla="*/ 1376553 w 3505200"/>
              <a:gd name="connsiteY167" fmla="*/ 972122 h 1495425"/>
              <a:gd name="connsiteX168" fmla="*/ 1424749 w 3505200"/>
              <a:gd name="connsiteY168" fmla="*/ 1134904 h 1495425"/>
              <a:gd name="connsiteX169" fmla="*/ 1476947 w 3505200"/>
              <a:gd name="connsiteY169" fmla="*/ 1134904 h 1495425"/>
              <a:gd name="connsiteX170" fmla="*/ 1378553 w 3505200"/>
              <a:gd name="connsiteY170" fmla="*/ 1012412 h 1495425"/>
              <a:gd name="connsiteX171" fmla="*/ 1462278 w 3505200"/>
              <a:gd name="connsiteY171" fmla="*/ 930783 h 1495425"/>
              <a:gd name="connsiteX172" fmla="*/ 1376077 w 3505200"/>
              <a:gd name="connsiteY172" fmla="*/ 849630 h 1495425"/>
              <a:gd name="connsiteX173" fmla="*/ 1282637 w 3505200"/>
              <a:gd name="connsiteY173" fmla="*/ 849630 h 1495425"/>
              <a:gd name="connsiteX174" fmla="*/ 1282637 w 3505200"/>
              <a:gd name="connsiteY174" fmla="*/ 1134904 h 1495425"/>
              <a:gd name="connsiteX175" fmla="*/ 1325023 w 3505200"/>
              <a:gd name="connsiteY175" fmla="*/ 1134904 h 1495425"/>
              <a:gd name="connsiteX176" fmla="*/ 1325023 w 3505200"/>
              <a:gd name="connsiteY176" fmla="*/ 1009936 h 1495425"/>
              <a:gd name="connsiteX177" fmla="*/ 1688782 w 3505200"/>
              <a:gd name="connsiteY177" fmla="*/ 523494 h 1495425"/>
              <a:gd name="connsiteX178" fmla="*/ 1593532 w 3505200"/>
              <a:gd name="connsiteY178" fmla="*/ 523494 h 1495425"/>
              <a:gd name="connsiteX179" fmla="*/ 1622107 w 3505200"/>
              <a:gd name="connsiteY179" fmla="*/ 400431 h 1495425"/>
              <a:gd name="connsiteX180" fmla="*/ 1660207 w 3505200"/>
              <a:gd name="connsiteY180" fmla="*/ 400431 h 1495425"/>
              <a:gd name="connsiteX181" fmla="*/ 1717357 w 3505200"/>
              <a:gd name="connsiteY181" fmla="*/ 645890 h 1495425"/>
              <a:gd name="connsiteX182" fmla="*/ 1761554 w 3505200"/>
              <a:gd name="connsiteY182" fmla="*/ 645890 h 1495425"/>
              <a:gd name="connsiteX183" fmla="*/ 1694879 w 3505200"/>
              <a:gd name="connsiteY183" fmla="*/ 360140 h 1495425"/>
              <a:gd name="connsiteX184" fmla="*/ 1587437 w 3505200"/>
              <a:gd name="connsiteY184" fmla="*/ 360140 h 1495425"/>
              <a:gd name="connsiteX185" fmla="*/ 1520762 w 3505200"/>
              <a:gd name="connsiteY185" fmla="*/ 645890 h 1495425"/>
              <a:gd name="connsiteX186" fmla="*/ 1564957 w 3505200"/>
              <a:gd name="connsiteY186" fmla="*/ 645890 h 1495425"/>
              <a:gd name="connsiteX187" fmla="*/ 1584007 w 3505200"/>
              <a:gd name="connsiteY187" fmla="*/ 563404 h 1495425"/>
              <a:gd name="connsiteX188" fmla="*/ 1697831 w 3505200"/>
              <a:gd name="connsiteY188" fmla="*/ 563404 h 1495425"/>
              <a:gd name="connsiteX189" fmla="*/ 1688782 w 3505200"/>
              <a:gd name="connsiteY189" fmla="*/ 1012603 h 1495425"/>
              <a:gd name="connsiteX190" fmla="*/ 1593532 w 3505200"/>
              <a:gd name="connsiteY190" fmla="*/ 1012603 h 1495425"/>
              <a:gd name="connsiteX191" fmla="*/ 1622107 w 3505200"/>
              <a:gd name="connsiteY191" fmla="*/ 889445 h 1495425"/>
              <a:gd name="connsiteX192" fmla="*/ 1660207 w 3505200"/>
              <a:gd name="connsiteY192" fmla="*/ 889445 h 1495425"/>
              <a:gd name="connsiteX193" fmla="*/ 1717357 w 3505200"/>
              <a:gd name="connsiteY193" fmla="*/ 1134904 h 1495425"/>
              <a:gd name="connsiteX194" fmla="*/ 1761554 w 3505200"/>
              <a:gd name="connsiteY194" fmla="*/ 1134904 h 1495425"/>
              <a:gd name="connsiteX195" fmla="*/ 1694879 w 3505200"/>
              <a:gd name="connsiteY195" fmla="*/ 849630 h 1495425"/>
              <a:gd name="connsiteX196" fmla="*/ 1587437 w 3505200"/>
              <a:gd name="connsiteY196" fmla="*/ 849630 h 1495425"/>
              <a:gd name="connsiteX197" fmla="*/ 1520762 w 3505200"/>
              <a:gd name="connsiteY197" fmla="*/ 1134904 h 1495425"/>
              <a:gd name="connsiteX198" fmla="*/ 1564957 w 3505200"/>
              <a:gd name="connsiteY198" fmla="*/ 1134904 h 1495425"/>
              <a:gd name="connsiteX199" fmla="*/ 1584007 w 3505200"/>
              <a:gd name="connsiteY199" fmla="*/ 1052513 h 1495425"/>
              <a:gd name="connsiteX200" fmla="*/ 1697831 w 3505200"/>
              <a:gd name="connsiteY200" fmla="*/ 1052513 h 1495425"/>
              <a:gd name="connsiteX201" fmla="*/ 1871186 w 3505200"/>
              <a:gd name="connsiteY201" fmla="*/ 464439 h 1495425"/>
              <a:gd name="connsiteX202" fmla="*/ 1860995 w 3505200"/>
              <a:gd name="connsiteY202" fmla="*/ 440817 h 1495425"/>
              <a:gd name="connsiteX203" fmla="*/ 1876139 w 3505200"/>
              <a:gd name="connsiteY203" fmla="*/ 408337 h 1495425"/>
              <a:gd name="connsiteX204" fmla="*/ 1910906 w 3505200"/>
              <a:gd name="connsiteY204" fmla="*/ 397859 h 1495425"/>
              <a:gd name="connsiteX205" fmla="*/ 1982914 w 3505200"/>
              <a:gd name="connsiteY205" fmla="*/ 419862 h 1495425"/>
              <a:gd name="connsiteX206" fmla="*/ 2006346 w 3505200"/>
              <a:gd name="connsiteY206" fmla="*/ 385191 h 1495425"/>
              <a:gd name="connsiteX207" fmla="*/ 1913096 w 3505200"/>
              <a:gd name="connsiteY207" fmla="*/ 355854 h 1495425"/>
              <a:gd name="connsiteX208" fmla="*/ 1843945 w 3505200"/>
              <a:gd name="connsiteY208" fmla="*/ 379190 h 1495425"/>
              <a:gd name="connsiteX209" fmla="*/ 1818799 w 3505200"/>
              <a:gd name="connsiteY209" fmla="*/ 440055 h 1495425"/>
              <a:gd name="connsiteX210" fmla="*/ 1838801 w 3505200"/>
              <a:gd name="connsiteY210" fmla="*/ 493395 h 1495425"/>
              <a:gd name="connsiteX211" fmla="*/ 1895380 w 3505200"/>
              <a:gd name="connsiteY211" fmla="*/ 520923 h 1495425"/>
              <a:gd name="connsiteX212" fmla="*/ 1934051 w 3505200"/>
              <a:gd name="connsiteY212" fmla="*/ 526352 h 1495425"/>
              <a:gd name="connsiteX213" fmla="*/ 1973104 w 3505200"/>
              <a:gd name="connsiteY213" fmla="*/ 566738 h 1495425"/>
              <a:gd name="connsiteX214" fmla="*/ 1914335 w 3505200"/>
              <a:gd name="connsiteY214" fmla="*/ 608552 h 1495425"/>
              <a:gd name="connsiteX215" fmla="*/ 1831467 w 3505200"/>
              <a:gd name="connsiteY215" fmla="*/ 579977 h 1495425"/>
              <a:gd name="connsiteX216" fmla="*/ 1826990 w 3505200"/>
              <a:gd name="connsiteY216" fmla="*/ 585121 h 1495425"/>
              <a:gd name="connsiteX217" fmla="*/ 1807940 w 3505200"/>
              <a:gd name="connsiteY217" fmla="*/ 614458 h 1495425"/>
              <a:gd name="connsiteX218" fmla="*/ 1913858 w 3505200"/>
              <a:gd name="connsiteY218" fmla="*/ 650653 h 1495425"/>
              <a:gd name="connsiteX219" fmla="*/ 2015299 w 3505200"/>
              <a:gd name="connsiteY219" fmla="*/ 566833 h 1495425"/>
              <a:gd name="connsiteX220" fmla="*/ 1996249 w 3505200"/>
              <a:gd name="connsiteY220" fmla="*/ 513017 h 1495425"/>
              <a:gd name="connsiteX221" fmla="*/ 1936242 w 3505200"/>
              <a:gd name="connsiteY221" fmla="*/ 483966 h 1495425"/>
              <a:gd name="connsiteX222" fmla="*/ 1903381 w 3505200"/>
              <a:gd name="connsiteY222" fmla="*/ 479298 h 1495425"/>
              <a:gd name="connsiteX223" fmla="*/ 1871281 w 3505200"/>
              <a:gd name="connsiteY223" fmla="*/ 464534 h 1495425"/>
              <a:gd name="connsiteX224" fmla="*/ 1973771 w 3505200"/>
              <a:gd name="connsiteY224" fmla="*/ 1012603 h 1495425"/>
              <a:gd name="connsiteX225" fmla="*/ 1878521 w 3505200"/>
              <a:gd name="connsiteY225" fmla="*/ 1012603 h 1495425"/>
              <a:gd name="connsiteX226" fmla="*/ 1907096 w 3505200"/>
              <a:gd name="connsiteY226" fmla="*/ 889445 h 1495425"/>
              <a:gd name="connsiteX227" fmla="*/ 1945196 w 3505200"/>
              <a:gd name="connsiteY227" fmla="*/ 889445 h 1495425"/>
              <a:gd name="connsiteX228" fmla="*/ 2002346 w 3505200"/>
              <a:gd name="connsiteY228" fmla="*/ 1134904 h 1495425"/>
              <a:gd name="connsiteX229" fmla="*/ 2046542 w 3505200"/>
              <a:gd name="connsiteY229" fmla="*/ 1134904 h 1495425"/>
              <a:gd name="connsiteX230" fmla="*/ 1979867 w 3505200"/>
              <a:gd name="connsiteY230" fmla="*/ 849630 h 1495425"/>
              <a:gd name="connsiteX231" fmla="*/ 1872234 w 3505200"/>
              <a:gd name="connsiteY231" fmla="*/ 849630 h 1495425"/>
              <a:gd name="connsiteX232" fmla="*/ 1805559 w 3505200"/>
              <a:gd name="connsiteY232" fmla="*/ 1134904 h 1495425"/>
              <a:gd name="connsiteX233" fmla="*/ 1849946 w 3505200"/>
              <a:gd name="connsiteY233" fmla="*/ 1134904 h 1495425"/>
              <a:gd name="connsiteX234" fmla="*/ 1868996 w 3505200"/>
              <a:gd name="connsiteY234" fmla="*/ 1052513 h 1495425"/>
              <a:gd name="connsiteX235" fmla="*/ 1983296 w 3505200"/>
              <a:gd name="connsiteY235" fmla="*/ 1052513 h 1495425"/>
              <a:gd name="connsiteX236" fmla="*/ 2099691 w 3505200"/>
              <a:gd name="connsiteY236" fmla="*/ 645890 h 1495425"/>
              <a:gd name="connsiteX237" fmla="*/ 2252091 w 3505200"/>
              <a:gd name="connsiteY237" fmla="*/ 645890 h 1495425"/>
              <a:gd name="connsiteX238" fmla="*/ 2252091 w 3505200"/>
              <a:gd name="connsiteY238" fmla="*/ 605504 h 1495425"/>
              <a:gd name="connsiteX239" fmla="*/ 2121884 w 3505200"/>
              <a:gd name="connsiteY239" fmla="*/ 605504 h 1495425"/>
              <a:gd name="connsiteX240" fmla="*/ 2121884 w 3505200"/>
              <a:gd name="connsiteY240" fmla="*/ 523399 h 1495425"/>
              <a:gd name="connsiteX241" fmla="*/ 2217134 w 3505200"/>
              <a:gd name="connsiteY241" fmla="*/ 523399 h 1495425"/>
              <a:gd name="connsiteX242" fmla="*/ 2217134 w 3505200"/>
              <a:gd name="connsiteY242" fmla="*/ 483013 h 1495425"/>
              <a:gd name="connsiteX243" fmla="*/ 2121884 w 3505200"/>
              <a:gd name="connsiteY243" fmla="*/ 483013 h 1495425"/>
              <a:gd name="connsiteX244" fmla="*/ 2121884 w 3505200"/>
              <a:gd name="connsiteY244" fmla="*/ 400907 h 1495425"/>
              <a:gd name="connsiteX245" fmla="*/ 2251520 w 3505200"/>
              <a:gd name="connsiteY245" fmla="*/ 400907 h 1495425"/>
              <a:gd name="connsiteX246" fmla="*/ 2251520 w 3505200"/>
              <a:gd name="connsiteY246" fmla="*/ 360521 h 1495425"/>
              <a:gd name="connsiteX247" fmla="*/ 2079498 w 3505200"/>
              <a:gd name="connsiteY247" fmla="*/ 360521 h 1495425"/>
              <a:gd name="connsiteX248" fmla="*/ 2079498 w 3505200"/>
              <a:gd name="connsiteY248" fmla="*/ 646271 h 1495425"/>
              <a:gd name="connsiteX249" fmla="*/ 2152841 w 3505200"/>
              <a:gd name="connsiteY249" fmla="*/ 953548 h 1495425"/>
              <a:gd name="connsiteX250" fmla="*/ 2142649 w 3505200"/>
              <a:gd name="connsiteY250" fmla="*/ 929926 h 1495425"/>
              <a:gd name="connsiteX251" fmla="*/ 2157793 w 3505200"/>
              <a:gd name="connsiteY251" fmla="*/ 897350 h 1495425"/>
              <a:gd name="connsiteX252" fmla="*/ 2192465 w 3505200"/>
              <a:gd name="connsiteY252" fmla="*/ 886968 h 1495425"/>
              <a:gd name="connsiteX253" fmla="*/ 2264569 w 3505200"/>
              <a:gd name="connsiteY253" fmla="*/ 908970 h 1495425"/>
              <a:gd name="connsiteX254" fmla="*/ 2287905 w 3505200"/>
              <a:gd name="connsiteY254" fmla="*/ 874300 h 1495425"/>
              <a:gd name="connsiteX255" fmla="*/ 2194655 w 3505200"/>
              <a:gd name="connsiteY255" fmla="*/ 844868 h 1495425"/>
              <a:gd name="connsiteX256" fmla="*/ 2125504 w 3505200"/>
              <a:gd name="connsiteY256" fmla="*/ 868204 h 1495425"/>
              <a:gd name="connsiteX257" fmla="*/ 2100453 w 3505200"/>
              <a:gd name="connsiteY257" fmla="*/ 929164 h 1495425"/>
              <a:gd name="connsiteX258" fmla="*/ 2120360 w 3505200"/>
              <a:gd name="connsiteY258" fmla="*/ 982504 h 1495425"/>
              <a:gd name="connsiteX259" fmla="*/ 2177034 w 3505200"/>
              <a:gd name="connsiteY259" fmla="*/ 1010031 h 1495425"/>
              <a:gd name="connsiteX260" fmla="*/ 2215706 w 3505200"/>
              <a:gd name="connsiteY260" fmla="*/ 1015365 h 1495425"/>
              <a:gd name="connsiteX261" fmla="*/ 2254758 w 3505200"/>
              <a:gd name="connsiteY261" fmla="*/ 1055846 h 1495425"/>
              <a:gd name="connsiteX262" fmla="*/ 2195894 w 3505200"/>
              <a:gd name="connsiteY262" fmla="*/ 1097661 h 1495425"/>
              <a:gd name="connsiteX263" fmla="*/ 2113026 w 3505200"/>
              <a:gd name="connsiteY263" fmla="*/ 1069086 h 1495425"/>
              <a:gd name="connsiteX264" fmla="*/ 2108645 w 3505200"/>
              <a:gd name="connsiteY264" fmla="*/ 1074230 h 1495425"/>
              <a:gd name="connsiteX265" fmla="*/ 2089595 w 3505200"/>
              <a:gd name="connsiteY265" fmla="*/ 1103566 h 1495425"/>
              <a:gd name="connsiteX266" fmla="*/ 2195513 w 3505200"/>
              <a:gd name="connsiteY266" fmla="*/ 1139761 h 1495425"/>
              <a:gd name="connsiteX267" fmla="*/ 2296954 w 3505200"/>
              <a:gd name="connsiteY267" fmla="*/ 1055846 h 1495425"/>
              <a:gd name="connsiteX268" fmla="*/ 2277904 w 3505200"/>
              <a:gd name="connsiteY268" fmla="*/ 1002125 h 1495425"/>
              <a:gd name="connsiteX269" fmla="*/ 2217896 w 3505200"/>
              <a:gd name="connsiteY269" fmla="*/ 973074 h 1495425"/>
              <a:gd name="connsiteX270" fmla="*/ 2185035 w 3505200"/>
              <a:gd name="connsiteY270" fmla="*/ 968407 h 1495425"/>
              <a:gd name="connsiteX271" fmla="*/ 2152936 w 3505200"/>
              <a:gd name="connsiteY271" fmla="*/ 953643 h 1495425"/>
              <a:gd name="connsiteX272" fmla="*/ 2464499 w 3505200"/>
              <a:gd name="connsiteY272" fmla="*/ 441865 h 1495425"/>
              <a:gd name="connsiteX273" fmla="*/ 2423500 w 3505200"/>
              <a:gd name="connsiteY273" fmla="*/ 483161 h 1495425"/>
              <a:gd name="connsiteX274" fmla="*/ 2421255 w 3505200"/>
              <a:gd name="connsiteY274" fmla="*/ 483108 h 1495425"/>
              <a:gd name="connsiteX275" fmla="*/ 2373821 w 3505200"/>
              <a:gd name="connsiteY275" fmla="*/ 483108 h 1495425"/>
              <a:gd name="connsiteX276" fmla="*/ 2373821 w 3505200"/>
              <a:gd name="connsiteY276" fmla="*/ 401003 h 1495425"/>
              <a:gd name="connsiteX277" fmla="*/ 2421446 w 3505200"/>
              <a:gd name="connsiteY277" fmla="*/ 401003 h 1495425"/>
              <a:gd name="connsiteX278" fmla="*/ 2464631 w 3505200"/>
              <a:gd name="connsiteY278" fmla="*/ 439806 h 1495425"/>
              <a:gd name="connsiteX279" fmla="*/ 2464689 w 3505200"/>
              <a:gd name="connsiteY279" fmla="*/ 441865 h 1495425"/>
              <a:gd name="connsiteX280" fmla="*/ 2373821 w 3505200"/>
              <a:gd name="connsiteY280" fmla="*/ 523399 h 1495425"/>
              <a:gd name="connsiteX281" fmla="*/ 2419636 w 3505200"/>
              <a:gd name="connsiteY281" fmla="*/ 523399 h 1495425"/>
              <a:gd name="connsiteX282" fmla="*/ 2463487 w 3505200"/>
              <a:gd name="connsiteY282" fmla="*/ 561654 h 1495425"/>
              <a:gd name="connsiteX283" fmla="*/ 2425232 w 3505200"/>
              <a:gd name="connsiteY283" fmla="*/ 605504 h 1495425"/>
              <a:gd name="connsiteX284" fmla="*/ 2419636 w 3505200"/>
              <a:gd name="connsiteY284" fmla="*/ 605504 h 1495425"/>
              <a:gd name="connsiteX285" fmla="*/ 2373821 w 3505200"/>
              <a:gd name="connsiteY285" fmla="*/ 605504 h 1495425"/>
              <a:gd name="connsiteX286" fmla="*/ 2507171 w 3505200"/>
              <a:gd name="connsiteY286" fmla="*/ 441770 h 1495425"/>
              <a:gd name="connsiteX287" fmla="*/ 2421446 w 3505200"/>
              <a:gd name="connsiteY287" fmla="*/ 360521 h 1495425"/>
              <a:gd name="connsiteX288" fmla="*/ 2332006 w 3505200"/>
              <a:gd name="connsiteY288" fmla="*/ 360521 h 1495425"/>
              <a:gd name="connsiteX289" fmla="*/ 2332006 w 3505200"/>
              <a:gd name="connsiteY289" fmla="*/ 646271 h 1495425"/>
              <a:gd name="connsiteX290" fmla="*/ 2420207 w 3505200"/>
              <a:gd name="connsiteY290" fmla="*/ 646271 h 1495425"/>
              <a:gd name="connsiteX291" fmla="*/ 2505932 w 3505200"/>
              <a:gd name="connsiteY291" fmla="*/ 564642 h 1495425"/>
              <a:gd name="connsiteX292" fmla="*/ 2477357 w 3505200"/>
              <a:gd name="connsiteY292" fmla="*/ 503968 h 1495425"/>
              <a:gd name="connsiteX293" fmla="*/ 2506980 w 3505200"/>
              <a:gd name="connsiteY293" fmla="*/ 442151 h 1495425"/>
              <a:gd name="connsiteX294" fmla="*/ 2381155 w 3505200"/>
              <a:gd name="connsiteY294" fmla="*/ 1135285 h 1495425"/>
              <a:gd name="connsiteX295" fmla="*/ 2533555 w 3505200"/>
              <a:gd name="connsiteY295" fmla="*/ 1135285 h 1495425"/>
              <a:gd name="connsiteX296" fmla="*/ 2533555 w 3505200"/>
              <a:gd name="connsiteY296" fmla="*/ 1094994 h 1495425"/>
              <a:gd name="connsiteX297" fmla="*/ 2403348 w 3505200"/>
              <a:gd name="connsiteY297" fmla="*/ 1094994 h 1495425"/>
              <a:gd name="connsiteX298" fmla="*/ 2403348 w 3505200"/>
              <a:gd name="connsiteY298" fmla="*/ 1012793 h 1495425"/>
              <a:gd name="connsiteX299" fmla="*/ 2498598 w 3505200"/>
              <a:gd name="connsiteY299" fmla="*/ 1012793 h 1495425"/>
              <a:gd name="connsiteX300" fmla="*/ 2498598 w 3505200"/>
              <a:gd name="connsiteY300" fmla="*/ 971836 h 1495425"/>
              <a:gd name="connsiteX301" fmla="*/ 2403348 w 3505200"/>
              <a:gd name="connsiteY301" fmla="*/ 971836 h 1495425"/>
              <a:gd name="connsiteX302" fmla="*/ 2403348 w 3505200"/>
              <a:gd name="connsiteY302" fmla="*/ 889921 h 1495425"/>
              <a:gd name="connsiteX303" fmla="*/ 2532983 w 3505200"/>
              <a:gd name="connsiteY303" fmla="*/ 889921 h 1495425"/>
              <a:gd name="connsiteX304" fmla="*/ 2532983 w 3505200"/>
              <a:gd name="connsiteY304" fmla="*/ 849630 h 1495425"/>
              <a:gd name="connsiteX305" fmla="*/ 2360962 w 3505200"/>
              <a:gd name="connsiteY305" fmla="*/ 849630 h 1495425"/>
              <a:gd name="connsiteX306" fmla="*/ 2360962 w 3505200"/>
              <a:gd name="connsiteY306" fmla="*/ 1134904 h 1495425"/>
              <a:gd name="connsiteX307" fmla="*/ 2819972 w 3505200"/>
              <a:gd name="connsiteY307" fmla="*/ 503396 h 1495425"/>
              <a:gd name="connsiteX308" fmla="*/ 2711295 w 3505200"/>
              <a:gd name="connsiteY308" fmla="*/ 613788 h 1495425"/>
              <a:gd name="connsiteX309" fmla="*/ 2600903 w 3505200"/>
              <a:gd name="connsiteY309" fmla="*/ 505111 h 1495425"/>
              <a:gd name="connsiteX310" fmla="*/ 2709580 w 3505200"/>
              <a:gd name="connsiteY310" fmla="*/ 394720 h 1495425"/>
              <a:gd name="connsiteX311" fmla="*/ 2710434 w 3505200"/>
              <a:gd name="connsiteY311" fmla="*/ 394716 h 1495425"/>
              <a:gd name="connsiteX312" fmla="*/ 2819956 w 3505200"/>
              <a:gd name="connsiteY312" fmla="*/ 499259 h 1495425"/>
              <a:gd name="connsiteX313" fmla="*/ 2819972 w 3505200"/>
              <a:gd name="connsiteY313" fmla="*/ 503396 h 1495425"/>
              <a:gd name="connsiteX314" fmla="*/ 2863120 w 3505200"/>
              <a:gd name="connsiteY314" fmla="*/ 503396 h 1495425"/>
              <a:gd name="connsiteX315" fmla="*/ 2714188 w 3505200"/>
              <a:gd name="connsiteY315" fmla="*/ 347606 h 1495425"/>
              <a:gd name="connsiteX316" fmla="*/ 2558397 w 3505200"/>
              <a:gd name="connsiteY316" fmla="*/ 496538 h 1495425"/>
              <a:gd name="connsiteX317" fmla="*/ 2707329 w 3505200"/>
              <a:gd name="connsiteY317" fmla="*/ 652329 h 1495425"/>
              <a:gd name="connsiteX318" fmla="*/ 2710720 w 3505200"/>
              <a:gd name="connsiteY318" fmla="*/ 652367 h 1495425"/>
              <a:gd name="connsiteX319" fmla="*/ 2863111 w 3505200"/>
              <a:gd name="connsiteY319" fmla="*/ 504179 h 1495425"/>
              <a:gd name="connsiteX320" fmla="*/ 2863120 w 3505200"/>
              <a:gd name="connsiteY320" fmla="*/ 503396 h 1495425"/>
              <a:gd name="connsiteX321" fmla="*/ 3018568 w 3505200"/>
              <a:gd name="connsiteY321" fmla="*/ 483394 h 1495425"/>
              <a:gd name="connsiteX322" fmla="*/ 2967133 w 3505200"/>
              <a:gd name="connsiteY322" fmla="*/ 483394 h 1495425"/>
              <a:gd name="connsiteX323" fmla="*/ 2967133 w 3505200"/>
              <a:gd name="connsiteY323" fmla="*/ 401288 h 1495425"/>
              <a:gd name="connsiteX324" fmla="*/ 3018568 w 3505200"/>
              <a:gd name="connsiteY324" fmla="*/ 401288 h 1495425"/>
              <a:gd name="connsiteX325" fmla="*/ 3062419 w 3505200"/>
              <a:gd name="connsiteY325" fmla="*/ 439543 h 1495425"/>
              <a:gd name="connsiteX326" fmla="*/ 3024164 w 3505200"/>
              <a:gd name="connsiteY326" fmla="*/ 483394 h 1495425"/>
              <a:gd name="connsiteX327" fmla="*/ 3018568 w 3505200"/>
              <a:gd name="connsiteY327" fmla="*/ 483394 h 1495425"/>
              <a:gd name="connsiteX328" fmla="*/ 3118961 w 3505200"/>
              <a:gd name="connsiteY328" fmla="*/ 646271 h 1495425"/>
              <a:gd name="connsiteX329" fmla="*/ 3020568 w 3505200"/>
              <a:gd name="connsiteY329" fmla="*/ 523780 h 1495425"/>
              <a:gd name="connsiteX330" fmla="*/ 3104293 w 3505200"/>
              <a:gd name="connsiteY330" fmla="*/ 442151 h 1495425"/>
              <a:gd name="connsiteX331" fmla="*/ 3018568 w 3505200"/>
              <a:gd name="connsiteY331" fmla="*/ 360902 h 1495425"/>
              <a:gd name="connsiteX332" fmla="*/ 2924366 w 3505200"/>
              <a:gd name="connsiteY332" fmla="*/ 360902 h 1495425"/>
              <a:gd name="connsiteX333" fmla="*/ 2924366 w 3505200"/>
              <a:gd name="connsiteY333" fmla="*/ 646652 h 1495425"/>
              <a:gd name="connsiteX334" fmla="*/ 2966847 w 3505200"/>
              <a:gd name="connsiteY334" fmla="*/ 646652 h 1495425"/>
              <a:gd name="connsiteX335" fmla="*/ 2966847 w 3505200"/>
              <a:gd name="connsiteY335" fmla="*/ 520541 h 1495425"/>
              <a:gd name="connsiteX336" fmla="*/ 3066478 w 3505200"/>
              <a:gd name="connsiteY336" fmla="*/ 645890 h 1495425"/>
              <a:gd name="connsiteX337" fmla="*/ 3092863 w 3505200"/>
              <a:gd name="connsiteY337" fmla="*/ 992410 h 1495425"/>
              <a:gd name="connsiteX338" fmla="*/ 2983898 w 3505200"/>
              <a:gd name="connsiteY338" fmla="*/ 1102327 h 1495425"/>
              <a:gd name="connsiteX339" fmla="*/ 2873980 w 3505200"/>
              <a:gd name="connsiteY339" fmla="*/ 993362 h 1495425"/>
              <a:gd name="connsiteX340" fmla="*/ 2982945 w 3505200"/>
              <a:gd name="connsiteY340" fmla="*/ 883445 h 1495425"/>
              <a:gd name="connsiteX341" fmla="*/ 2983420 w 3505200"/>
              <a:gd name="connsiteY341" fmla="*/ 883444 h 1495425"/>
              <a:gd name="connsiteX342" fmla="*/ 3092846 w 3505200"/>
              <a:gd name="connsiteY342" fmla="*/ 987891 h 1495425"/>
              <a:gd name="connsiteX343" fmla="*/ 3092862 w 3505200"/>
              <a:gd name="connsiteY343" fmla="*/ 992029 h 1495425"/>
              <a:gd name="connsiteX344" fmla="*/ 3136107 w 3505200"/>
              <a:gd name="connsiteY344" fmla="*/ 992029 h 1495425"/>
              <a:gd name="connsiteX345" fmla="*/ 2987077 w 3505200"/>
              <a:gd name="connsiteY345" fmla="*/ 836332 h 1495425"/>
              <a:gd name="connsiteX346" fmla="*/ 2831379 w 3505200"/>
              <a:gd name="connsiteY346" fmla="*/ 985361 h 1495425"/>
              <a:gd name="connsiteX347" fmla="*/ 2980409 w 3505200"/>
              <a:gd name="connsiteY347" fmla="*/ 1141059 h 1495425"/>
              <a:gd name="connsiteX348" fmla="*/ 2983707 w 3505200"/>
              <a:gd name="connsiteY348" fmla="*/ 1141095 h 1495425"/>
              <a:gd name="connsiteX349" fmla="*/ 3136097 w 3505200"/>
              <a:gd name="connsiteY349" fmla="*/ 992906 h 1495425"/>
              <a:gd name="connsiteX350" fmla="*/ 3136107 w 3505200"/>
              <a:gd name="connsiteY350" fmla="*/ 992029 h 1495425"/>
              <a:gd name="connsiteX351" fmla="*/ 3333178 w 3505200"/>
              <a:gd name="connsiteY351" fmla="*/ 645890 h 1495425"/>
              <a:gd name="connsiteX352" fmla="*/ 3375184 w 3505200"/>
              <a:gd name="connsiteY352" fmla="*/ 645890 h 1495425"/>
              <a:gd name="connsiteX353" fmla="*/ 3375184 w 3505200"/>
              <a:gd name="connsiteY353" fmla="*/ 483013 h 1495425"/>
              <a:gd name="connsiteX354" fmla="*/ 3281648 w 3505200"/>
              <a:gd name="connsiteY354" fmla="*/ 483013 h 1495425"/>
              <a:gd name="connsiteX355" fmla="*/ 3281648 w 3505200"/>
              <a:gd name="connsiteY355" fmla="*/ 523399 h 1495425"/>
              <a:gd name="connsiteX356" fmla="*/ 3333178 w 3505200"/>
              <a:gd name="connsiteY356" fmla="*/ 523399 h 1495425"/>
              <a:gd name="connsiteX357" fmla="*/ 3333178 w 3505200"/>
              <a:gd name="connsiteY357" fmla="*/ 605504 h 1495425"/>
              <a:gd name="connsiteX358" fmla="*/ 3311938 w 3505200"/>
              <a:gd name="connsiteY358" fmla="*/ 605504 h 1495425"/>
              <a:gd name="connsiteX359" fmla="*/ 3202876 w 3505200"/>
              <a:gd name="connsiteY359" fmla="*/ 503396 h 1495425"/>
              <a:gd name="connsiteX360" fmla="*/ 3311938 w 3505200"/>
              <a:gd name="connsiteY360" fmla="*/ 400907 h 1495425"/>
              <a:gd name="connsiteX361" fmla="*/ 3354896 w 3505200"/>
              <a:gd name="connsiteY361" fmla="*/ 400907 h 1495425"/>
              <a:gd name="connsiteX362" fmla="*/ 3354896 w 3505200"/>
              <a:gd name="connsiteY362" fmla="*/ 360521 h 1495425"/>
              <a:gd name="connsiteX363" fmla="*/ 3311652 w 3505200"/>
              <a:gd name="connsiteY363" fmla="*/ 360521 h 1495425"/>
              <a:gd name="connsiteX364" fmla="*/ 3159252 w 3505200"/>
              <a:gd name="connsiteY364" fmla="*/ 503396 h 1495425"/>
              <a:gd name="connsiteX365" fmla="*/ 3311652 w 3505200"/>
              <a:gd name="connsiteY365" fmla="*/ 646271 h 1495425"/>
              <a:gd name="connsiteX366" fmla="*/ 3291173 w 3505200"/>
              <a:gd name="connsiteY366" fmla="*/ 971836 h 1495425"/>
              <a:gd name="connsiteX367" fmla="*/ 3239738 w 3505200"/>
              <a:gd name="connsiteY367" fmla="*/ 971836 h 1495425"/>
              <a:gd name="connsiteX368" fmla="*/ 3239738 w 3505200"/>
              <a:gd name="connsiteY368" fmla="*/ 889921 h 1495425"/>
              <a:gd name="connsiteX369" fmla="*/ 3291173 w 3505200"/>
              <a:gd name="connsiteY369" fmla="*/ 889921 h 1495425"/>
              <a:gd name="connsiteX370" fmla="*/ 3334253 w 3505200"/>
              <a:gd name="connsiteY370" fmla="*/ 929042 h 1495425"/>
              <a:gd name="connsiteX371" fmla="*/ 3295131 w 3505200"/>
              <a:gd name="connsiteY371" fmla="*/ 972122 h 1495425"/>
              <a:gd name="connsiteX372" fmla="*/ 3291173 w 3505200"/>
              <a:gd name="connsiteY372" fmla="*/ 972122 h 1495425"/>
              <a:gd name="connsiteX373" fmla="*/ 3391662 w 3505200"/>
              <a:gd name="connsiteY373" fmla="*/ 1134904 h 1495425"/>
              <a:gd name="connsiteX374" fmla="*/ 3293269 w 3505200"/>
              <a:gd name="connsiteY374" fmla="*/ 1012412 h 1495425"/>
              <a:gd name="connsiteX375" fmla="*/ 3376898 w 3505200"/>
              <a:gd name="connsiteY375" fmla="*/ 930783 h 1495425"/>
              <a:gd name="connsiteX376" fmla="*/ 3291173 w 3505200"/>
              <a:gd name="connsiteY376" fmla="*/ 849630 h 1495425"/>
              <a:gd name="connsiteX377" fmla="*/ 3197733 w 3505200"/>
              <a:gd name="connsiteY377" fmla="*/ 849630 h 1495425"/>
              <a:gd name="connsiteX378" fmla="*/ 3197733 w 3505200"/>
              <a:gd name="connsiteY378" fmla="*/ 1134904 h 1495425"/>
              <a:gd name="connsiteX379" fmla="*/ 3240120 w 3505200"/>
              <a:gd name="connsiteY379" fmla="*/ 1134904 h 1495425"/>
              <a:gd name="connsiteX380" fmla="*/ 3240120 w 3505200"/>
              <a:gd name="connsiteY380" fmla="*/ 1009936 h 1495425"/>
              <a:gd name="connsiteX381" fmla="*/ 3339846 w 3505200"/>
              <a:gd name="connsiteY381" fmla="*/ 1135285 h 1495425"/>
              <a:gd name="connsiteX382" fmla="*/ 3500152 w 3505200"/>
              <a:gd name="connsiteY382" fmla="*/ 849154 h 1495425"/>
              <a:gd name="connsiteX383" fmla="*/ 3457766 w 3505200"/>
              <a:gd name="connsiteY383" fmla="*/ 849154 h 1495425"/>
              <a:gd name="connsiteX384" fmla="*/ 3457766 w 3505200"/>
              <a:gd name="connsiteY384" fmla="*/ 1134904 h 1495425"/>
              <a:gd name="connsiteX385" fmla="*/ 3500152 w 3505200"/>
              <a:gd name="connsiteY385" fmla="*/ 1134904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</a:cxnLst>
            <a:rect l="l" t="t" r="r" b="b"/>
            <a:pathLst>
              <a:path w="3505200" h="1495425">
                <a:moveTo>
                  <a:pt x="2657666" y="889540"/>
                </a:moveTo>
                <a:lnTo>
                  <a:pt x="2704719" y="889540"/>
                </a:lnTo>
                <a:cubicBezTo>
                  <a:pt x="2727392" y="887994"/>
                  <a:pt x="2747025" y="905122"/>
                  <a:pt x="2748570" y="927794"/>
                </a:cubicBezTo>
                <a:cubicBezTo>
                  <a:pt x="2750115" y="950467"/>
                  <a:pt x="2732988" y="970100"/>
                  <a:pt x="2710315" y="971645"/>
                </a:cubicBezTo>
                <a:cubicBezTo>
                  <a:pt x="2708452" y="971772"/>
                  <a:pt x="2706582" y="971772"/>
                  <a:pt x="2704719" y="971645"/>
                </a:cubicBezTo>
                <a:lnTo>
                  <a:pt x="2657666" y="971645"/>
                </a:lnTo>
                <a:close/>
                <a:moveTo>
                  <a:pt x="2657666" y="849154"/>
                </a:moveTo>
                <a:lnTo>
                  <a:pt x="2615279" y="849154"/>
                </a:lnTo>
                <a:lnTo>
                  <a:pt x="2615279" y="1134904"/>
                </a:lnTo>
                <a:lnTo>
                  <a:pt x="2657666" y="1134904"/>
                </a:lnTo>
                <a:lnTo>
                  <a:pt x="2657666" y="1012031"/>
                </a:lnTo>
                <a:lnTo>
                  <a:pt x="2704719" y="1012031"/>
                </a:lnTo>
                <a:cubicBezTo>
                  <a:pt x="2752344" y="1012031"/>
                  <a:pt x="2790444" y="977360"/>
                  <a:pt x="2790444" y="930402"/>
                </a:cubicBezTo>
                <a:cubicBezTo>
                  <a:pt x="2790444" y="883444"/>
                  <a:pt x="2752344" y="849154"/>
                  <a:pt x="2704719" y="849154"/>
                </a:cubicBezTo>
                <a:close/>
                <a:moveTo>
                  <a:pt x="98679" y="1453515"/>
                </a:moveTo>
                <a:lnTo>
                  <a:pt x="98679" y="1491615"/>
                </a:lnTo>
                <a:cubicBezTo>
                  <a:pt x="136859" y="1491820"/>
                  <a:pt x="172707" y="1473273"/>
                  <a:pt x="194596" y="1441990"/>
                </a:cubicBezTo>
                <a:cubicBezTo>
                  <a:pt x="217131" y="1407072"/>
                  <a:pt x="263706" y="1397035"/>
                  <a:pt x="298623" y="1419570"/>
                </a:cubicBezTo>
                <a:cubicBezTo>
                  <a:pt x="307828" y="1425511"/>
                  <a:pt x="315625" y="1433390"/>
                  <a:pt x="321469" y="1442657"/>
                </a:cubicBezTo>
                <a:cubicBezTo>
                  <a:pt x="359518" y="1495446"/>
                  <a:pt x="433157" y="1507395"/>
                  <a:pt x="485946" y="1469345"/>
                </a:cubicBezTo>
                <a:cubicBezTo>
                  <a:pt x="496442" y="1461780"/>
                  <a:pt x="505620" y="1452538"/>
                  <a:pt x="513112" y="1441990"/>
                </a:cubicBezTo>
                <a:cubicBezTo>
                  <a:pt x="535662" y="1407020"/>
                  <a:pt x="582292" y="1396951"/>
                  <a:pt x="617262" y="1419502"/>
                </a:cubicBezTo>
                <a:cubicBezTo>
                  <a:pt x="626497" y="1425457"/>
                  <a:pt x="634317" y="1433360"/>
                  <a:pt x="640175" y="1442657"/>
                </a:cubicBezTo>
                <a:cubicBezTo>
                  <a:pt x="678209" y="1495457"/>
                  <a:pt x="751845" y="1507428"/>
                  <a:pt x="804645" y="1469394"/>
                </a:cubicBezTo>
                <a:cubicBezTo>
                  <a:pt x="815098" y="1461864"/>
                  <a:pt x="824245" y="1452671"/>
                  <a:pt x="831723" y="1442181"/>
                </a:cubicBezTo>
                <a:cubicBezTo>
                  <a:pt x="845799" y="1420806"/>
                  <a:pt x="869568" y="1407815"/>
                  <a:pt x="895160" y="1407509"/>
                </a:cubicBezTo>
                <a:lnTo>
                  <a:pt x="895160" y="1369409"/>
                </a:lnTo>
                <a:cubicBezTo>
                  <a:pt x="856624" y="1369937"/>
                  <a:pt x="820893" y="1389661"/>
                  <a:pt x="799910" y="1421987"/>
                </a:cubicBezTo>
                <a:cubicBezTo>
                  <a:pt x="772917" y="1457238"/>
                  <a:pt x="722458" y="1463932"/>
                  <a:pt x="687207" y="1436939"/>
                </a:cubicBezTo>
                <a:cubicBezTo>
                  <a:pt x="681843" y="1432831"/>
                  <a:pt x="677018" y="1428064"/>
                  <a:pt x="672846" y="1422749"/>
                </a:cubicBezTo>
                <a:cubicBezTo>
                  <a:pt x="639873" y="1369723"/>
                  <a:pt x="570156" y="1353466"/>
                  <a:pt x="517130" y="1386439"/>
                </a:cubicBezTo>
                <a:cubicBezTo>
                  <a:pt x="502660" y="1395437"/>
                  <a:pt x="490411" y="1407589"/>
                  <a:pt x="481298" y="1421987"/>
                </a:cubicBezTo>
                <a:cubicBezTo>
                  <a:pt x="454305" y="1457238"/>
                  <a:pt x="403846" y="1463932"/>
                  <a:pt x="368596" y="1436939"/>
                </a:cubicBezTo>
                <a:cubicBezTo>
                  <a:pt x="363231" y="1432831"/>
                  <a:pt x="358406" y="1428063"/>
                  <a:pt x="354234" y="1422749"/>
                </a:cubicBezTo>
                <a:cubicBezTo>
                  <a:pt x="321178" y="1369712"/>
                  <a:pt x="251386" y="1353516"/>
                  <a:pt x="198349" y="1386572"/>
                </a:cubicBezTo>
                <a:cubicBezTo>
                  <a:pt x="183912" y="1395571"/>
                  <a:pt x="171690" y="1407708"/>
                  <a:pt x="162591" y="1422082"/>
                </a:cubicBezTo>
                <a:cubicBezTo>
                  <a:pt x="147723" y="1442193"/>
                  <a:pt x="124067" y="1453897"/>
                  <a:pt x="99060" y="1453514"/>
                </a:cubicBezTo>
                <a:moveTo>
                  <a:pt x="858488" y="126016"/>
                </a:moveTo>
                <a:lnTo>
                  <a:pt x="896588" y="126016"/>
                </a:lnTo>
                <a:lnTo>
                  <a:pt x="896588" y="7144"/>
                </a:lnTo>
                <a:lnTo>
                  <a:pt x="706088" y="7144"/>
                </a:lnTo>
                <a:lnTo>
                  <a:pt x="706088" y="88106"/>
                </a:lnTo>
                <a:lnTo>
                  <a:pt x="592646" y="88106"/>
                </a:lnTo>
                <a:lnTo>
                  <a:pt x="592646" y="7144"/>
                </a:lnTo>
                <a:lnTo>
                  <a:pt x="402146" y="7144"/>
                </a:lnTo>
                <a:lnTo>
                  <a:pt x="402146" y="88106"/>
                </a:lnTo>
                <a:lnTo>
                  <a:pt x="287846" y="88106"/>
                </a:lnTo>
                <a:lnTo>
                  <a:pt x="287846" y="7144"/>
                </a:lnTo>
                <a:lnTo>
                  <a:pt x="97346" y="7144"/>
                </a:lnTo>
                <a:lnTo>
                  <a:pt x="97346" y="126016"/>
                </a:lnTo>
                <a:lnTo>
                  <a:pt x="135446" y="126016"/>
                </a:lnTo>
                <a:lnTo>
                  <a:pt x="135446" y="45053"/>
                </a:lnTo>
                <a:lnTo>
                  <a:pt x="249746" y="45053"/>
                </a:lnTo>
                <a:lnTo>
                  <a:pt x="249746" y="126016"/>
                </a:lnTo>
                <a:lnTo>
                  <a:pt x="440246" y="126016"/>
                </a:lnTo>
                <a:lnTo>
                  <a:pt x="440246" y="45053"/>
                </a:lnTo>
                <a:lnTo>
                  <a:pt x="554546" y="45053"/>
                </a:lnTo>
                <a:lnTo>
                  <a:pt x="554546" y="126016"/>
                </a:lnTo>
                <a:lnTo>
                  <a:pt x="745046" y="126016"/>
                </a:lnTo>
                <a:lnTo>
                  <a:pt x="745046" y="45053"/>
                </a:lnTo>
                <a:lnTo>
                  <a:pt x="859346" y="45053"/>
                </a:lnTo>
                <a:close/>
                <a:moveTo>
                  <a:pt x="936307" y="747713"/>
                </a:moveTo>
                <a:cubicBezTo>
                  <a:pt x="915543" y="769715"/>
                  <a:pt x="866013" y="815340"/>
                  <a:pt x="810387" y="815340"/>
                </a:cubicBezTo>
                <a:cubicBezTo>
                  <a:pt x="754761" y="815340"/>
                  <a:pt x="705612" y="769715"/>
                  <a:pt x="684467" y="747713"/>
                </a:cubicBezTo>
                <a:cubicBezTo>
                  <a:pt x="705231" y="725614"/>
                  <a:pt x="754761" y="679990"/>
                  <a:pt x="810387" y="679990"/>
                </a:cubicBezTo>
                <a:cubicBezTo>
                  <a:pt x="866013" y="679990"/>
                  <a:pt x="915638" y="725614"/>
                  <a:pt x="936307" y="747713"/>
                </a:cubicBezTo>
                <a:moveTo>
                  <a:pt x="635032" y="747713"/>
                </a:moveTo>
                <a:cubicBezTo>
                  <a:pt x="605306" y="783309"/>
                  <a:pt x="582032" y="823829"/>
                  <a:pt x="566261" y="867442"/>
                </a:cubicBezTo>
                <a:cubicBezTo>
                  <a:pt x="520418" y="859364"/>
                  <a:pt x="473516" y="859364"/>
                  <a:pt x="427673" y="867442"/>
                </a:cubicBezTo>
                <a:lnTo>
                  <a:pt x="427006" y="867442"/>
                </a:lnTo>
                <a:cubicBezTo>
                  <a:pt x="411254" y="823919"/>
                  <a:pt x="388048" y="783469"/>
                  <a:pt x="358426" y="747903"/>
                </a:cubicBezTo>
                <a:lnTo>
                  <a:pt x="358426" y="747903"/>
                </a:lnTo>
                <a:lnTo>
                  <a:pt x="358426" y="747903"/>
                </a:lnTo>
                <a:cubicBezTo>
                  <a:pt x="388261" y="712227"/>
                  <a:pt x="411632" y="671611"/>
                  <a:pt x="427482" y="627888"/>
                </a:cubicBezTo>
                <a:cubicBezTo>
                  <a:pt x="450162" y="632085"/>
                  <a:pt x="473188" y="634126"/>
                  <a:pt x="496253" y="633984"/>
                </a:cubicBezTo>
                <a:cubicBezTo>
                  <a:pt x="519391" y="633919"/>
                  <a:pt x="542485" y="631976"/>
                  <a:pt x="565309" y="628174"/>
                </a:cubicBezTo>
                <a:cubicBezTo>
                  <a:pt x="581321" y="671914"/>
                  <a:pt x="604888" y="712503"/>
                  <a:pt x="634937" y="748094"/>
                </a:cubicBezTo>
                <a:moveTo>
                  <a:pt x="590645" y="585406"/>
                </a:moveTo>
                <a:cubicBezTo>
                  <a:pt x="581882" y="556831"/>
                  <a:pt x="567023" y="490823"/>
                  <a:pt x="595027" y="442531"/>
                </a:cubicBezTo>
                <a:cubicBezTo>
                  <a:pt x="623030" y="394240"/>
                  <a:pt x="687134" y="374237"/>
                  <a:pt x="716661" y="367379"/>
                </a:cubicBezTo>
                <a:cubicBezTo>
                  <a:pt x="725424" y="395954"/>
                  <a:pt x="740188" y="461867"/>
                  <a:pt x="712280" y="510254"/>
                </a:cubicBezTo>
                <a:cubicBezTo>
                  <a:pt x="684371" y="558641"/>
                  <a:pt x="620078" y="578548"/>
                  <a:pt x="590645" y="585502"/>
                </a:cubicBezTo>
                <a:moveTo>
                  <a:pt x="402717" y="584930"/>
                </a:moveTo>
                <a:cubicBezTo>
                  <a:pt x="373285" y="578072"/>
                  <a:pt x="309086" y="558070"/>
                  <a:pt x="281178" y="509683"/>
                </a:cubicBezTo>
                <a:cubicBezTo>
                  <a:pt x="253270" y="461296"/>
                  <a:pt x="268129" y="395383"/>
                  <a:pt x="276892" y="366808"/>
                </a:cubicBezTo>
                <a:cubicBezTo>
                  <a:pt x="306324" y="373571"/>
                  <a:pt x="370522" y="393573"/>
                  <a:pt x="398431" y="441960"/>
                </a:cubicBezTo>
                <a:cubicBezTo>
                  <a:pt x="426339" y="490347"/>
                  <a:pt x="411480" y="556260"/>
                  <a:pt x="402717" y="584835"/>
                </a:cubicBezTo>
                <a:moveTo>
                  <a:pt x="402717" y="910209"/>
                </a:moveTo>
                <a:cubicBezTo>
                  <a:pt x="411575" y="938784"/>
                  <a:pt x="426339" y="1004697"/>
                  <a:pt x="398336" y="1053084"/>
                </a:cubicBezTo>
                <a:cubicBezTo>
                  <a:pt x="370332" y="1101471"/>
                  <a:pt x="306229" y="1121378"/>
                  <a:pt x="276796" y="1128331"/>
                </a:cubicBezTo>
                <a:cubicBezTo>
                  <a:pt x="267938" y="1099756"/>
                  <a:pt x="253174" y="1033748"/>
                  <a:pt x="281083" y="985456"/>
                </a:cubicBezTo>
                <a:cubicBezTo>
                  <a:pt x="308991" y="937165"/>
                  <a:pt x="373285" y="917162"/>
                  <a:pt x="402717" y="910304"/>
                </a:cubicBezTo>
                <a:moveTo>
                  <a:pt x="590740" y="910304"/>
                </a:moveTo>
                <a:cubicBezTo>
                  <a:pt x="620173" y="917162"/>
                  <a:pt x="684371" y="937165"/>
                  <a:pt x="712280" y="985552"/>
                </a:cubicBezTo>
                <a:cubicBezTo>
                  <a:pt x="740188" y="1033939"/>
                  <a:pt x="725424" y="1099852"/>
                  <a:pt x="716661" y="1128427"/>
                </a:cubicBezTo>
                <a:cubicBezTo>
                  <a:pt x="687134" y="1121569"/>
                  <a:pt x="622840" y="1101471"/>
                  <a:pt x="595027" y="1053274"/>
                </a:cubicBezTo>
                <a:cubicBezTo>
                  <a:pt x="567214" y="1005078"/>
                  <a:pt x="581978" y="938974"/>
                  <a:pt x="590740" y="910399"/>
                </a:cubicBezTo>
                <a:moveTo>
                  <a:pt x="308991" y="747713"/>
                </a:moveTo>
                <a:cubicBezTo>
                  <a:pt x="288227" y="769811"/>
                  <a:pt x="238696" y="815435"/>
                  <a:pt x="183071" y="815435"/>
                </a:cubicBezTo>
                <a:cubicBezTo>
                  <a:pt x="127445" y="815435"/>
                  <a:pt x="78296" y="769811"/>
                  <a:pt x="57150" y="747713"/>
                </a:cubicBezTo>
                <a:cubicBezTo>
                  <a:pt x="77915" y="725614"/>
                  <a:pt x="127445" y="679990"/>
                  <a:pt x="183071" y="679990"/>
                </a:cubicBezTo>
                <a:cubicBezTo>
                  <a:pt x="238696" y="679990"/>
                  <a:pt x="287846" y="725614"/>
                  <a:pt x="308991" y="747713"/>
                </a:cubicBezTo>
                <a:moveTo>
                  <a:pt x="976217" y="759143"/>
                </a:moveTo>
                <a:lnTo>
                  <a:pt x="985266" y="747522"/>
                </a:lnTo>
                <a:lnTo>
                  <a:pt x="976217" y="735806"/>
                </a:lnTo>
                <a:cubicBezTo>
                  <a:pt x="973169" y="731996"/>
                  <a:pt x="901827" y="641890"/>
                  <a:pt x="810101" y="641890"/>
                </a:cubicBezTo>
                <a:cubicBezTo>
                  <a:pt x="742283" y="641890"/>
                  <a:pt x="685610" y="691134"/>
                  <a:pt x="659416" y="718090"/>
                </a:cubicBezTo>
                <a:cubicBezTo>
                  <a:pt x="635837" y="688744"/>
                  <a:pt x="616856" y="655985"/>
                  <a:pt x="603123" y="620935"/>
                </a:cubicBezTo>
                <a:cubicBezTo>
                  <a:pt x="639699" y="611981"/>
                  <a:pt x="710946" y="587502"/>
                  <a:pt x="744950" y="528638"/>
                </a:cubicBezTo>
                <a:cubicBezTo>
                  <a:pt x="790765" y="449294"/>
                  <a:pt x="748379" y="342329"/>
                  <a:pt x="746570" y="338138"/>
                </a:cubicBezTo>
                <a:lnTo>
                  <a:pt x="741045" y="324421"/>
                </a:lnTo>
                <a:lnTo>
                  <a:pt x="726377" y="326422"/>
                </a:lnTo>
                <a:cubicBezTo>
                  <a:pt x="721519" y="327184"/>
                  <a:pt x="607790" y="343948"/>
                  <a:pt x="561975" y="423291"/>
                </a:cubicBezTo>
                <a:cubicBezTo>
                  <a:pt x="528256" y="481774"/>
                  <a:pt x="542258" y="555117"/>
                  <a:pt x="552450" y="591503"/>
                </a:cubicBezTo>
                <a:cubicBezTo>
                  <a:pt x="515143" y="597267"/>
                  <a:pt x="477172" y="597267"/>
                  <a:pt x="439864" y="591503"/>
                </a:cubicBezTo>
                <a:cubicBezTo>
                  <a:pt x="450437" y="555212"/>
                  <a:pt x="464725" y="481584"/>
                  <a:pt x="430816" y="422815"/>
                </a:cubicBezTo>
                <a:cubicBezTo>
                  <a:pt x="385001" y="343471"/>
                  <a:pt x="271177" y="326708"/>
                  <a:pt x="266414" y="326041"/>
                </a:cubicBezTo>
                <a:lnTo>
                  <a:pt x="251746" y="323945"/>
                </a:lnTo>
                <a:lnTo>
                  <a:pt x="246221" y="337661"/>
                </a:lnTo>
                <a:cubicBezTo>
                  <a:pt x="244412" y="342138"/>
                  <a:pt x="202025" y="449104"/>
                  <a:pt x="247840" y="528161"/>
                </a:cubicBezTo>
                <a:cubicBezTo>
                  <a:pt x="281749" y="586835"/>
                  <a:pt x="352615" y="611314"/>
                  <a:pt x="389287" y="620363"/>
                </a:cubicBezTo>
                <a:cubicBezTo>
                  <a:pt x="375636" y="655600"/>
                  <a:pt x="356650" y="688528"/>
                  <a:pt x="332994" y="717995"/>
                </a:cubicBezTo>
                <a:cubicBezTo>
                  <a:pt x="306705" y="690658"/>
                  <a:pt x="250317" y="641795"/>
                  <a:pt x="182785" y="641795"/>
                </a:cubicBezTo>
                <a:cubicBezTo>
                  <a:pt x="91154" y="641795"/>
                  <a:pt x="19717" y="731901"/>
                  <a:pt x="16669" y="735711"/>
                </a:cubicBezTo>
                <a:lnTo>
                  <a:pt x="7144" y="747427"/>
                </a:lnTo>
                <a:lnTo>
                  <a:pt x="16669" y="759047"/>
                </a:lnTo>
                <a:cubicBezTo>
                  <a:pt x="19717" y="762953"/>
                  <a:pt x="91154" y="853059"/>
                  <a:pt x="182785" y="853059"/>
                </a:cubicBezTo>
                <a:cubicBezTo>
                  <a:pt x="250127" y="853059"/>
                  <a:pt x="306610" y="804481"/>
                  <a:pt x="332899" y="776859"/>
                </a:cubicBezTo>
                <a:cubicBezTo>
                  <a:pt x="356231" y="806168"/>
                  <a:pt x="375015" y="838824"/>
                  <a:pt x="388620" y="873728"/>
                </a:cubicBezTo>
                <a:cubicBezTo>
                  <a:pt x="351663" y="883253"/>
                  <a:pt x="281559" y="907447"/>
                  <a:pt x="247936" y="965645"/>
                </a:cubicBezTo>
                <a:cubicBezTo>
                  <a:pt x="202121" y="1045083"/>
                  <a:pt x="244507" y="1151954"/>
                  <a:pt x="246317" y="1156145"/>
                </a:cubicBezTo>
                <a:lnTo>
                  <a:pt x="251841" y="1169956"/>
                </a:lnTo>
                <a:lnTo>
                  <a:pt x="266510" y="1167860"/>
                </a:lnTo>
                <a:cubicBezTo>
                  <a:pt x="271367" y="1167194"/>
                  <a:pt x="385096" y="1150430"/>
                  <a:pt x="430911" y="1070991"/>
                </a:cubicBezTo>
                <a:cubicBezTo>
                  <a:pt x="464630" y="1012603"/>
                  <a:pt x="450628" y="939355"/>
                  <a:pt x="440436" y="902875"/>
                </a:cubicBezTo>
                <a:cubicBezTo>
                  <a:pt x="477751" y="897208"/>
                  <a:pt x="515707" y="897208"/>
                  <a:pt x="553022" y="902875"/>
                </a:cubicBezTo>
                <a:cubicBezTo>
                  <a:pt x="542544" y="939260"/>
                  <a:pt x="528352" y="1012793"/>
                  <a:pt x="562547" y="1071372"/>
                </a:cubicBezTo>
                <a:cubicBezTo>
                  <a:pt x="608362" y="1150811"/>
                  <a:pt x="722186" y="1167574"/>
                  <a:pt x="726948" y="1168241"/>
                </a:cubicBezTo>
                <a:lnTo>
                  <a:pt x="741617" y="1170241"/>
                </a:lnTo>
                <a:lnTo>
                  <a:pt x="747236" y="1156526"/>
                </a:lnTo>
                <a:cubicBezTo>
                  <a:pt x="749046" y="1152049"/>
                  <a:pt x="791337" y="1045178"/>
                  <a:pt x="745522" y="966026"/>
                </a:cubicBezTo>
                <a:cubicBezTo>
                  <a:pt x="711708" y="907447"/>
                  <a:pt x="640747" y="882968"/>
                  <a:pt x="604171" y="873919"/>
                </a:cubicBezTo>
                <a:cubicBezTo>
                  <a:pt x="617794" y="838719"/>
                  <a:pt x="636748" y="805823"/>
                  <a:pt x="660368" y="776383"/>
                </a:cubicBezTo>
                <a:cubicBezTo>
                  <a:pt x="686657" y="803720"/>
                  <a:pt x="743045" y="852583"/>
                  <a:pt x="810482" y="852583"/>
                </a:cubicBezTo>
                <a:cubicBezTo>
                  <a:pt x="902208" y="852583"/>
                  <a:pt x="973550" y="762381"/>
                  <a:pt x="976598" y="758571"/>
                </a:cubicBezTo>
                <a:moveTo>
                  <a:pt x="1376648" y="482346"/>
                </a:moveTo>
                <a:lnTo>
                  <a:pt x="1325118" y="482346"/>
                </a:lnTo>
                <a:lnTo>
                  <a:pt x="1325118" y="400240"/>
                </a:lnTo>
                <a:lnTo>
                  <a:pt x="1376648" y="400240"/>
                </a:lnTo>
                <a:cubicBezTo>
                  <a:pt x="1399321" y="398695"/>
                  <a:pt x="1418954" y="415822"/>
                  <a:pt x="1420499" y="438495"/>
                </a:cubicBezTo>
                <a:cubicBezTo>
                  <a:pt x="1422044" y="461168"/>
                  <a:pt x="1404917" y="480801"/>
                  <a:pt x="1382244" y="482346"/>
                </a:cubicBezTo>
                <a:cubicBezTo>
                  <a:pt x="1380381" y="482473"/>
                  <a:pt x="1378512" y="482473"/>
                  <a:pt x="1376648" y="482346"/>
                </a:cubicBezTo>
                <a:moveTo>
                  <a:pt x="1477042" y="645223"/>
                </a:moveTo>
                <a:lnTo>
                  <a:pt x="1378648" y="522732"/>
                </a:lnTo>
                <a:cubicBezTo>
                  <a:pt x="1425226" y="521494"/>
                  <a:pt x="1462373" y="487204"/>
                  <a:pt x="1462373" y="441103"/>
                </a:cubicBezTo>
                <a:cubicBezTo>
                  <a:pt x="1462373" y="395002"/>
                  <a:pt x="1424273" y="359855"/>
                  <a:pt x="1376172" y="359855"/>
                </a:cubicBezTo>
                <a:lnTo>
                  <a:pt x="1282732" y="359855"/>
                </a:lnTo>
                <a:lnTo>
                  <a:pt x="1282732" y="645605"/>
                </a:lnTo>
                <a:lnTo>
                  <a:pt x="1325118" y="645605"/>
                </a:lnTo>
                <a:lnTo>
                  <a:pt x="1325118" y="520541"/>
                </a:lnTo>
                <a:lnTo>
                  <a:pt x="1424845" y="645890"/>
                </a:lnTo>
                <a:close/>
                <a:moveTo>
                  <a:pt x="1376553" y="971836"/>
                </a:moveTo>
                <a:lnTo>
                  <a:pt x="1325023" y="971836"/>
                </a:lnTo>
                <a:lnTo>
                  <a:pt x="1325023" y="889921"/>
                </a:lnTo>
                <a:lnTo>
                  <a:pt x="1376553" y="889921"/>
                </a:lnTo>
                <a:cubicBezTo>
                  <a:pt x="1399252" y="888828"/>
                  <a:pt x="1418539" y="906343"/>
                  <a:pt x="1419633" y="929042"/>
                </a:cubicBezTo>
                <a:cubicBezTo>
                  <a:pt x="1420726" y="951741"/>
                  <a:pt x="1403211" y="971028"/>
                  <a:pt x="1380511" y="972122"/>
                </a:cubicBezTo>
                <a:cubicBezTo>
                  <a:pt x="1379193" y="972185"/>
                  <a:pt x="1377872" y="972185"/>
                  <a:pt x="1376553" y="972122"/>
                </a:cubicBezTo>
                <a:moveTo>
                  <a:pt x="1424749" y="1134904"/>
                </a:moveTo>
                <a:lnTo>
                  <a:pt x="1476947" y="1134904"/>
                </a:lnTo>
                <a:lnTo>
                  <a:pt x="1378553" y="1012412"/>
                </a:lnTo>
                <a:cubicBezTo>
                  <a:pt x="1425131" y="1011269"/>
                  <a:pt x="1462278" y="976979"/>
                  <a:pt x="1462278" y="930783"/>
                </a:cubicBezTo>
                <a:cubicBezTo>
                  <a:pt x="1462278" y="884587"/>
                  <a:pt x="1424178" y="849630"/>
                  <a:pt x="1376077" y="849630"/>
                </a:cubicBezTo>
                <a:lnTo>
                  <a:pt x="1282637" y="849630"/>
                </a:lnTo>
                <a:lnTo>
                  <a:pt x="1282637" y="1134904"/>
                </a:lnTo>
                <a:lnTo>
                  <a:pt x="1325023" y="1134904"/>
                </a:lnTo>
                <a:lnTo>
                  <a:pt x="1325023" y="1009936"/>
                </a:lnTo>
                <a:close/>
                <a:moveTo>
                  <a:pt x="1688782" y="523494"/>
                </a:moveTo>
                <a:lnTo>
                  <a:pt x="1593532" y="523494"/>
                </a:lnTo>
                <a:lnTo>
                  <a:pt x="1622107" y="400431"/>
                </a:lnTo>
                <a:lnTo>
                  <a:pt x="1660207" y="400431"/>
                </a:lnTo>
                <a:close/>
                <a:moveTo>
                  <a:pt x="1717357" y="645890"/>
                </a:moveTo>
                <a:lnTo>
                  <a:pt x="1761554" y="645890"/>
                </a:lnTo>
                <a:lnTo>
                  <a:pt x="1694879" y="360140"/>
                </a:lnTo>
                <a:lnTo>
                  <a:pt x="1587437" y="360140"/>
                </a:lnTo>
                <a:lnTo>
                  <a:pt x="1520762" y="645890"/>
                </a:lnTo>
                <a:lnTo>
                  <a:pt x="1564957" y="645890"/>
                </a:lnTo>
                <a:lnTo>
                  <a:pt x="1584007" y="563404"/>
                </a:lnTo>
                <a:lnTo>
                  <a:pt x="1697831" y="563404"/>
                </a:lnTo>
                <a:close/>
                <a:moveTo>
                  <a:pt x="1688782" y="1012603"/>
                </a:moveTo>
                <a:lnTo>
                  <a:pt x="1593532" y="1012603"/>
                </a:lnTo>
                <a:lnTo>
                  <a:pt x="1622107" y="889445"/>
                </a:lnTo>
                <a:lnTo>
                  <a:pt x="1660207" y="889445"/>
                </a:lnTo>
                <a:close/>
                <a:moveTo>
                  <a:pt x="1717357" y="1134904"/>
                </a:moveTo>
                <a:lnTo>
                  <a:pt x="1761554" y="1134904"/>
                </a:lnTo>
                <a:lnTo>
                  <a:pt x="1694879" y="849630"/>
                </a:lnTo>
                <a:lnTo>
                  <a:pt x="1587437" y="849630"/>
                </a:lnTo>
                <a:lnTo>
                  <a:pt x="1520762" y="1134904"/>
                </a:lnTo>
                <a:lnTo>
                  <a:pt x="1564957" y="1134904"/>
                </a:lnTo>
                <a:lnTo>
                  <a:pt x="1584007" y="1052513"/>
                </a:lnTo>
                <a:lnTo>
                  <a:pt x="1697831" y="1052513"/>
                </a:lnTo>
                <a:close/>
                <a:moveTo>
                  <a:pt x="1871186" y="464439"/>
                </a:moveTo>
                <a:cubicBezTo>
                  <a:pt x="1864747" y="458258"/>
                  <a:pt x="1861073" y="449742"/>
                  <a:pt x="1860995" y="440817"/>
                </a:cubicBezTo>
                <a:cubicBezTo>
                  <a:pt x="1860516" y="428183"/>
                  <a:pt x="1866154" y="416092"/>
                  <a:pt x="1876139" y="408337"/>
                </a:cubicBezTo>
                <a:cubicBezTo>
                  <a:pt x="1886259" y="401113"/>
                  <a:pt x="1898480" y="397430"/>
                  <a:pt x="1910906" y="397859"/>
                </a:cubicBezTo>
                <a:cubicBezTo>
                  <a:pt x="1936503" y="398261"/>
                  <a:pt x="1961465" y="405888"/>
                  <a:pt x="1982914" y="419862"/>
                </a:cubicBezTo>
                <a:lnTo>
                  <a:pt x="2006346" y="385191"/>
                </a:lnTo>
                <a:cubicBezTo>
                  <a:pt x="1978954" y="366189"/>
                  <a:pt x="1946434" y="355958"/>
                  <a:pt x="1913096" y="355854"/>
                </a:cubicBezTo>
                <a:cubicBezTo>
                  <a:pt x="1883283" y="355854"/>
                  <a:pt x="1860042" y="363950"/>
                  <a:pt x="1843945" y="379190"/>
                </a:cubicBezTo>
                <a:cubicBezTo>
                  <a:pt x="1827120" y="394863"/>
                  <a:pt x="1817942" y="417077"/>
                  <a:pt x="1818799" y="440055"/>
                </a:cubicBezTo>
                <a:cubicBezTo>
                  <a:pt x="1818319" y="459752"/>
                  <a:pt x="1825488" y="478870"/>
                  <a:pt x="1838801" y="493395"/>
                </a:cubicBezTo>
                <a:cubicBezTo>
                  <a:pt x="1853967" y="508759"/>
                  <a:pt x="1873931" y="518472"/>
                  <a:pt x="1895380" y="520923"/>
                </a:cubicBezTo>
                <a:lnTo>
                  <a:pt x="1934051" y="526352"/>
                </a:lnTo>
                <a:cubicBezTo>
                  <a:pt x="1960245" y="530828"/>
                  <a:pt x="1973389" y="544449"/>
                  <a:pt x="1973104" y="566738"/>
                </a:cubicBezTo>
                <a:cubicBezTo>
                  <a:pt x="1972628" y="593979"/>
                  <a:pt x="1952815" y="607981"/>
                  <a:pt x="1914335" y="608552"/>
                </a:cubicBezTo>
                <a:cubicBezTo>
                  <a:pt x="1884237" y="608906"/>
                  <a:pt x="1854949" y="598807"/>
                  <a:pt x="1831467" y="579977"/>
                </a:cubicBezTo>
                <a:lnTo>
                  <a:pt x="1826990" y="585121"/>
                </a:lnTo>
                <a:lnTo>
                  <a:pt x="1807940" y="614458"/>
                </a:lnTo>
                <a:cubicBezTo>
                  <a:pt x="1837965" y="638469"/>
                  <a:pt x="1875418" y="651268"/>
                  <a:pt x="1913858" y="650653"/>
                </a:cubicBezTo>
                <a:cubicBezTo>
                  <a:pt x="1979771" y="649891"/>
                  <a:pt x="2013871" y="622078"/>
                  <a:pt x="2015299" y="566833"/>
                </a:cubicBezTo>
                <a:cubicBezTo>
                  <a:pt x="2015617" y="547189"/>
                  <a:pt x="2008855" y="528086"/>
                  <a:pt x="1996249" y="513017"/>
                </a:cubicBezTo>
                <a:cubicBezTo>
                  <a:pt x="1980673" y="496049"/>
                  <a:pt x="1959213" y="485659"/>
                  <a:pt x="1936242" y="483966"/>
                </a:cubicBezTo>
                <a:cubicBezTo>
                  <a:pt x="1922431" y="482251"/>
                  <a:pt x="1911382" y="480727"/>
                  <a:pt x="1903381" y="479298"/>
                </a:cubicBezTo>
                <a:cubicBezTo>
                  <a:pt x="1891390" y="477891"/>
                  <a:pt x="1880153" y="472723"/>
                  <a:pt x="1871281" y="464534"/>
                </a:cubicBezTo>
                <a:moveTo>
                  <a:pt x="1973771" y="1012603"/>
                </a:moveTo>
                <a:lnTo>
                  <a:pt x="1878521" y="1012603"/>
                </a:lnTo>
                <a:lnTo>
                  <a:pt x="1907096" y="889445"/>
                </a:lnTo>
                <a:lnTo>
                  <a:pt x="1945196" y="889445"/>
                </a:lnTo>
                <a:close/>
                <a:moveTo>
                  <a:pt x="2002346" y="1134904"/>
                </a:moveTo>
                <a:lnTo>
                  <a:pt x="2046542" y="1134904"/>
                </a:lnTo>
                <a:lnTo>
                  <a:pt x="1979867" y="849630"/>
                </a:lnTo>
                <a:lnTo>
                  <a:pt x="1872234" y="849630"/>
                </a:lnTo>
                <a:lnTo>
                  <a:pt x="1805559" y="1134904"/>
                </a:lnTo>
                <a:lnTo>
                  <a:pt x="1849946" y="1134904"/>
                </a:lnTo>
                <a:lnTo>
                  <a:pt x="1868996" y="1052513"/>
                </a:lnTo>
                <a:lnTo>
                  <a:pt x="1983296" y="1052513"/>
                </a:lnTo>
                <a:close/>
                <a:moveTo>
                  <a:pt x="2099691" y="645890"/>
                </a:moveTo>
                <a:lnTo>
                  <a:pt x="2252091" y="645890"/>
                </a:lnTo>
                <a:lnTo>
                  <a:pt x="2252091" y="605504"/>
                </a:lnTo>
                <a:lnTo>
                  <a:pt x="2121884" y="605504"/>
                </a:lnTo>
                <a:lnTo>
                  <a:pt x="2121884" y="523399"/>
                </a:lnTo>
                <a:lnTo>
                  <a:pt x="2217134" y="523399"/>
                </a:lnTo>
                <a:lnTo>
                  <a:pt x="2217134" y="483013"/>
                </a:lnTo>
                <a:lnTo>
                  <a:pt x="2121884" y="483013"/>
                </a:lnTo>
                <a:lnTo>
                  <a:pt x="2121884" y="400907"/>
                </a:lnTo>
                <a:lnTo>
                  <a:pt x="2251520" y="400907"/>
                </a:lnTo>
                <a:lnTo>
                  <a:pt x="2251520" y="360521"/>
                </a:lnTo>
                <a:lnTo>
                  <a:pt x="2079498" y="360521"/>
                </a:lnTo>
                <a:lnTo>
                  <a:pt x="2079498" y="646271"/>
                </a:lnTo>
                <a:close/>
                <a:moveTo>
                  <a:pt x="2152841" y="953548"/>
                </a:moveTo>
                <a:cubicBezTo>
                  <a:pt x="2146411" y="947361"/>
                  <a:pt x="2142738" y="938848"/>
                  <a:pt x="2142649" y="929926"/>
                </a:cubicBezTo>
                <a:cubicBezTo>
                  <a:pt x="2142139" y="917258"/>
                  <a:pt x="2147780" y="905125"/>
                  <a:pt x="2157793" y="897350"/>
                </a:cubicBezTo>
                <a:cubicBezTo>
                  <a:pt x="2167886" y="890154"/>
                  <a:pt x="2180078" y="886503"/>
                  <a:pt x="2192465" y="886968"/>
                </a:cubicBezTo>
                <a:cubicBezTo>
                  <a:pt x="2218100" y="887310"/>
                  <a:pt x="2243109" y="894941"/>
                  <a:pt x="2264569" y="908970"/>
                </a:cubicBezTo>
                <a:lnTo>
                  <a:pt x="2287905" y="874300"/>
                </a:lnTo>
                <a:cubicBezTo>
                  <a:pt x="2260535" y="855242"/>
                  <a:pt x="2228007" y="844975"/>
                  <a:pt x="2194655" y="844868"/>
                </a:cubicBezTo>
                <a:cubicBezTo>
                  <a:pt x="2164937" y="844868"/>
                  <a:pt x="2141696" y="853059"/>
                  <a:pt x="2125504" y="868204"/>
                </a:cubicBezTo>
                <a:cubicBezTo>
                  <a:pt x="2108752" y="883960"/>
                  <a:pt x="2099620" y="906182"/>
                  <a:pt x="2100453" y="929164"/>
                </a:cubicBezTo>
                <a:cubicBezTo>
                  <a:pt x="2099997" y="948839"/>
                  <a:pt x="2107125" y="967937"/>
                  <a:pt x="2120360" y="982504"/>
                </a:cubicBezTo>
                <a:cubicBezTo>
                  <a:pt x="2135582" y="997843"/>
                  <a:pt x="2155567" y="1007550"/>
                  <a:pt x="2177034" y="1010031"/>
                </a:cubicBezTo>
                <a:lnTo>
                  <a:pt x="2215706" y="1015365"/>
                </a:lnTo>
                <a:cubicBezTo>
                  <a:pt x="2241899" y="1019937"/>
                  <a:pt x="2255044" y="1033463"/>
                  <a:pt x="2254758" y="1055846"/>
                </a:cubicBezTo>
                <a:cubicBezTo>
                  <a:pt x="2254187" y="1082993"/>
                  <a:pt x="2234470" y="1097089"/>
                  <a:pt x="2195894" y="1097661"/>
                </a:cubicBezTo>
                <a:cubicBezTo>
                  <a:pt x="2165799" y="1098000"/>
                  <a:pt x="2136516" y="1087902"/>
                  <a:pt x="2113026" y="1069086"/>
                </a:cubicBezTo>
                <a:lnTo>
                  <a:pt x="2108645" y="1074230"/>
                </a:lnTo>
                <a:lnTo>
                  <a:pt x="2089595" y="1103566"/>
                </a:lnTo>
                <a:cubicBezTo>
                  <a:pt x="2119612" y="1127592"/>
                  <a:pt x="2157070" y="1140392"/>
                  <a:pt x="2195513" y="1139761"/>
                </a:cubicBezTo>
                <a:cubicBezTo>
                  <a:pt x="2261426" y="1138904"/>
                  <a:pt x="2295525" y="1110710"/>
                  <a:pt x="2296954" y="1055846"/>
                </a:cubicBezTo>
                <a:cubicBezTo>
                  <a:pt x="2297248" y="1036235"/>
                  <a:pt x="2290488" y="1017170"/>
                  <a:pt x="2277904" y="1002125"/>
                </a:cubicBezTo>
                <a:cubicBezTo>
                  <a:pt x="2262328" y="985157"/>
                  <a:pt x="2240867" y="974767"/>
                  <a:pt x="2217896" y="973074"/>
                </a:cubicBezTo>
                <a:cubicBezTo>
                  <a:pt x="2204085" y="971360"/>
                  <a:pt x="2192941" y="969740"/>
                  <a:pt x="2185035" y="968407"/>
                </a:cubicBezTo>
                <a:cubicBezTo>
                  <a:pt x="2173045" y="967000"/>
                  <a:pt x="2161808" y="961831"/>
                  <a:pt x="2152936" y="953643"/>
                </a:cubicBezTo>
                <a:moveTo>
                  <a:pt x="2464499" y="441865"/>
                </a:moveTo>
                <a:cubicBezTo>
                  <a:pt x="2464581" y="464590"/>
                  <a:pt x="2446225" y="483079"/>
                  <a:pt x="2423500" y="483161"/>
                </a:cubicBezTo>
                <a:cubicBezTo>
                  <a:pt x="2422751" y="483164"/>
                  <a:pt x="2422003" y="483146"/>
                  <a:pt x="2421255" y="483108"/>
                </a:cubicBezTo>
                <a:lnTo>
                  <a:pt x="2373821" y="483108"/>
                </a:lnTo>
                <a:lnTo>
                  <a:pt x="2373821" y="401003"/>
                </a:lnTo>
                <a:lnTo>
                  <a:pt x="2421446" y="401003"/>
                </a:lnTo>
                <a:cubicBezTo>
                  <a:pt x="2444086" y="399792"/>
                  <a:pt x="2463421" y="417165"/>
                  <a:pt x="2464631" y="439806"/>
                </a:cubicBezTo>
                <a:cubicBezTo>
                  <a:pt x="2464667" y="440491"/>
                  <a:pt x="2464687" y="441178"/>
                  <a:pt x="2464689" y="441865"/>
                </a:cubicBezTo>
                <a:moveTo>
                  <a:pt x="2373821" y="523399"/>
                </a:moveTo>
                <a:lnTo>
                  <a:pt x="2419636" y="523399"/>
                </a:lnTo>
                <a:cubicBezTo>
                  <a:pt x="2442309" y="521854"/>
                  <a:pt x="2461941" y="538981"/>
                  <a:pt x="2463487" y="561654"/>
                </a:cubicBezTo>
                <a:cubicBezTo>
                  <a:pt x="2465032" y="584326"/>
                  <a:pt x="2447905" y="603959"/>
                  <a:pt x="2425232" y="605504"/>
                </a:cubicBezTo>
                <a:cubicBezTo>
                  <a:pt x="2423369" y="605631"/>
                  <a:pt x="2421499" y="605631"/>
                  <a:pt x="2419636" y="605504"/>
                </a:cubicBezTo>
                <a:lnTo>
                  <a:pt x="2373821" y="605504"/>
                </a:lnTo>
                <a:close/>
                <a:moveTo>
                  <a:pt x="2507171" y="441770"/>
                </a:moveTo>
                <a:cubicBezTo>
                  <a:pt x="2507171" y="395192"/>
                  <a:pt x="2469071" y="360521"/>
                  <a:pt x="2421446" y="360521"/>
                </a:cubicBezTo>
                <a:lnTo>
                  <a:pt x="2332006" y="360521"/>
                </a:lnTo>
                <a:lnTo>
                  <a:pt x="2332006" y="646271"/>
                </a:lnTo>
                <a:lnTo>
                  <a:pt x="2420207" y="646271"/>
                </a:lnTo>
                <a:cubicBezTo>
                  <a:pt x="2467832" y="646271"/>
                  <a:pt x="2505932" y="611600"/>
                  <a:pt x="2505932" y="564642"/>
                </a:cubicBezTo>
                <a:cubicBezTo>
                  <a:pt x="2505977" y="541158"/>
                  <a:pt x="2495490" y="518891"/>
                  <a:pt x="2477357" y="503968"/>
                </a:cubicBezTo>
                <a:cubicBezTo>
                  <a:pt x="2496150" y="488964"/>
                  <a:pt x="2507059" y="466198"/>
                  <a:pt x="2506980" y="442151"/>
                </a:cubicBezTo>
                <a:moveTo>
                  <a:pt x="2381155" y="1135285"/>
                </a:moveTo>
                <a:lnTo>
                  <a:pt x="2533555" y="1135285"/>
                </a:lnTo>
                <a:lnTo>
                  <a:pt x="2533555" y="1094994"/>
                </a:lnTo>
                <a:lnTo>
                  <a:pt x="2403348" y="1094994"/>
                </a:lnTo>
                <a:lnTo>
                  <a:pt x="2403348" y="1012793"/>
                </a:lnTo>
                <a:lnTo>
                  <a:pt x="2498598" y="1012793"/>
                </a:lnTo>
                <a:lnTo>
                  <a:pt x="2498598" y="971836"/>
                </a:lnTo>
                <a:lnTo>
                  <a:pt x="2403348" y="971836"/>
                </a:lnTo>
                <a:lnTo>
                  <a:pt x="2403348" y="889921"/>
                </a:lnTo>
                <a:lnTo>
                  <a:pt x="2532983" y="889921"/>
                </a:lnTo>
                <a:lnTo>
                  <a:pt x="2532983" y="849630"/>
                </a:lnTo>
                <a:lnTo>
                  <a:pt x="2360962" y="849630"/>
                </a:lnTo>
                <a:lnTo>
                  <a:pt x="2360962" y="1134904"/>
                </a:lnTo>
                <a:close/>
                <a:moveTo>
                  <a:pt x="2819972" y="503396"/>
                </a:moveTo>
                <a:cubicBezTo>
                  <a:pt x="2820445" y="563890"/>
                  <a:pt x="2771789" y="613314"/>
                  <a:pt x="2711295" y="613788"/>
                </a:cubicBezTo>
                <a:cubicBezTo>
                  <a:pt x="2650801" y="614261"/>
                  <a:pt x="2601377" y="565605"/>
                  <a:pt x="2600903" y="505111"/>
                </a:cubicBezTo>
                <a:cubicBezTo>
                  <a:pt x="2600430" y="444617"/>
                  <a:pt x="2649086" y="395193"/>
                  <a:pt x="2709580" y="394720"/>
                </a:cubicBezTo>
                <a:cubicBezTo>
                  <a:pt x="2709865" y="394717"/>
                  <a:pt x="2710150" y="394716"/>
                  <a:pt x="2710434" y="394716"/>
                </a:cubicBezTo>
                <a:cubicBezTo>
                  <a:pt x="2769546" y="393341"/>
                  <a:pt x="2818581" y="440147"/>
                  <a:pt x="2819956" y="499259"/>
                </a:cubicBezTo>
                <a:cubicBezTo>
                  <a:pt x="2819988" y="500638"/>
                  <a:pt x="2819993" y="502017"/>
                  <a:pt x="2819972" y="503396"/>
                </a:cubicBezTo>
                <a:moveTo>
                  <a:pt x="2863120" y="503396"/>
                </a:moveTo>
                <a:cubicBezTo>
                  <a:pt x="2865014" y="419249"/>
                  <a:pt x="2798334" y="349500"/>
                  <a:pt x="2714188" y="347606"/>
                </a:cubicBezTo>
                <a:cubicBezTo>
                  <a:pt x="2630041" y="345712"/>
                  <a:pt x="2560291" y="412391"/>
                  <a:pt x="2558397" y="496538"/>
                </a:cubicBezTo>
                <a:cubicBezTo>
                  <a:pt x="2556503" y="580685"/>
                  <a:pt x="2623183" y="650435"/>
                  <a:pt x="2707329" y="652329"/>
                </a:cubicBezTo>
                <a:cubicBezTo>
                  <a:pt x="2708460" y="652354"/>
                  <a:pt x="2709590" y="652367"/>
                  <a:pt x="2710720" y="652367"/>
                </a:cubicBezTo>
                <a:cubicBezTo>
                  <a:pt x="2793722" y="653528"/>
                  <a:pt x="2861950" y="587182"/>
                  <a:pt x="2863111" y="504179"/>
                </a:cubicBezTo>
                <a:cubicBezTo>
                  <a:pt x="2863115" y="503918"/>
                  <a:pt x="2863118" y="503657"/>
                  <a:pt x="2863120" y="503396"/>
                </a:cubicBezTo>
                <a:moveTo>
                  <a:pt x="3018568" y="483394"/>
                </a:moveTo>
                <a:lnTo>
                  <a:pt x="2967133" y="483394"/>
                </a:lnTo>
                <a:lnTo>
                  <a:pt x="2967133" y="401288"/>
                </a:lnTo>
                <a:lnTo>
                  <a:pt x="3018568" y="401288"/>
                </a:lnTo>
                <a:cubicBezTo>
                  <a:pt x="3041241" y="399743"/>
                  <a:pt x="3060873" y="416870"/>
                  <a:pt x="3062419" y="439543"/>
                </a:cubicBezTo>
                <a:cubicBezTo>
                  <a:pt x="3063964" y="462216"/>
                  <a:pt x="3046837" y="481849"/>
                  <a:pt x="3024164" y="483394"/>
                </a:cubicBezTo>
                <a:cubicBezTo>
                  <a:pt x="3022301" y="483521"/>
                  <a:pt x="3020431" y="483521"/>
                  <a:pt x="3018568" y="483394"/>
                </a:cubicBezTo>
                <a:moveTo>
                  <a:pt x="3118961" y="646271"/>
                </a:moveTo>
                <a:lnTo>
                  <a:pt x="3020568" y="523780"/>
                </a:lnTo>
                <a:cubicBezTo>
                  <a:pt x="3067145" y="522541"/>
                  <a:pt x="3104293" y="488252"/>
                  <a:pt x="3104293" y="442151"/>
                </a:cubicBezTo>
                <a:cubicBezTo>
                  <a:pt x="3104293" y="396049"/>
                  <a:pt x="3066193" y="360902"/>
                  <a:pt x="3018568" y="360902"/>
                </a:cubicBezTo>
                <a:lnTo>
                  <a:pt x="2924366" y="360902"/>
                </a:lnTo>
                <a:lnTo>
                  <a:pt x="2924366" y="646652"/>
                </a:lnTo>
                <a:lnTo>
                  <a:pt x="2966847" y="646652"/>
                </a:lnTo>
                <a:lnTo>
                  <a:pt x="2966847" y="520541"/>
                </a:lnTo>
                <a:lnTo>
                  <a:pt x="3066478" y="645890"/>
                </a:lnTo>
                <a:close/>
                <a:moveTo>
                  <a:pt x="3092863" y="992410"/>
                </a:moveTo>
                <a:cubicBezTo>
                  <a:pt x="3093126" y="1052853"/>
                  <a:pt x="3044341" y="1102064"/>
                  <a:pt x="2983898" y="1102327"/>
                </a:cubicBezTo>
                <a:cubicBezTo>
                  <a:pt x="2923455" y="1102590"/>
                  <a:pt x="2874244" y="1053805"/>
                  <a:pt x="2873980" y="993362"/>
                </a:cubicBezTo>
                <a:cubicBezTo>
                  <a:pt x="2873717" y="932920"/>
                  <a:pt x="2922502" y="883708"/>
                  <a:pt x="2982945" y="883445"/>
                </a:cubicBezTo>
                <a:cubicBezTo>
                  <a:pt x="2983103" y="883444"/>
                  <a:pt x="2983262" y="883444"/>
                  <a:pt x="2983420" y="883444"/>
                </a:cubicBezTo>
                <a:cubicBezTo>
                  <a:pt x="3042480" y="882069"/>
                  <a:pt x="3091471" y="928832"/>
                  <a:pt x="3092846" y="987891"/>
                </a:cubicBezTo>
                <a:cubicBezTo>
                  <a:pt x="3092878" y="989270"/>
                  <a:pt x="3092884" y="990650"/>
                  <a:pt x="3092862" y="992029"/>
                </a:cubicBezTo>
                <a:moveTo>
                  <a:pt x="3136107" y="992029"/>
                </a:moveTo>
                <a:cubicBezTo>
                  <a:pt x="3137948" y="907881"/>
                  <a:pt x="3071225" y="838173"/>
                  <a:pt x="2987077" y="836332"/>
                </a:cubicBezTo>
                <a:cubicBezTo>
                  <a:pt x="2902929" y="834490"/>
                  <a:pt x="2833221" y="901213"/>
                  <a:pt x="2831379" y="985361"/>
                </a:cubicBezTo>
                <a:cubicBezTo>
                  <a:pt x="2829538" y="1069509"/>
                  <a:pt x="2896261" y="1139217"/>
                  <a:pt x="2980409" y="1141059"/>
                </a:cubicBezTo>
                <a:cubicBezTo>
                  <a:pt x="2981508" y="1141083"/>
                  <a:pt x="2982607" y="1141095"/>
                  <a:pt x="2983707" y="1141095"/>
                </a:cubicBezTo>
                <a:cubicBezTo>
                  <a:pt x="3066709" y="1142255"/>
                  <a:pt x="3134937" y="1075909"/>
                  <a:pt x="3136097" y="992906"/>
                </a:cubicBezTo>
                <a:cubicBezTo>
                  <a:pt x="3136101" y="992613"/>
                  <a:pt x="3136104" y="992321"/>
                  <a:pt x="3136107" y="992029"/>
                </a:cubicBezTo>
                <a:moveTo>
                  <a:pt x="3333178" y="645890"/>
                </a:moveTo>
                <a:lnTo>
                  <a:pt x="3375184" y="645890"/>
                </a:lnTo>
                <a:lnTo>
                  <a:pt x="3375184" y="483013"/>
                </a:lnTo>
                <a:lnTo>
                  <a:pt x="3281648" y="483013"/>
                </a:lnTo>
                <a:lnTo>
                  <a:pt x="3281648" y="523399"/>
                </a:lnTo>
                <a:lnTo>
                  <a:pt x="3333178" y="523399"/>
                </a:lnTo>
                <a:lnTo>
                  <a:pt x="3333178" y="605504"/>
                </a:lnTo>
                <a:lnTo>
                  <a:pt x="3311938" y="605504"/>
                </a:lnTo>
                <a:cubicBezTo>
                  <a:pt x="3246596" y="605504"/>
                  <a:pt x="3202876" y="564261"/>
                  <a:pt x="3202876" y="503396"/>
                </a:cubicBezTo>
                <a:cubicBezTo>
                  <a:pt x="3202876" y="442531"/>
                  <a:pt x="3246596" y="400907"/>
                  <a:pt x="3311938" y="400907"/>
                </a:cubicBezTo>
                <a:lnTo>
                  <a:pt x="3354896" y="400907"/>
                </a:lnTo>
                <a:lnTo>
                  <a:pt x="3354896" y="360521"/>
                </a:lnTo>
                <a:lnTo>
                  <a:pt x="3311652" y="360521"/>
                </a:lnTo>
                <a:cubicBezTo>
                  <a:pt x="3222212" y="360521"/>
                  <a:pt x="3159252" y="419671"/>
                  <a:pt x="3159252" y="503396"/>
                </a:cubicBezTo>
                <a:cubicBezTo>
                  <a:pt x="3159252" y="587121"/>
                  <a:pt x="3223260" y="646271"/>
                  <a:pt x="3311652" y="646271"/>
                </a:cubicBezTo>
                <a:close/>
                <a:moveTo>
                  <a:pt x="3291173" y="971836"/>
                </a:moveTo>
                <a:lnTo>
                  <a:pt x="3239738" y="971836"/>
                </a:lnTo>
                <a:lnTo>
                  <a:pt x="3239738" y="889921"/>
                </a:lnTo>
                <a:lnTo>
                  <a:pt x="3291173" y="889921"/>
                </a:lnTo>
                <a:cubicBezTo>
                  <a:pt x="3313873" y="888828"/>
                  <a:pt x="3333160" y="906343"/>
                  <a:pt x="3334253" y="929042"/>
                </a:cubicBezTo>
                <a:cubicBezTo>
                  <a:pt x="3335346" y="951741"/>
                  <a:pt x="3317830" y="971028"/>
                  <a:pt x="3295131" y="972122"/>
                </a:cubicBezTo>
                <a:cubicBezTo>
                  <a:pt x="3293813" y="972185"/>
                  <a:pt x="3292492" y="972185"/>
                  <a:pt x="3291173" y="972122"/>
                </a:cubicBezTo>
                <a:moveTo>
                  <a:pt x="3391662" y="1134904"/>
                </a:moveTo>
                <a:lnTo>
                  <a:pt x="3293269" y="1012412"/>
                </a:lnTo>
                <a:cubicBezTo>
                  <a:pt x="3339846" y="1011269"/>
                  <a:pt x="3376898" y="976979"/>
                  <a:pt x="3376898" y="930783"/>
                </a:cubicBezTo>
                <a:cubicBezTo>
                  <a:pt x="3376898" y="884587"/>
                  <a:pt x="3338798" y="849630"/>
                  <a:pt x="3291173" y="849630"/>
                </a:cubicBezTo>
                <a:lnTo>
                  <a:pt x="3197733" y="849630"/>
                </a:lnTo>
                <a:lnTo>
                  <a:pt x="3197733" y="1134904"/>
                </a:lnTo>
                <a:lnTo>
                  <a:pt x="3240120" y="1134904"/>
                </a:lnTo>
                <a:lnTo>
                  <a:pt x="3240120" y="1009936"/>
                </a:lnTo>
                <a:lnTo>
                  <a:pt x="3339846" y="1135285"/>
                </a:lnTo>
                <a:close/>
                <a:moveTo>
                  <a:pt x="3500152" y="849154"/>
                </a:moveTo>
                <a:lnTo>
                  <a:pt x="3457766" y="849154"/>
                </a:lnTo>
                <a:lnTo>
                  <a:pt x="3457766" y="1134904"/>
                </a:lnTo>
                <a:lnTo>
                  <a:pt x="3500152" y="1134904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03976-BDF8-4173-89F3-5C9F2306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F52DADE-DE6B-B64C-86BA-2F2BAE565633}" type="datetime1">
              <a:rPr lang="fi-FI" smtClean="0"/>
              <a:t>9.5.2022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4797D-BC65-4B5B-AD41-161794CB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Raseborgs stad | Namn | Evenemang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14C25-7D00-4C6A-8EFA-15BB7B97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grpSp>
        <p:nvGrpSpPr>
          <p:cNvPr id="30" name="Graphic 9">
            <a:extLst>
              <a:ext uri="{FF2B5EF4-FFF2-40B4-BE49-F238E27FC236}">
                <a16:creationId xmlns:a16="http://schemas.microsoft.com/office/drawing/2014/main" id="{8F61B15B-EB20-48B4-9221-7FA85A8E609B}"/>
              </a:ext>
            </a:extLst>
          </p:cNvPr>
          <p:cNvGrpSpPr>
            <a:grpSpLocks noChangeAspect="1"/>
          </p:cNvGrpSpPr>
          <p:nvPr/>
        </p:nvGrpSpPr>
        <p:grpSpPr bwMode="hidden">
          <a:xfrm>
            <a:off x="11850186" y="270"/>
            <a:ext cx="342900" cy="6858000"/>
            <a:chOff x="11874000" y="-7350"/>
            <a:chExt cx="342000" cy="68400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9A7368E-D615-4704-B37B-AAC460C2E4A1}"/>
                </a:ext>
              </a:extLst>
            </p:cNvPr>
            <p:cNvSpPr/>
            <p:nvPr/>
          </p:nvSpPr>
          <p:spPr bwMode="hidden">
            <a:xfrm>
              <a:off x="11885879" y="83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37AC9D4-B86F-4652-BFFE-710A90B569A5}"/>
                </a:ext>
              </a:extLst>
            </p:cNvPr>
            <p:cNvSpPr/>
            <p:nvPr/>
          </p:nvSpPr>
          <p:spPr bwMode="hidden">
            <a:xfrm>
              <a:off x="11885879" y="-1966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FDF87E9-795C-4E0D-B878-827EFB1F3E31}"/>
                </a:ext>
              </a:extLst>
            </p:cNvPr>
            <p:cNvSpPr/>
            <p:nvPr/>
          </p:nvSpPr>
          <p:spPr bwMode="hidden">
            <a:xfrm>
              <a:off x="11885879" y="169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8E0DC651-F5A7-4FD2-9CC1-EE5BB8A2B59E}"/>
                </a:ext>
              </a:extLst>
            </p:cNvPr>
            <p:cNvSpPr/>
            <p:nvPr/>
          </p:nvSpPr>
          <p:spPr bwMode="hidden">
            <a:xfrm>
              <a:off x="11885879" y="340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1BC6322-1318-4548-9682-0398A3E49650}"/>
                </a:ext>
              </a:extLst>
            </p:cNvPr>
            <p:cNvSpPr/>
            <p:nvPr/>
          </p:nvSpPr>
          <p:spPr bwMode="hidden">
            <a:xfrm>
              <a:off x="11885879" y="254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E4ECA52D-EDB2-4237-BD4A-49566A59EB2B}"/>
                </a:ext>
              </a:extLst>
            </p:cNvPr>
            <p:cNvSpPr/>
            <p:nvPr/>
          </p:nvSpPr>
          <p:spPr bwMode="hidden">
            <a:xfrm>
              <a:off x="11885879" y="425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06BE5CE-5EB2-4778-A5B7-6971F507C9CB}"/>
                </a:ext>
              </a:extLst>
            </p:cNvPr>
            <p:cNvSpPr/>
            <p:nvPr/>
          </p:nvSpPr>
          <p:spPr bwMode="hidden">
            <a:xfrm>
              <a:off x="11885879" y="596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9D65A12-30E9-48B0-B0B1-B724A546FE24}"/>
                </a:ext>
              </a:extLst>
            </p:cNvPr>
            <p:cNvSpPr/>
            <p:nvPr/>
          </p:nvSpPr>
          <p:spPr bwMode="hidden">
            <a:xfrm>
              <a:off x="11885879" y="511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122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123FE-6E49-47AB-BFE2-61F42A69F8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00" y="1377560"/>
            <a:ext cx="6168000" cy="1323474"/>
          </a:xfrm>
        </p:spPr>
        <p:txBody>
          <a:bodyPr anchor="b"/>
          <a:lstStyle>
            <a:lvl1pPr algn="l">
              <a:lnSpc>
                <a:spcPts val="3000"/>
              </a:lnSpc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B681CF4-03A5-4DC7-81EF-84FCF22C591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3" y="2962275"/>
            <a:ext cx="6167437" cy="31628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46CE9F6-D432-48DA-B6F2-F2F411455D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22000" y="0"/>
            <a:ext cx="5055622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03976-BDF8-4173-89F3-5C9F2306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147370D-6F41-CF43-AA2D-F68A5D9BAB29}" type="datetime1">
              <a:rPr lang="fi-FI" smtClean="0"/>
              <a:t>9.5.2022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4797D-BC65-4B5B-AD41-161794CB5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Raseborgs stad | Namn | Evenemang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14C25-7D00-4C6A-8EFA-15BB7B97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22" name="Graphic 20">
            <a:extLst>
              <a:ext uri="{FF2B5EF4-FFF2-40B4-BE49-F238E27FC236}">
                <a16:creationId xmlns:a16="http://schemas.microsoft.com/office/drawing/2014/main" id="{79CEFCAD-981C-4CAE-BB6B-64D60FF39559}"/>
              </a:ext>
            </a:extLst>
          </p:cNvPr>
          <p:cNvSpPr>
            <a:spLocks noChangeAspect="1"/>
          </p:cNvSpPr>
          <p:nvPr/>
        </p:nvSpPr>
        <p:spPr bwMode="black">
          <a:xfrm>
            <a:off x="538225" y="403925"/>
            <a:ext cx="2109557" cy="900000"/>
          </a:xfrm>
          <a:custGeom>
            <a:avLst/>
            <a:gdLst>
              <a:gd name="connsiteX0" fmla="*/ 2657666 w 3505200"/>
              <a:gd name="connsiteY0" fmla="*/ 889540 h 1495425"/>
              <a:gd name="connsiteX1" fmla="*/ 2704719 w 3505200"/>
              <a:gd name="connsiteY1" fmla="*/ 889540 h 1495425"/>
              <a:gd name="connsiteX2" fmla="*/ 2748570 w 3505200"/>
              <a:gd name="connsiteY2" fmla="*/ 927794 h 1495425"/>
              <a:gd name="connsiteX3" fmla="*/ 2710315 w 3505200"/>
              <a:gd name="connsiteY3" fmla="*/ 971645 h 1495425"/>
              <a:gd name="connsiteX4" fmla="*/ 2704719 w 3505200"/>
              <a:gd name="connsiteY4" fmla="*/ 971645 h 1495425"/>
              <a:gd name="connsiteX5" fmla="*/ 2657666 w 3505200"/>
              <a:gd name="connsiteY5" fmla="*/ 971645 h 1495425"/>
              <a:gd name="connsiteX6" fmla="*/ 2657666 w 3505200"/>
              <a:gd name="connsiteY6" fmla="*/ 849154 h 1495425"/>
              <a:gd name="connsiteX7" fmla="*/ 2615279 w 3505200"/>
              <a:gd name="connsiteY7" fmla="*/ 849154 h 1495425"/>
              <a:gd name="connsiteX8" fmla="*/ 2615279 w 3505200"/>
              <a:gd name="connsiteY8" fmla="*/ 1134904 h 1495425"/>
              <a:gd name="connsiteX9" fmla="*/ 2657666 w 3505200"/>
              <a:gd name="connsiteY9" fmla="*/ 1134904 h 1495425"/>
              <a:gd name="connsiteX10" fmla="*/ 2657666 w 3505200"/>
              <a:gd name="connsiteY10" fmla="*/ 1012031 h 1495425"/>
              <a:gd name="connsiteX11" fmla="*/ 2704719 w 3505200"/>
              <a:gd name="connsiteY11" fmla="*/ 1012031 h 1495425"/>
              <a:gd name="connsiteX12" fmla="*/ 2790444 w 3505200"/>
              <a:gd name="connsiteY12" fmla="*/ 930402 h 1495425"/>
              <a:gd name="connsiteX13" fmla="*/ 2704719 w 3505200"/>
              <a:gd name="connsiteY13" fmla="*/ 849154 h 1495425"/>
              <a:gd name="connsiteX14" fmla="*/ 98679 w 3505200"/>
              <a:gd name="connsiteY14" fmla="*/ 1453515 h 1495425"/>
              <a:gd name="connsiteX15" fmla="*/ 98679 w 3505200"/>
              <a:gd name="connsiteY15" fmla="*/ 1491615 h 1495425"/>
              <a:gd name="connsiteX16" fmla="*/ 194596 w 3505200"/>
              <a:gd name="connsiteY16" fmla="*/ 1441990 h 1495425"/>
              <a:gd name="connsiteX17" fmla="*/ 298623 w 3505200"/>
              <a:gd name="connsiteY17" fmla="*/ 1419570 h 1495425"/>
              <a:gd name="connsiteX18" fmla="*/ 321469 w 3505200"/>
              <a:gd name="connsiteY18" fmla="*/ 1442657 h 1495425"/>
              <a:gd name="connsiteX19" fmla="*/ 485946 w 3505200"/>
              <a:gd name="connsiteY19" fmla="*/ 1469345 h 1495425"/>
              <a:gd name="connsiteX20" fmla="*/ 513112 w 3505200"/>
              <a:gd name="connsiteY20" fmla="*/ 1441990 h 1495425"/>
              <a:gd name="connsiteX21" fmla="*/ 617262 w 3505200"/>
              <a:gd name="connsiteY21" fmla="*/ 1419502 h 1495425"/>
              <a:gd name="connsiteX22" fmla="*/ 640175 w 3505200"/>
              <a:gd name="connsiteY22" fmla="*/ 1442657 h 1495425"/>
              <a:gd name="connsiteX23" fmla="*/ 804645 w 3505200"/>
              <a:gd name="connsiteY23" fmla="*/ 1469394 h 1495425"/>
              <a:gd name="connsiteX24" fmla="*/ 831723 w 3505200"/>
              <a:gd name="connsiteY24" fmla="*/ 1442181 h 1495425"/>
              <a:gd name="connsiteX25" fmla="*/ 895160 w 3505200"/>
              <a:gd name="connsiteY25" fmla="*/ 1407509 h 1495425"/>
              <a:gd name="connsiteX26" fmla="*/ 895160 w 3505200"/>
              <a:gd name="connsiteY26" fmla="*/ 1369409 h 1495425"/>
              <a:gd name="connsiteX27" fmla="*/ 799910 w 3505200"/>
              <a:gd name="connsiteY27" fmla="*/ 1421987 h 1495425"/>
              <a:gd name="connsiteX28" fmla="*/ 687207 w 3505200"/>
              <a:gd name="connsiteY28" fmla="*/ 1436939 h 1495425"/>
              <a:gd name="connsiteX29" fmla="*/ 672846 w 3505200"/>
              <a:gd name="connsiteY29" fmla="*/ 1422749 h 1495425"/>
              <a:gd name="connsiteX30" fmla="*/ 517130 w 3505200"/>
              <a:gd name="connsiteY30" fmla="*/ 1386439 h 1495425"/>
              <a:gd name="connsiteX31" fmla="*/ 481298 w 3505200"/>
              <a:gd name="connsiteY31" fmla="*/ 1421987 h 1495425"/>
              <a:gd name="connsiteX32" fmla="*/ 368596 w 3505200"/>
              <a:gd name="connsiteY32" fmla="*/ 1436939 h 1495425"/>
              <a:gd name="connsiteX33" fmla="*/ 354234 w 3505200"/>
              <a:gd name="connsiteY33" fmla="*/ 1422749 h 1495425"/>
              <a:gd name="connsiteX34" fmla="*/ 198349 w 3505200"/>
              <a:gd name="connsiteY34" fmla="*/ 1386572 h 1495425"/>
              <a:gd name="connsiteX35" fmla="*/ 162591 w 3505200"/>
              <a:gd name="connsiteY35" fmla="*/ 1422082 h 1495425"/>
              <a:gd name="connsiteX36" fmla="*/ 99060 w 3505200"/>
              <a:gd name="connsiteY36" fmla="*/ 1453514 h 1495425"/>
              <a:gd name="connsiteX37" fmla="*/ 858488 w 3505200"/>
              <a:gd name="connsiteY37" fmla="*/ 126016 h 1495425"/>
              <a:gd name="connsiteX38" fmla="*/ 896588 w 3505200"/>
              <a:gd name="connsiteY38" fmla="*/ 126016 h 1495425"/>
              <a:gd name="connsiteX39" fmla="*/ 896588 w 3505200"/>
              <a:gd name="connsiteY39" fmla="*/ 7144 h 1495425"/>
              <a:gd name="connsiteX40" fmla="*/ 706088 w 3505200"/>
              <a:gd name="connsiteY40" fmla="*/ 7144 h 1495425"/>
              <a:gd name="connsiteX41" fmla="*/ 706088 w 3505200"/>
              <a:gd name="connsiteY41" fmla="*/ 88106 h 1495425"/>
              <a:gd name="connsiteX42" fmla="*/ 592646 w 3505200"/>
              <a:gd name="connsiteY42" fmla="*/ 88106 h 1495425"/>
              <a:gd name="connsiteX43" fmla="*/ 592646 w 3505200"/>
              <a:gd name="connsiteY43" fmla="*/ 7144 h 1495425"/>
              <a:gd name="connsiteX44" fmla="*/ 402146 w 3505200"/>
              <a:gd name="connsiteY44" fmla="*/ 7144 h 1495425"/>
              <a:gd name="connsiteX45" fmla="*/ 402146 w 3505200"/>
              <a:gd name="connsiteY45" fmla="*/ 88106 h 1495425"/>
              <a:gd name="connsiteX46" fmla="*/ 287846 w 3505200"/>
              <a:gd name="connsiteY46" fmla="*/ 88106 h 1495425"/>
              <a:gd name="connsiteX47" fmla="*/ 287846 w 3505200"/>
              <a:gd name="connsiteY47" fmla="*/ 7144 h 1495425"/>
              <a:gd name="connsiteX48" fmla="*/ 97346 w 3505200"/>
              <a:gd name="connsiteY48" fmla="*/ 7144 h 1495425"/>
              <a:gd name="connsiteX49" fmla="*/ 97346 w 3505200"/>
              <a:gd name="connsiteY49" fmla="*/ 126016 h 1495425"/>
              <a:gd name="connsiteX50" fmla="*/ 135446 w 3505200"/>
              <a:gd name="connsiteY50" fmla="*/ 126016 h 1495425"/>
              <a:gd name="connsiteX51" fmla="*/ 135446 w 3505200"/>
              <a:gd name="connsiteY51" fmla="*/ 45053 h 1495425"/>
              <a:gd name="connsiteX52" fmla="*/ 249746 w 3505200"/>
              <a:gd name="connsiteY52" fmla="*/ 45053 h 1495425"/>
              <a:gd name="connsiteX53" fmla="*/ 249746 w 3505200"/>
              <a:gd name="connsiteY53" fmla="*/ 126016 h 1495425"/>
              <a:gd name="connsiteX54" fmla="*/ 440246 w 3505200"/>
              <a:gd name="connsiteY54" fmla="*/ 126016 h 1495425"/>
              <a:gd name="connsiteX55" fmla="*/ 440246 w 3505200"/>
              <a:gd name="connsiteY55" fmla="*/ 45053 h 1495425"/>
              <a:gd name="connsiteX56" fmla="*/ 554546 w 3505200"/>
              <a:gd name="connsiteY56" fmla="*/ 45053 h 1495425"/>
              <a:gd name="connsiteX57" fmla="*/ 554546 w 3505200"/>
              <a:gd name="connsiteY57" fmla="*/ 126016 h 1495425"/>
              <a:gd name="connsiteX58" fmla="*/ 745046 w 3505200"/>
              <a:gd name="connsiteY58" fmla="*/ 126016 h 1495425"/>
              <a:gd name="connsiteX59" fmla="*/ 745046 w 3505200"/>
              <a:gd name="connsiteY59" fmla="*/ 45053 h 1495425"/>
              <a:gd name="connsiteX60" fmla="*/ 859346 w 3505200"/>
              <a:gd name="connsiteY60" fmla="*/ 45053 h 1495425"/>
              <a:gd name="connsiteX61" fmla="*/ 936307 w 3505200"/>
              <a:gd name="connsiteY61" fmla="*/ 747713 h 1495425"/>
              <a:gd name="connsiteX62" fmla="*/ 810387 w 3505200"/>
              <a:gd name="connsiteY62" fmla="*/ 815340 h 1495425"/>
              <a:gd name="connsiteX63" fmla="*/ 684467 w 3505200"/>
              <a:gd name="connsiteY63" fmla="*/ 747713 h 1495425"/>
              <a:gd name="connsiteX64" fmla="*/ 810387 w 3505200"/>
              <a:gd name="connsiteY64" fmla="*/ 679990 h 1495425"/>
              <a:gd name="connsiteX65" fmla="*/ 936307 w 3505200"/>
              <a:gd name="connsiteY65" fmla="*/ 747713 h 1495425"/>
              <a:gd name="connsiteX66" fmla="*/ 635032 w 3505200"/>
              <a:gd name="connsiteY66" fmla="*/ 747713 h 1495425"/>
              <a:gd name="connsiteX67" fmla="*/ 566261 w 3505200"/>
              <a:gd name="connsiteY67" fmla="*/ 867442 h 1495425"/>
              <a:gd name="connsiteX68" fmla="*/ 427673 w 3505200"/>
              <a:gd name="connsiteY68" fmla="*/ 867442 h 1495425"/>
              <a:gd name="connsiteX69" fmla="*/ 427006 w 3505200"/>
              <a:gd name="connsiteY69" fmla="*/ 867442 h 1495425"/>
              <a:gd name="connsiteX70" fmla="*/ 358426 w 3505200"/>
              <a:gd name="connsiteY70" fmla="*/ 747903 h 1495425"/>
              <a:gd name="connsiteX71" fmla="*/ 358426 w 3505200"/>
              <a:gd name="connsiteY71" fmla="*/ 747903 h 1495425"/>
              <a:gd name="connsiteX72" fmla="*/ 358426 w 3505200"/>
              <a:gd name="connsiteY72" fmla="*/ 747903 h 1495425"/>
              <a:gd name="connsiteX73" fmla="*/ 427482 w 3505200"/>
              <a:gd name="connsiteY73" fmla="*/ 627888 h 1495425"/>
              <a:gd name="connsiteX74" fmla="*/ 496253 w 3505200"/>
              <a:gd name="connsiteY74" fmla="*/ 633984 h 1495425"/>
              <a:gd name="connsiteX75" fmla="*/ 565309 w 3505200"/>
              <a:gd name="connsiteY75" fmla="*/ 628174 h 1495425"/>
              <a:gd name="connsiteX76" fmla="*/ 634937 w 3505200"/>
              <a:gd name="connsiteY76" fmla="*/ 748094 h 1495425"/>
              <a:gd name="connsiteX77" fmla="*/ 590645 w 3505200"/>
              <a:gd name="connsiteY77" fmla="*/ 585406 h 1495425"/>
              <a:gd name="connsiteX78" fmla="*/ 595027 w 3505200"/>
              <a:gd name="connsiteY78" fmla="*/ 442531 h 1495425"/>
              <a:gd name="connsiteX79" fmla="*/ 716661 w 3505200"/>
              <a:gd name="connsiteY79" fmla="*/ 367379 h 1495425"/>
              <a:gd name="connsiteX80" fmla="*/ 712280 w 3505200"/>
              <a:gd name="connsiteY80" fmla="*/ 510254 h 1495425"/>
              <a:gd name="connsiteX81" fmla="*/ 590645 w 3505200"/>
              <a:gd name="connsiteY81" fmla="*/ 585502 h 1495425"/>
              <a:gd name="connsiteX82" fmla="*/ 402717 w 3505200"/>
              <a:gd name="connsiteY82" fmla="*/ 584930 h 1495425"/>
              <a:gd name="connsiteX83" fmla="*/ 281178 w 3505200"/>
              <a:gd name="connsiteY83" fmla="*/ 509683 h 1495425"/>
              <a:gd name="connsiteX84" fmla="*/ 276892 w 3505200"/>
              <a:gd name="connsiteY84" fmla="*/ 366808 h 1495425"/>
              <a:gd name="connsiteX85" fmla="*/ 398431 w 3505200"/>
              <a:gd name="connsiteY85" fmla="*/ 441960 h 1495425"/>
              <a:gd name="connsiteX86" fmla="*/ 402717 w 3505200"/>
              <a:gd name="connsiteY86" fmla="*/ 584835 h 1495425"/>
              <a:gd name="connsiteX87" fmla="*/ 402717 w 3505200"/>
              <a:gd name="connsiteY87" fmla="*/ 910209 h 1495425"/>
              <a:gd name="connsiteX88" fmla="*/ 398336 w 3505200"/>
              <a:gd name="connsiteY88" fmla="*/ 1053084 h 1495425"/>
              <a:gd name="connsiteX89" fmla="*/ 276796 w 3505200"/>
              <a:gd name="connsiteY89" fmla="*/ 1128331 h 1495425"/>
              <a:gd name="connsiteX90" fmla="*/ 281083 w 3505200"/>
              <a:gd name="connsiteY90" fmla="*/ 985456 h 1495425"/>
              <a:gd name="connsiteX91" fmla="*/ 402717 w 3505200"/>
              <a:gd name="connsiteY91" fmla="*/ 910304 h 1495425"/>
              <a:gd name="connsiteX92" fmla="*/ 590740 w 3505200"/>
              <a:gd name="connsiteY92" fmla="*/ 910304 h 1495425"/>
              <a:gd name="connsiteX93" fmla="*/ 712280 w 3505200"/>
              <a:gd name="connsiteY93" fmla="*/ 985552 h 1495425"/>
              <a:gd name="connsiteX94" fmla="*/ 716661 w 3505200"/>
              <a:gd name="connsiteY94" fmla="*/ 1128427 h 1495425"/>
              <a:gd name="connsiteX95" fmla="*/ 595027 w 3505200"/>
              <a:gd name="connsiteY95" fmla="*/ 1053274 h 1495425"/>
              <a:gd name="connsiteX96" fmla="*/ 590740 w 3505200"/>
              <a:gd name="connsiteY96" fmla="*/ 910399 h 1495425"/>
              <a:gd name="connsiteX97" fmla="*/ 308991 w 3505200"/>
              <a:gd name="connsiteY97" fmla="*/ 747713 h 1495425"/>
              <a:gd name="connsiteX98" fmla="*/ 183071 w 3505200"/>
              <a:gd name="connsiteY98" fmla="*/ 815435 h 1495425"/>
              <a:gd name="connsiteX99" fmla="*/ 57150 w 3505200"/>
              <a:gd name="connsiteY99" fmla="*/ 747713 h 1495425"/>
              <a:gd name="connsiteX100" fmla="*/ 183071 w 3505200"/>
              <a:gd name="connsiteY100" fmla="*/ 679990 h 1495425"/>
              <a:gd name="connsiteX101" fmla="*/ 308991 w 3505200"/>
              <a:gd name="connsiteY101" fmla="*/ 747713 h 1495425"/>
              <a:gd name="connsiteX102" fmla="*/ 976217 w 3505200"/>
              <a:gd name="connsiteY102" fmla="*/ 759143 h 1495425"/>
              <a:gd name="connsiteX103" fmla="*/ 985266 w 3505200"/>
              <a:gd name="connsiteY103" fmla="*/ 747522 h 1495425"/>
              <a:gd name="connsiteX104" fmla="*/ 976217 w 3505200"/>
              <a:gd name="connsiteY104" fmla="*/ 735806 h 1495425"/>
              <a:gd name="connsiteX105" fmla="*/ 810101 w 3505200"/>
              <a:gd name="connsiteY105" fmla="*/ 641890 h 1495425"/>
              <a:gd name="connsiteX106" fmla="*/ 659416 w 3505200"/>
              <a:gd name="connsiteY106" fmla="*/ 718090 h 1495425"/>
              <a:gd name="connsiteX107" fmla="*/ 603123 w 3505200"/>
              <a:gd name="connsiteY107" fmla="*/ 620935 h 1495425"/>
              <a:gd name="connsiteX108" fmla="*/ 744950 w 3505200"/>
              <a:gd name="connsiteY108" fmla="*/ 528638 h 1495425"/>
              <a:gd name="connsiteX109" fmla="*/ 746570 w 3505200"/>
              <a:gd name="connsiteY109" fmla="*/ 338138 h 1495425"/>
              <a:gd name="connsiteX110" fmla="*/ 741045 w 3505200"/>
              <a:gd name="connsiteY110" fmla="*/ 324421 h 1495425"/>
              <a:gd name="connsiteX111" fmla="*/ 726377 w 3505200"/>
              <a:gd name="connsiteY111" fmla="*/ 326422 h 1495425"/>
              <a:gd name="connsiteX112" fmla="*/ 561975 w 3505200"/>
              <a:gd name="connsiteY112" fmla="*/ 423291 h 1495425"/>
              <a:gd name="connsiteX113" fmla="*/ 552450 w 3505200"/>
              <a:gd name="connsiteY113" fmla="*/ 591503 h 1495425"/>
              <a:gd name="connsiteX114" fmla="*/ 439864 w 3505200"/>
              <a:gd name="connsiteY114" fmla="*/ 591503 h 1495425"/>
              <a:gd name="connsiteX115" fmla="*/ 430816 w 3505200"/>
              <a:gd name="connsiteY115" fmla="*/ 422815 h 1495425"/>
              <a:gd name="connsiteX116" fmla="*/ 266414 w 3505200"/>
              <a:gd name="connsiteY116" fmla="*/ 326041 h 1495425"/>
              <a:gd name="connsiteX117" fmla="*/ 251746 w 3505200"/>
              <a:gd name="connsiteY117" fmla="*/ 323945 h 1495425"/>
              <a:gd name="connsiteX118" fmla="*/ 246221 w 3505200"/>
              <a:gd name="connsiteY118" fmla="*/ 337661 h 1495425"/>
              <a:gd name="connsiteX119" fmla="*/ 247840 w 3505200"/>
              <a:gd name="connsiteY119" fmla="*/ 528161 h 1495425"/>
              <a:gd name="connsiteX120" fmla="*/ 389287 w 3505200"/>
              <a:gd name="connsiteY120" fmla="*/ 620363 h 1495425"/>
              <a:gd name="connsiteX121" fmla="*/ 332994 w 3505200"/>
              <a:gd name="connsiteY121" fmla="*/ 717995 h 1495425"/>
              <a:gd name="connsiteX122" fmla="*/ 182785 w 3505200"/>
              <a:gd name="connsiteY122" fmla="*/ 641795 h 1495425"/>
              <a:gd name="connsiteX123" fmla="*/ 16669 w 3505200"/>
              <a:gd name="connsiteY123" fmla="*/ 735711 h 1495425"/>
              <a:gd name="connsiteX124" fmla="*/ 7144 w 3505200"/>
              <a:gd name="connsiteY124" fmla="*/ 747427 h 1495425"/>
              <a:gd name="connsiteX125" fmla="*/ 16669 w 3505200"/>
              <a:gd name="connsiteY125" fmla="*/ 759047 h 1495425"/>
              <a:gd name="connsiteX126" fmla="*/ 182785 w 3505200"/>
              <a:gd name="connsiteY126" fmla="*/ 853059 h 1495425"/>
              <a:gd name="connsiteX127" fmla="*/ 332899 w 3505200"/>
              <a:gd name="connsiteY127" fmla="*/ 776859 h 1495425"/>
              <a:gd name="connsiteX128" fmla="*/ 388620 w 3505200"/>
              <a:gd name="connsiteY128" fmla="*/ 873728 h 1495425"/>
              <a:gd name="connsiteX129" fmla="*/ 247936 w 3505200"/>
              <a:gd name="connsiteY129" fmla="*/ 965645 h 1495425"/>
              <a:gd name="connsiteX130" fmla="*/ 246317 w 3505200"/>
              <a:gd name="connsiteY130" fmla="*/ 1156145 h 1495425"/>
              <a:gd name="connsiteX131" fmla="*/ 251841 w 3505200"/>
              <a:gd name="connsiteY131" fmla="*/ 1169956 h 1495425"/>
              <a:gd name="connsiteX132" fmla="*/ 266510 w 3505200"/>
              <a:gd name="connsiteY132" fmla="*/ 1167860 h 1495425"/>
              <a:gd name="connsiteX133" fmla="*/ 430911 w 3505200"/>
              <a:gd name="connsiteY133" fmla="*/ 1070991 h 1495425"/>
              <a:gd name="connsiteX134" fmla="*/ 440436 w 3505200"/>
              <a:gd name="connsiteY134" fmla="*/ 902875 h 1495425"/>
              <a:gd name="connsiteX135" fmla="*/ 553022 w 3505200"/>
              <a:gd name="connsiteY135" fmla="*/ 902875 h 1495425"/>
              <a:gd name="connsiteX136" fmla="*/ 562547 w 3505200"/>
              <a:gd name="connsiteY136" fmla="*/ 1071372 h 1495425"/>
              <a:gd name="connsiteX137" fmla="*/ 726948 w 3505200"/>
              <a:gd name="connsiteY137" fmla="*/ 1168241 h 1495425"/>
              <a:gd name="connsiteX138" fmla="*/ 741617 w 3505200"/>
              <a:gd name="connsiteY138" fmla="*/ 1170241 h 1495425"/>
              <a:gd name="connsiteX139" fmla="*/ 747236 w 3505200"/>
              <a:gd name="connsiteY139" fmla="*/ 1156526 h 1495425"/>
              <a:gd name="connsiteX140" fmla="*/ 745522 w 3505200"/>
              <a:gd name="connsiteY140" fmla="*/ 966026 h 1495425"/>
              <a:gd name="connsiteX141" fmla="*/ 604171 w 3505200"/>
              <a:gd name="connsiteY141" fmla="*/ 873919 h 1495425"/>
              <a:gd name="connsiteX142" fmla="*/ 660368 w 3505200"/>
              <a:gd name="connsiteY142" fmla="*/ 776383 h 1495425"/>
              <a:gd name="connsiteX143" fmla="*/ 810482 w 3505200"/>
              <a:gd name="connsiteY143" fmla="*/ 852583 h 1495425"/>
              <a:gd name="connsiteX144" fmla="*/ 976598 w 3505200"/>
              <a:gd name="connsiteY144" fmla="*/ 758571 h 1495425"/>
              <a:gd name="connsiteX145" fmla="*/ 1376648 w 3505200"/>
              <a:gd name="connsiteY145" fmla="*/ 482346 h 1495425"/>
              <a:gd name="connsiteX146" fmla="*/ 1325118 w 3505200"/>
              <a:gd name="connsiteY146" fmla="*/ 482346 h 1495425"/>
              <a:gd name="connsiteX147" fmla="*/ 1325118 w 3505200"/>
              <a:gd name="connsiteY147" fmla="*/ 400240 h 1495425"/>
              <a:gd name="connsiteX148" fmla="*/ 1376648 w 3505200"/>
              <a:gd name="connsiteY148" fmla="*/ 400240 h 1495425"/>
              <a:gd name="connsiteX149" fmla="*/ 1420499 w 3505200"/>
              <a:gd name="connsiteY149" fmla="*/ 438495 h 1495425"/>
              <a:gd name="connsiteX150" fmla="*/ 1382244 w 3505200"/>
              <a:gd name="connsiteY150" fmla="*/ 482346 h 1495425"/>
              <a:gd name="connsiteX151" fmla="*/ 1376648 w 3505200"/>
              <a:gd name="connsiteY151" fmla="*/ 482346 h 1495425"/>
              <a:gd name="connsiteX152" fmla="*/ 1477042 w 3505200"/>
              <a:gd name="connsiteY152" fmla="*/ 645223 h 1495425"/>
              <a:gd name="connsiteX153" fmla="*/ 1378648 w 3505200"/>
              <a:gd name="connsiteY153" fmla="*/ 522732 h 1495425"/>
              <a:gd name="connsiteX154" fmla="*/ 1462373 w 3505200"/>
              <a:gd name="connsiteY154" fmla="*/ 441103 h 1495425"/>
              <a:gd name="connsiteX155" fmla="*/ 1376172 w 3505200"/>
              <a:gd name="connsiteY155" fmla="*/ 359855 h 1495425"/>
              <a:gd name="connsiteX156" fmla="*/ 1282732 w 3505200"/>
              <a:gd name="connsiteY156" fmla="*/ 359855 h 1495425"/>
              <a:gd name="connsiteX157" fmla="*/ 1282732 w 3505200"/>
              <a:gd name="connsiteY157" fmla="*/ 645605 h 1495425"/>
              <a:gd name="connsiteX158" fmla="*/ 1325118 w 3505200"/>
              <a:gd name="connsiteY158" fmla="*/ 645605 h 1495425"/>
              <a:gd name="connsiteX159" fmla="*/ 1325118 w 3505200"/>
              <a:gd name="connsiteY159" fmla="*/ 520541 h 1495425"/>
              <a:gd name="connsiteX160" fmla="*/ 1424845 w 3505200"/>
              <a:gd name="connsiteY160" fmla="*/ 645890 h 1495425"/>
              <a:gd name="connsiteX161" fmla="*/ 1376553 w 3505200"/>
              <a:gd name="connsiteY161" fmla="*/ 971836 h 1495425"/>
              <a:gd name="connsiteX162" fmla="*/ 1325023 w 3505200"/>
              <a:gd name="connsiteY162" fmla="*/ 971836 h 1495425"/>
              <a:gd name="connsiteX163" fmla="*/ 1325023 w 3505200"/>
              <a:gd name="connsiteY163" fmla="*/ 889921 h 1495425"/>
              <a:gd name="connsiteX164" fmla="*/ 1376553 w 3505200"/>
              <a:gd name="connsiteY164" fmla="*/ 889921 h 1495425"/>
              <a:gd name="connsiteX165" fmla="*/ 1419633 w 3505200"/>
              <a:gd name="connsiteY165" fmla="*/ 929042 h 1495425"/>
              <a:gd name="connsiteX166" fmla="*/ 1380511 w 3505200"/>
              <a:gd name="connsiteY166" fmla="*/ 972122 h 1495425"/>
              <a:gd name="connsiteX167" fmla="*/ 1376553 w 3505200"/>
              <a:gd name="connsiteY167" fmla="*/ 972122 h 1495425"/>
              <a:gd name="connsiteX168" fmla="*/ 1424749 w 3505200"/>
              <a:gd name="connsiteY168" fmla="*/ 1134904 h 1495425"/>
              <a:gd name="connsiteX169" fmla="*/ 1476947 w 3505200"/>
              <a:gd name="connsiteY169" fmla="*/ 1134904 h 1495425"/>
              <a:gd name="connsiteX170" fmla="*/ 1378553 w 3505200"/>
              <a:gd name="connsiteY170" fmla="*/ 1012412 h 1495425"/>
              <a:gd name="connsiteX171" fmla="*/ 1462278 w 3505200"/>
              <a:gd name="connsiteY171" fmla="*/ 930783 h 1495425"/>
              <a:gd name="connsiteX172" fmla="*/ 1376077 w 3505200"/>
              <a:gd name="connsiteY172" fmla="*/ 849630 h 1495425"/>
              <a:gd name="connsiteX173" fmla="*/ 1282637 w 3505200"/>
              <a:gd name="connsiteY173" fmla="*/ 849630 h 1495425"/>
              <a:gd name="connsiteX174" fmla="*/ 1282637 w 3505200"/>
              <a:gd name="connsiteY174" fmla="*/ 1134904 h 1495425"/>
              <a:gd name="connsiteX175" fmla="*/ 1325023 w 3505200"/>
              <a:gd name="connsiteY175" fmla="*/ 1134904 h 1495425"/>
              <a:gd name="connsiteX176" fmla="*/ 1325023 w 3505200"/>
              <a:gd name="connsiteY176" fmla="*/ 1009936 h 1495425"/>
              <a:gd name="connsiteX177" fmla="*/ 1688782 w 3505200"/>
              <a:gd name="connsiteY177" fmla="*/ 523494 h 1495425"/>
              <a:gd name="connsiteX178" fmla="*/ 1593532 w 3505200"/>
              <a:gd name="connsiteY178" fmla="*/ 523494 h 1495425"/>
              <a:gd name="connsiteX179" fmla="*/ 1622107 w 3505200"/>
              <a:gd name="connsiteY179" fmla="*/ 400431 h 1495425"/>
              <a:gd name="connsiteX180" fmla="*/ 1660207 w 3505200"/>
              <a:gd name="connsiteY180" fmla="*/ 400431 h 1495425"/>
              <a:gd name="connsiteX181" fmla="*/ 1717357 w 3505200"/>
              <a:gd name="connsiteY181" fmla="*/ 645890 h 1495425"/>
              <a:gd name="connsiteX182" fmla="*/ 1761554 w 3505200"/>
              <a:gd name="connsiteY182" fmla="*/ 645890 h 1495425"/>
              <a:gd name="connsiteX183" fmla="*/ 1694879 w 3505200"/>
              <a:gd name="connsiteY183" fmla="*/ 360140 h 1495425"/>
              <a:gd name="connsiteX184" fmla="*/ 1587437 w 3505200"/>
              <a:gd name="connsiteY184" fmla="*/ 360140 h 1495425"/>
              <a:gd name="connsiteX185" fmla="*/ 1520762 w 3505200"/>
              <a:gd name="connsiteY185" fmla="*/ 645890 h 1495425"/>
              <a:gd name="connsiteX186" fmla="*/ 1564957 w 3505200"/>
              <a:gd name="connsiteY186" fmla="*/ 645890 h 1495425"/>
              <a:gd name="connsiteX187" fmla="*/ 1584007 w 3505200"/>
              <a:gd name="connsiteY187" fmla="*/ 563404 h 1495425"/>
              <a:gd name="connsiteX188" fmla="*/ 1697831 w 3505200"/>
              <a:gd name="connsiteY188" fmla="*/ 563404 h 1495425"/>
              <a:gd name="connsiteX189" fmla="*/ 1688782 w 3505200"/>
              <a:gd name="connsiteY189" fmla="*/ 1012603 h 1495425"/>
              <a:gd name="connsiteX190" fmla="*/ 1593532 w 3505200"/>
              <a:gd name="connsiteY190" fmla="*/ 1012603 h 1495425"/>
              <a:gd name="connsiteX191" fmla="*/ 1622107 w 3505200"/>
              <a:gd name="connsiteY191" fmla="*/ 889445 h 1495425"/>
              <a:gd name="connsiteX192" fmla="*/ 1660207 w 3505200"/>
              <a:gd name="connsiteY192" fmla="*/ 889445 h 1495425"/>
              <a:gd name="connsiteX193" fmla="*/ 1717357 w 3505200"/>
              <a:gd name="connsiteY193" fmla="*/ 1134904 h 1495425"/>
              <a:gd name="connsiteX194" fmla="*/ 1761554 w 3505200"/>
              <a:gd name="connsiteY194" fmla="*/ 1134904 h 1495425"/>
              <a:gd name="connsiteX195" fmla="*/ 1694879 w 3505200"/>
              <a:gd name="connsiteY195" fmla="*/ 849630 h 1495425"/>
              <a:gd name="connsiteX196" fmla="*/ 1587437 w 3505200"/>
              <a:gd name="connsiteY196" fmla="*/ 849630 h 1495425"/>
              <a:gd name="connsiteX197" fmla="*/ 1520762 w 3505200"/>
              <a:gd name="connsiteY197" fmla="*/ 1134904 h 1495425"/>
              <a:gd name="connsiteX198" fmla="*/ 1564957 w 3505200"/>
              <a:gd name="connsiteY198" fmla="*/ 1134904 h 1495425"/>
              <a:gd name="connsiteX199" fmla="*/ 1584007 w 3505200"/>
              <a:gd name="connsiteY199" fmla="*/ 1052513 h 1495425"/>
              <a:gd name="connsiteX200" fmla="*/ 1697831 w 3505200"/>
              <a:gd name="connsiteY200" fmla="*/ 1052513 h 1495425"/>
              <a:gd name="connsiteX201" fmla="*/ 1871186 w 3505200"/>
              <a:gd name="connsiteY201" fmla="*/ 464439 h 1495425"/>
              <a:gd name="connsiteX202" fmla="*/ 1860995 w 3505200"/>
              <a:gd name="connsiteY202" fmla="*/ 440817 h 1495425"/>
              <a:gd name="connsiteX203" fmla="*/ 1876139 w 3505200"/>
              <a:gd name="connsiteY203" fmla="*/ 408337 h 1495425"/>
              <a:gd name="connsiteX204" fmla="*/ 1910906 w 3505200"/>
              <a:gd name="connsiteY204" fmla="*/ 397859 h 1495425"/>
              <a:gd name="connsiteX205" fmla="*/ 1982914 w 3505200"/>
              <a:gd name="connsiteY205" fmla="*/ 419862 h 1495425"/>
              <a:gd name="connsiteX206" fmla="*/ 2006346 w 3505200"/>
              <a:gd name="connsiteY206" fmla="*/ 385191 h 1495425"/>
              <a:gd name="connsiteX207" fmla="*/ 1913096 w 3505200"/>
              <a:gd name="connsiteY207" fmla="*/ 355854 h 1495425"/>
              <a:gd name="connsiteX208" fmla="*/ 1843945 w 3505200"/>
              <a:gd name="connsiteY208" fmla="*/ 379190 h 1495425"/>
              <a:gd name="connsiteX209" fmla="*/ 1818799 w 3505200"/>
              <a:gd name="connsiteY209" fmla="*/ 440055 h 1495425"/>
              <a:gd name="connsiteX210" fmla="*/ 1838801 w 3505200"/>
              <a:gd name="connsiteY210" fmla="*/ 493395 h 1495425"/>
              <a:gd name="connsiteX211" fmla="*/ 1895380 w 3505200"/>
              <a:gd name="connsiteY211" fmla="*/ 520923 h 1495425"/>
              <a:gd name="connsiteX212" fmla="*/ 1934051 w 3505200"/>
              <a:gd name="connsiteY212" fmla="*/ 526352 h 1495425"/>
              <a:gd name="connsiteX213" fmla="*/ 1973104 w 3505200"/>
              <a:gd name="connsiteY213" fmla="*/ 566738 h 1495425"/>
              <a:gd name="connsiteX214" fmla="*/ 1914335 w 3505200"/>
              <a:gd name="connsiteY214" fmla="*/ 608552 h 1495425"/>
              <a:gd name="connsiteX215" fmla="*/ 1831467 w 3505200"/>
              <a:gd name="connsiteY215" fmla="*/ 579977 h 1495425"/>
              <a:gd name="connsiteX216" fmla="*/ 1826990 w 3505200"/>
              <a:gd name="connsiteY216" fmla="*/ 585121 h 1495425"/>
              <a:gd name="connsiteX217" fmla="*/ 1807940 w 3505200"/>
              <a:gd name="connsiteY217" fmla="*/ 614458 h 1495425"/>
              <a:gd name="connsiteX218" fmla="*/ 1913858 w 3505200"/>
              <a:gd name="connsiteY218" fmla="*/ 650653 h 1495425"/>
              <a:gd name="connsiteX219" fmla="*/ 2015299 w 3505200"/>
              <a:gd name="connsiteY219" fmla="*/ 566833 h 1495425"/>
              <a:gd name="connsiteX220" fmla="*/ 1996249 w 3505200"/>
              <a:gd name="connsiteY220" fmla="*/ 513017 h 1495425"/>
              <a:gd name="connsiteX221" fmla="*/ 1936242 w 3505200"/>
              <a:gd name="connsiteY221" fmla="*/ 483966 h 1495425"/>
              <a:gd name="connsiteX222" fmla="*/ 1903381 w 3505200"/>
              <a:gd name="connsiteY222" fmla="*/ 479298 h 1495425"/>
              <a:gd name="connsiteX223" fmla="*/ 1871281 w 3505200"/>
              <a:gd name="connsiteY223" fmla="*/ 464534 h 1495425"/>
              <a:gd name="connsiteX224" fmla="*/ 1973771 w 3505200"/>
              <a:gd name="connsiteY224" fmla="*/ 1012603 h 1495425"/>
              <a:gd name="connsiteX225" fmla="*/ 1878521 w 3505200"/>
              <a:gd name="connsiteY225" fmla="*/ 1012603 h 1495425"/>
              <a:gd name="connsiteX226" fmla="*/ 1907096 w 3505200"/>
              <a:gd name="connsiteY226" fmla="*/ 889445 h 1495425"/>
              <a:gd name="connsiteX227" fmla="*/ 1945196 w 3505200"/>
              <a:gd name="connsiteY227" fmla="*/ 889445 h 1495425"/>
              <a:gd name="connsiteX228" fmla="*/ 2002346 w 3505200"/>
              <a:gd name="connsiteY228" fmla="*/ 1134904 h 1495425"/>
              <a:gd name="connsiteX229" fmla="*/ 2046542 w 3505200"/>
              <a:gd name="connsiteY229" fmla="*/ 1134904 h 1495425"/>
              <a:gd name="connsiteX230" fmla="*/ 1979867 w 3505200"/>
              <a:gd name="connsiteY230" fmla="*/ 849630 h 1495425"/>
              <a:gd name="connsiteX231" fmla="*/ 1872234 w 3505200"/>
              <a:gd name="connsiteY231" fmla="*/ 849630 h 1495425"/>
              <a:gd name="connsiteX232" fmla="*/ 1805559 w 3505200"/>
              <a:gd name="connsiteY232" fmla="*/ 1134904 h 1495425"/>
              <a:gd name="connsiteX233" fmla="*/ 1849946 w 3505200"/>
              <a:gd name="connsiteY233" fmla="*/ 1134904 h 1495425"/>
              <a:gd name="connsiteX234" fmla="*/ 1868996 w 3505200"/>
              <a:gd name="connsiteY234" fmla="*/ 1052513 h 1495425"/>
              <a:gd name="connsiteX235" fmla="*/ 1983296 w 3505200"/>
              <a:gd name="connsiteY235" fmla="*/ 1052513 h 1495425"/>
              <a:gd name="connsiteX236" fmla="*/ 2099691 w 3505200"/>
              <a:gd name="connsiteY236" fmla="*/ 645890 h 1495425"/>
              <a:gd name="connsiteX237" fmla="*/ 2252091 w 3505200"/>
              <a:gd name="connsiteY237" fmla="*/ 645890 h 1495425"/>
              <a:gd name="connsiteX238" fmla="*/ 2252091 w 3505200"/>
              <a:gd name="connsiteY238" fmla="*/ 605504 h 1495425"/>
              <a:gd name="connsiteX239" fmla="*/ 2121884 w 3505200"/>
              <a:gd name="connsiteY239" fmla="*/ 605504 h 1495425"/>
              <a:gd name="connsiteX240" fmla="*/ 2121884 w 3505200"/>
              <a:gd name="connsiteY240" fmla="*/ 523399 h 1495425"/>
              <a:gd name="connsiteX241" fmla="*/ 2217134 w 3505200"/>
              <a:gd name="connsiteY241" fmla="*/ 523399 h 1495425"/>
              <a:gd name="connsiteX242" fmla="*/ 2217134 w 3505200"/>
              <a:gd name="connsiteY242" fmla="*/ 483013 h 1495425"/>
              <a:gd name="connsiteX243" fmla="*/ 2121884 w 3505200"/>
              <a:gd name="connsiteY243" fmla="*/ 483013 h 1495425"/>
              <a:gd name="connsiteX244" fmla="*/ 2121884 w 3505200"/>
              <a:gd name="connsiteY244" fmla="*/ 400907 h 1495425"/>
              <a:gd name="connsiteX245" fmla="*/ 2251520 w 3505200"/>
              <a:gd name="connsiteY245" fmla="*/ 400907 h 1495425"/>
              <a:gd name="connsiteX246" fmla="*/ 2251520 w 3505200"/>
              <a:gd name="connsiteY246" fmla="*/ 360521 h 1495425"/>
              <a:gd name="connsiteX247" fmla="*/ 2079498 w 3505200"/>
              <a:gd name="connsiteY247" fmla="*/ 360521 h 1495425"/>
              <a:gd name="connsiteX248" fmla="*/ 2079498 w 3505200"/>
              <a:gd name="connsiteY248" fmla="*/ 646271 h 1495425"/>
              <a:gd name="connsiteX249" fmla="*/ 2152841 w 3505200"/>
              <a:gd name="connsiteY249" fmla="*/ 953548 h 1495425"/>
              <a:gd name="connsiteX250" fmla="*/ 2142649 w 3505200"/>
              <a:gd name="connsiteY250" fmla="*/ 929926 h 1495425"/>
              <a:gd name="connsiteX251" fmla="*/ 2157793 w 3505200"/>
              <a:gd name="connsiteY251" fmla="*/ 897350 h 1495425"/>
              <a:gd name="connsiteX252" fmla="*/ 2192465 w 3505200"/>
              <a:gd name="connsiteY252" fmla="*/ 886968 h 1495425"/>
              <a:gd name="connsiteX253" fmla="*/ 2264569 w 3505200"/>
              <a:gd name="connsiteY253" fmla="*/ 908970 h 1495425"/>
              <a:gd name="connsiteX254" fmla="*/ 2287905 w 3505200"/>
              <a:gd name="connsiteY254" fmla="*/ 874300 h 1495425"/>
              <a:gd name="connsiteX255" fmla="*/ 2194655 w 3505200"/>
              <a:gd name="connsiteY255" fmla="*/ 844868 h 1495425"/>
              <a:gd name="connsiteX256" fmla="*/ 2125504 w 3505200"/>
              <a:gd name="connsiteY256" fmla="*/ 868204 h 1495425"/>
              <a:gd name="connsiteX257" fmla="*/ 2100453 w 3505200"/>
              <a:gd name="connsiteY257" fmla="*/ 929164 h 1495425"/>
              <a:gd name="connsiteX258" fmla="*/ 2120360 w 3505200"/>
              <a:gd name="connsiteY258" fmla="*/ 982504 h 1495425"/>
              <a:gd name="connsiteX259" fmla="*/ 2177034 w 3505200"/>
              <a:gd name="connsiteY259" fmla="*/ 1010031 h 1495425"/>
              <a:gd name="connsiteX260" fmla="*/ 2215706 w 3505200"/>
              <a:gd name="connsiteY260" fmla="*/ 1015365 h 1495425"/>
              <a:gd name="connsiteX261" fmla="*/ 2254758 w 3505200"/>
              <a:gd name="connsiteY261" fmla="*/ 1055846 h 1495425"/>
              <a:gd name="connsiteX262" fmla="*/ 2195894 w 3505200"/>
              <a:gd name="connsiteY262" fmla="*/ 1097661 h 1495425"/>
              <a:gd name="connsiteX263" fmla="*/ 2113026 w 3505200"/>
              <a:gd name="connsiteY263" fmla="*/ 1069086 h 1495425"/>
              <a:gd name="connsiteX264" fmla="*/ 2108645 w 3505200"/>
              <a:gd name="connsiteY264" fmla="*/ 1074230 h 1495425"/>
              <a:gd name="connsiteX265" fmla="*/ 2089595 w 3505200"/>
              <a:gd name="connsiteY265" fmla="*/ 1103566 h 1495425"/>
              <a:gd name="connsiteX266" fmla="*/ 2195513 w 3505200"/>
              <a:gd name="connsiteY266" fmla="*/ 1139761 h 1495425"/>
              <a:gd name="connsiteX267" fmla="*/ 2296954 w 3505200"/>
              <a:gd name="connsiteY267" fmla="*/ 1055846 h 1495425"/>
              <a:gd name="connsiteX268" fmla="*/ 2277904 w 3505200"/>
              <a:gd name="connsiteY268" fmla="*/ 1002125 h 1495425"/>
              <a:gd name="connsiteX269" fmla="*/ 2217896 w 3505200"/>
              <a:gd name="connsiteY269" fmla="*/ 973074 h 1495425"/>
              <a:gd name="connsiteX270" fmla="*/ 2185035 w 3505200"/>
              <a:gd name="connsiteY270" fmla="*/ 968407 h 1495425"/>
              <a:gd name="connsiteX271" fmla="*/ 2152936 w 3505200"/>
              <a:gd name="connsiteY271" fmla="*/ 953643 h 1495425"/>
              <a:gd name="connsiteX272" fmla="*/ 2464499 w 3505200"/>
              <a:gd name="connsiteY272" fmla="*/ 441865 h 1495425"/>
              <a:gd name="connsiteX273" fmla="*/ 2423500 w 3505200"/>
              <a:gd name="connsiteY273" fmla="*/ 483161 h 1495425"/>
              <a:gd name="connsiteX274" fmla="*/ 2421255 w 3505200"/>
              <a:gd name="connsiteY274" fmla="*/ 483108 h 1495425"/>
              <a:gd name="connsiteX275" fmla="*/ 2373821 w 3505200"/>
              <a:gd name="connsiteY275" fmla="*/ 483108 h 1495425"/>
              <a:gd name="connsiteX276" fmla="*/ 2373821 w 3505200"/>
              <a:gd name="connsiteY276" fmla="*/ 401003 h 1495425"/>
              <a:gd name="connsiteX277" fmla="*/ 2421446 w 3505200"/>
              <a:gd name="connsiteY277" fmla="*/ 401003 h 1495425"/>
              <a:gd name="connsiteX278" fmla="*/ 2464631 w 3505200"/>
              <a:gd name="connsiteY278" fmla="*/ 439806 h 1495425"/>
              <a:gd name="connsiteX279" fmla="*/ 2464689 w 3505200"/>
              <a:gd name="connsiteY279" fmla="*/ 441865 h 1495425"/>
              <a:gd name="connsiteX280" fmla="*/ 2373821 w 3505200"/>
              <a:gd name="connsiteY280" fmla="*/ 523399 h 1495425"/>
              <a:gd name="connsiteX281" fmla="*/ 2419636 w 3505200"/>
              <a:gd name="connsiteY281" fmla="*/ 523399 h 1495425"/>
              <a:gd name="connsiteX282" fmla="*/ 2463487 w 3505200"/>
              <a:gd name="connsiteY282" fmla="*/ 561654 h 1495425"/>
              <a:gd name="connsiteX283" fmla="*/ 2425232 w 3505200"/>
              <a:gd name="connsiteY283" fmla="*/ 605504 h 1495425"/>
              <a:gd name="connsiteX284" fmla="*/ 2419636 w 3505200"/>
              <a:gd name="connsiteY284" fmla="*/ 605504 h 1495425"/>
              <a:gd name="connsiteX285" fmla="*/ 2373821 w 3505200"/>
              <a:gd name="connsiteY285" fmla="*/ 605504 h 1495425"/>
              <a:gd name="connsiteX286" fmla="*/ 2507171 w 3505200"/>
              <a:gd name="connsiteY286" fmla="*/ 441770 h 1495425"/>
              <a:gd name="connsiteX287" fmla="*/ 2421446 w 3505200"/>
              <a:gd name="connsiteY287" fmla="*/ 360521 h 1495425"/>
              <a:gd name="connsiteX288" fmla="*/ 2332006 w 3505200"/>
              <a:gd name="connsiteY288" fmla="*/ 360521 h 1495425"/>
              <a:gd name="connsiteX289" fmla="*/ 2332006 w 3505200"/>
              <a:gd name="connsiteY289" fmla="*/ 646271 h 1495425"/>
              <a:gd name="connsiteX290" fmla="*/ 2420207 w 3505200"/>
              <a:gd name="connsiteY290" fmla="*/ 646271 h 1495425"/>
              <a:gd name="connsiteX291" fmla="*/ 2505932 w 3505200"/>
              <a:gd name="connsiteY291" fmla="*/ 564642 h 1495425"/>
              <a:gd name="connsiteX292" fmla="*/ 2477357 w 3505200"/>
              <a:gd name="connsiteY292" fmla="*/ 503968 h 1495425"/>
              <a:gd name="connsiteX293" fmla="*/ 2506980 w 3505200"/>
              <a:gd name="connsiteY293" fmla="*/ 442151 h 1495425"/>
              <a:gd name="connsiteX294" fmla="*/ 2381155 w 3505200"/>
              <a:gd name="connsiteY294" fmla="*/ 1135285 h 1495425"/>
              <a:gd name="connsiteX295" fmla="*/ 2533555 w 3505200"/>
              <a:gd name="connsiteY295" fmla="*/ 1135285 h 1495425"/>
              <a:gd name="connsiteX296" fmla="*/ 2533555 w 3505200"/>
              <a:gd name="connsiteY296" fmla="*/ 1094994 h 1495425"/>
              <a:gd name="connsiteX297" fmla="*/ 2403348 w 3505200"/>
              <a:gd name="connsiteY297" fmla="*/ 1094994 h 1495425"/>
              <a:gd name="connsiteX298" fmla="*/ 2403348 w 3505200"/>
              <a:gd name="connsiteY298" fmla="*/ 1012793 h 1495425"/>
              <a:gd name="connsiteX299" fmla="*/ 2498598 w 3505200"/>
              <a:gd name="connsiteY299" fmla="*/ 1012793 h 1495425"/>
              <a:gd name="connsiteX300" fmla="*/ 2498598 w 3505200"/>
              <a:gd name="connsiteY300" fmla="*/ 971836 h 1495425"/>
              <a:gd name="connsiteX301" fmla="*/ 2403348 w 3505200"/>
              <a:gd name="connsiteY301" fmla="*/ 971836 h 1495425"/>
              <a:gd name="connsiteX302" fmla="*/ 2403348 w 3505200"/>
              <a:gd name="connsiteY302" fmla="*/ 889921 h 1495425"/>
              <a:gd name="connsiteX303" fmla="*/ 2532983 w 3505200"/>
              <a:gd name="connsiteY303" fmla="*/ 889921 h 1495425"/>
              <a:gd name="connsiteX304" fmla="*/ 2532983 w 3505200"/>
              <a:gd name="connsiteY304" fmla="*/ 849630 h 1495425"/>
              <a:gd name="connsiteX305" fmla="*/ 2360962 w 3505200"/>
              <a:gd name="connsiteY305" fmla="*/ 849630 h 1495425"/>
              <a:gd name="connsiteX306" fmla="*/ 2360962 w 3505200"/>
              <a:gd name="connsiteY306" fmla="*/ 1134904 h 1495425"/>
              <a:gd name="connsiteX307" fmla="*/ 2819972 w 3505200"/>
              <a:gd name="connsiteY307" fmla="*/ 503396 h 1495425"/>
              <a:gd name="connsiteX308" fmla="*/ 2711295 w 3505200"/>
              <a:gd name="connsiteY308" fmla="*/ 613788 h 1495425"/>
              <a:gd name="connsiteX309" fmla="*/ 2600903 w 3505200"/>
              <a:gd name="connsiteY309" fmla="*/ 505111 h 1495425"/>
              <a:gd name="connsiteX310" fmla="*/ 2709580 w 3505200"/>
              <a:gd name="connsiteY310" fmla="*/ 394720 h 1495425"/>
              <a:gd name="connsiteX311" fmla="*/ 2710434 w 3505200"/>
              <a:gd name="connsiteY311" fmla="*/ 394716 h 1495425"/>
              <a:gd name="connsiteX312" fmla="*/ 2819956 w 3505200"/>
              <a:gd name="connsiteY312" fmla="*/ 499259 h 1495425"/>
              <a:gd name="connsiteX313" fmla="*/ 2819972 w 3505200"/>
              <a:gd name="connsiteY313" fmla="*/ 503396 h 1495425"/>
              <a:gd name="connsiteX314" fmla="*/ 2863120 w 3505200"/>
              <a:gd name="connsiteY314" fmla="*/ 503396 h 1495425"/>
              <a:gd name="connsiteX315" fmla="*/ 2714188 w 3505200"/>
              <a:gd name="connsiteY315" fmla="*/ 347606 h 1495425"/>
              <a:gd name="connsiteX316" fmla="*/ 2558397 w 3505200"/>
              <a:gd name="connsiteY316" fmla="*/ 496538 h 1495425"/>
              <a:gd name="connsiteX317" fmla="*/ 2707329 w 3505200"/>
              <a:gd name="connsiteY317" fmla="*/ 652329 h 1495425"/>
              <a:gd name="connsiteX318" fmla="*/ 2710720 w 3505200"/>
              <a:gd name="connsiteY318" fmla="*/ 652367 h 1495425"/>
              <a:gd name="connsiteX319" fmla="*/ 2863111 w 3505200"/>
              <a:gd name="connsiteY319" fmla="*/ 504179 h 1495425"/>
              <a:gd name="connsiteX320" fmla="*/ 2863120 w 3505200"/>
              <a:gd name="connsiteY320" fmla="*/ 503396 h 1495425"/>
              <a:gd name="connsiteX321" fmla="*/ 3018568 w 3505200"/>
              <a:gd name="connsiteY321" fmla="*/ 483394 h 1495425"/>
              <a:gd name="connsiteX322" fmla="*/ 2967133 w 3505200"/>
              <a:gd name="connsiteY322" fmla="*/ 483394 h 1495425"/>
              <a:gd name="connsiteX323" fmla="*/ 2967133 w 3505200"/>
              <a:gd name="connsiteY323" fmla="*/ 401288 h 1495425"/>
              <a:gd name="connsiteX324" fmla="*/ 3018568 w 3505200"/>
              <a:gd name="connsiteY324" fmla="*/ 401288 h 1495425"/>
              <a:gd name="connsiteX325" fmla="*/ 3062419 w 3505200"/>
              <a:gd name="connsiteY325" fmla="*/ 439543 h 1495425"/>
              <a:gd name="connsiteX326" fmla="*/ 3024164 w 3505200"/>
              <a:gd name="connsiteY326" fmla="*/ 483394 h 1495425"/>
              <a:gd name="connsiteX327" fmla="*/ 3018568 w 3505200"/>
              <a:gd name="connsiteY327" fmla="*/ 483394 h 1495425"/>
              <a:gd name="connsiteX328" fmla="*/ 3118961 w 3505200"/>
              <a:gd name="connsiteY328" fmla="*/ 646271 h 1495425"/>
              <a:gd name="connsiteX329" fmla="*/ 3020568 w 3505200"/>
              <a:gd name="connsiteY329" fmla="*/ 523780 h 1495425"/>
              <a:gd name="connsiteX330" fmla="*/ 3104293 w 3505200"/>
              <a:gd name="connsiteY330" fmla="*/ 442151 h 1495425"/>
              <a:gd name="connsiteX331" fmla="*/ 3018568 w 3505200"/>
              <a:gd name="connsiteY331" fmla="*/ 360902 h 1495425"/>
              <a:gd name="connsiteX332" fmla="*/ 2924366 w 3505200"/>
              <a:gd name="connsiteY332" fmla="*/ 360902 h 1495425"/>
              <a:gd name="connsiteX333" fmla="*/ 2924366 w 3505200"/>
              <a:gd name="connsiteY333" fmla="*/ 646652 h 1495425"/>
              <a:gd name="connsiteX334" fmla="*/ 2966847 w 3505200"/>
              <a:gd name="connsiteY334" fmla="*/ 646652 h 1495425"/>
              <a:gd name="connsiteX335" fmla="*/ 2966847 w 3505200"/>
              <a:gd name="connsiteY335" fmla="*/ 520541 h 1495425"/>
              <a:gd name="connsiteX336" fmla="*/ 3066478 w 3505200"/>
              <a:gd name="connsiteY336" fmla="*/ 645890 h 1495425"/>
              <a:gd name="connsiteX337" fmla="*/ 3092863 w 3505200"/>
              <a:gd name="connsiteY337" fmla="*/ 992410 h 1495425"/>
              <a:gd name="connsiteX338" fmla="*/ 2983898 w 3505200"/>
              <a:gd name="connsiteY338" fmla="*/ 1102327 h 1495425"/>
              <a:gd name="connsiteX339" fmla="*/ 2873980 w 3505200"/>
              <a:gd name="connsiteY339" fmla="*/ 993362 h 1495425"/>
              <a:gd name="connsiteX340" fmla="*/ 2982945 w 3505200"/>
              <a:gd name="connsiteY340" fmla="*/ 883445 h 1495425"/>
              <a:gd name="connsiteX341" fmla="*/ 2983420 w 3505200"/>
              <a:gd name="connsiteY341" fmla="*/ 883444 h 1495425"/>
              <a:gd name="connsiteX342" fmla="*/ 3092846 w 3505200"/>
              <a:gd name="connsiteY342" fmla="*/ 987891 h 1495425"/>
              <a:gd name="connsiteX343" fmla="*/ 3092862 w 3505200"/>
              <a:gd name="connsiteY343" fmla="*/ 992029 h 1495425"/>
              <a:gd name="connsiteX344" fmla="*/ 3136107 w 3505200"/>
              <a:gd name="connsiteY344" fmla="*/ 992029 h 1495425"/>
              <a:gd name="connsiteX345" fmla="*/ 2987077 w 3505200"/>
              <a:gd name="connsiteY345" fmla="*/ 836332 h 1495425"/>
              <a:gd name="connsiteX346" fmla="*/ 2831379 w 3505200"/>
              <a:gd name="connsiteY346" fmla="*/ 985361 h 1495425"/>
              <a:gd name="connsiteX347" fmla="*/ 2980409 w 3505200"/>
              <a:gd name="connsiteY347" fmla="*/ 1141059 h 1495425"/>
              <a:gd name="connsiteX348" fmla="*/ 2983707 w 3505200"/>
              <a:gd name="connsiteY348" fmla="*/ 1141095 h 1495425"/>
              <a:gd name="connsiteX349" fmla="*/ 3136097 w 3505200"/>
              <a:gd name="connsiteY349" fmla="*/ 992906 h 1495425"/>
              <a:gd name="connsiteX350" fmla="*/ 3136107 w 3505200"/>
              <a:gd name="connsiteY350" fmla="*/ 992029 h 1495425"/>
              <a:gd name="connsiteX351" fmla="*/ 3333178 w 3505200"/>
              <a:gd name="connsiteY351" fmla="*/ 645890 h 1495425"/>
              <a:gd name="connsiteX352" fmla="*/ 3375184 w 3505200"/>
              <a:gd name="connsiteY352" fmla="*/ 645890 h 1495425"/>
              <a:gd name="connsiteX353" fmla="*/ 3375184 w 3505200"/>
              <a:gd name="connsiteY353" fmla="*/ 483013 h 1495425"/>
              <a:gd name="connsiteX354" fmla="*/ 3281648 w 3505200"/>
              <a:gd name="connsiteY354" fmla="*/ 483013 h 1495425"/>
              <a:gd name="connsiteX355" fmla="*/ 3281648 w 3505200"/>
              <a:gd name="connsiteY355" fmla="*/ 523399 h 1495425"/>
              <a:gd name="connsiteX356" fmla="*/ 3333178 w 3505200"/>
              <a:gd name="connsiteY356" fmla="*/ 523399 h 1495425"/>
              <a:gd name="connsiteX357" fmla="*/ 3333178 w 3505200"/>
              <a:gd name="connsiteY357" fmla="*/ 605504 h 1495425"/>
              <a:gd name="connsiteX358" fmla="*/ 3311938 w 3505200"/>
              <a:gd name="connsiteY358" fmla="*/ 605504 h 1495425"/>
              <a:gd name="connsiteX359" fmla="*/ 3202876 w 3505200"/>
              <a:gd name="connsiteY359" fmla="*/ 503396 h 1495425"/>
              <a:gd name="connsiteX360" fmla="*/ 3311938 w 3505200"/>
              <a:gd name="connsiteY360" fmla="*/ 400907 h 1495425"/>
              <a:gd name="connsiteX361" fmla="*/ 3354896 w 3505200"/>
              <a:gd name="connsiteY361" fmla="*/ 400907 h 1495425"/>
              <a:gd name="connsiteX362" fmla="*/ 3354896 w 3505200"/>
              <a:gd name="connsiteY362" fmla="*/ 360521 h 1495425"/>
              <a:gd name="connsiteX363" fmla="*/ 3311652 w 3505200"/>
              <a:gd name="connsiteY363" fmla="*/ 360521 h 1495425"/>
              <a:gd name="connsiteX364" fmla="*/ 3159252 w 3505200"/>
              <a:gd name="connsiteY364" fmla="*/ 503396 h 1495425"/>
              <a:gd name="connsiteX365" fmla="*/ 3311652 w 3505200"/>
              <a:gd name="connsiteY365" fmla="*/ 646271 h 1495425"/>
              <a:gd name="connsiteX366" fmla="*/ 3291173 w 3505200"/>
              <a:gd name="connsiteY366" fmla="*/ 971836 h 1495425"/>
              <a:gd name="connsiteX367" fmla="*/ 3239738 w 3505200"/>
              <a:gd name="connsiteY367" fmla="*/ 971836 h 1495425"/>
              <a:gd name="connsiteX368" fmla="*/ 3239738 w 3505200"/>
              <a:gd name="connsiteY368" fmla="*/ 889921 h 1495425"/>
              <a:gd name="connsiteX369" fmla="*/ 3291173 w 3505200"/>
              <a:gd name="connsiteY369" fmla="*/ 889921 h 1495425"/>
              <a:gd name="connsiteX370" fmla="*/ 3334253 w 3505200"/>
              <a:gd name="connsiteY370" fmla="*/ 929042 h 1495425"/>
              <a:gd name="connsiteX371" fmla="*/ 3295131 w 3505200"/>
              <a:gd name="connsiteY371" fmla="*/ 972122 h 1495425"/>
              <a:gd name="connsiteX372" fmla="*/ 3291173 w 3505200"/>
              <a:gd name="connsiteY372" fmla="*/ 972122 h 1495425"/>
              <a:gd name="connsiteX373" fmla="*/ 3391662 w 3505200"/>
              <a:gd name="connsiteY373" fmla="*/ 1134904 h 1495425"/>
              <a:gd name="connsiteX374" fmla="*/ 3293269 w 3505200"/>
              <a:gd name="connsiteY374" fmla="*/ 1012412 h 1495425"/>
              <a:gd name="connsiteX375" fmla="*/ 3376898 w 3505200"/>
              <a:gd name="connsiteY375" fmla="*/ 930783 h 1495425"/>
              <a:gd name="connsiteX376" fmla="*/ 3291173 w 3505200"/>
              <a:gd name="connsiteY376" fmla="*/ 849630 h 1495425"/>
              <a:gd name="connsiteX377" fmla="*/ 3197733 w 3505200"/>
              <a:gd name="connsiteY377" fmla="*/ 849630 h 1495425"/>
              <a:gd name="connsiteX378" fmla="*/ 3197733 w 3505200"/>
              <a:gd name="connsiteY378" fmla="*/ 1134904 h 1495425"/>
              <a:gd name="connsiteX379" fmla="*/ 3240120 w 3505200"/>
              <a:gd name="connsiteY379" fmla="*/ 1134904 h 1495425"/>
              <a:gd name="connsiteX380" fmla="*/ 3240120 w 3505200"/>
              <a:gd name="connsiteY380" fmla="*/ 1009936 h 1495425"/>
              <a:gd name="connsiteX381" fmla="*/ 3339846 w 3505200"/>
              <a:gd name="connsiteY381" fmla="*/ 1135285 h 1495425"/>
              <a:gd name="connsiteX382" fmla="*/ 3500152 w 3505200"/>
              <a:gd name="connsiteY382" fmla="*/ 849154 h 1495425"/>
              <a:gd name="connsiteX383" fmla="*/ 3457766 w 3505200"/>
              <a:gd name="connsiteY383" fmla="*/ 849154 h 1495425"/>
              <a:gd name="connsiteX384" fmla="*/ 3457766 w 3505200"/>
              <a:gd name="connsiteY384" fmla="*/ 1134904 h 1495425"/>
              <a:gd name="connsiteX385" fmla="*/ 3500152 w 3505200"/>
              <a:gd name="connsiteY385" fmla="*/ 1134904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</a:cxnLst>
            <a:rect l="l" t="t" r="r" b="b"/>
            <a:pathLst>
              <a:path w="3505200" h="1495425">
                <a:moveTo>
                  <a:pt x="2657666" y="889540"/>
                </a:moveTo>
                <a:lnTo>
                  <a:pt x="2704719" y="889540"/>
                </a:lnTo>
                <a:cubicBezTo>
                  <a:pt x="2727392" y="887994"/>
                  <a:pt x="2747025" y="905122"/>
                  <a:pt x="2748570" y="927794"/>
                </a:cubicBezTo>
                <a:cubicBezTo>
                  <a:pt x="2750115" y="950467"/>
                  <a:pt x="2732988" y="970100"/>
                  <a:pt x="2710315" y="971645"/>
                </a:cubicBezTo>
                <a:cubicBezTo>
                  <a:pt x="2708452" y="971772"/>
                  <a:pt x="2706582" y="971772"/>
                  <a:pt x="2704719" y="971645"/>
                </a:cubicBezTo>
                <a:lnTo>
                  <a:pt x="2657666" y="971645"/>
                </a:lnTo>
                <a:close/>
                <a:moveTo>
                  <a:pt x="2657666" y="849154"/>
                </a:moveTo>
                <a:lnTo>
                  <a:pt x="2615279" y="849154"/>
                </a:lnTo>
                <a:lnTo>
                  <a:pt x="2615279" y="1134904"/>
                </a:lnTo>
                <a:lnTo>
                  <a:pt x="2657666" y="1134904"/>
                </a:lnTo>
                <a:lnTo>
                  <a:pt x="2657666" y="1012031"/>
                </a:lnTo>
                <a:lnTo>
                  <a:pt x="2704719" y="1012031"/>
                </a:lnTo>
                <a:cubicBezTo>
                  <a:pt x="2752344" y="1012031"/>
                  <a:pt x="2790444" y="977360"/>
                  <a:pt x="2790444" y="930402"/>
                </a:cubicBezTo>
                <a:cubicBezTo>
                  <a:pt x="2790444" y="883444"/>
                  <a:pt x="2752344" y="849154"/>
                  <a:pt x="2704719" y="849154"/>
                </a:cubicBezTo>
                <a:close/>
                <a:moveTo>
                  <a:pt x="98679" y="1453515"/>
                </a:moveTo>
                <a:lnTo>
                  <a:pt x="98679" y="1491615"/>
                </a:lnTo>
                <a:cubicBezTo>
                  <a:pt x="136859" y="1491820"/>
                  <a:pt x="172707" y="1473273"/>
                  <a:pt x="194596" y="1441990"/>
                </a:cubicBezTo>
                <a:cubicBezTo>
                  <a:pt x="217131" y="1407072"/>
                  <a:pt x="263706" y="1397035"/>
                  <a:pt x="298623" y="1419570"/>
                </a:cubicBezTo>
                <a:cubicBezTo>
                  <a:pt x="307828" y="1425511"/>
                  <a:pt x="315625" y="1433390"/>
                  <a:pt x="321469" y="1442657"/>
                </a:cubicBezTo>
                <a:cubicBezTo>
                  <a:pt x="359518" y="1495446"/>
                  <a:pt x="433157" y="1507395"/>
                  <a:pt x="485946" y="1469345"/>
                </a:cubicBezTo>
                <a:cubicBezTo>
                  <a:pt x="496442" y="1461780"/>
                  <a:pt x="505620" y="1452538"/>
                  <a:pt x="513112" y="1441990"/>
                </a:cubicBezTo>
                <a:cubicBezTo>
                  <a:pt x="535662" y="1407020"/>
                  <a:pt x="582292" y="1396951"/>
                  <a:pt x="617262" y="1419502"/>
                </a:cubicBezTo>
                <a:cubicBezTo>
                  <a:pt x="626497" y="1425457"/>
                  <a:pt x="634317" y="1433360"/>
                  <a:pt x="640175" y="1442657"/>
                </a:cubicBezTo>
                <a:cubicBezTo>
                  <a:pt x="678209" y="1495457"/>
                  <a:pt x="751845" y="1507428"/>
                  <a:pt x="804645" y="1469394"/>
                </a:cubicBezTo>
                <a:cubicBezTo>
                  <a:pt x="815098" y="1461864"/>
                  <a:pt x="824245" y="1452671"/>
                  <a:pt x="831723" y="1442181"/>
                </a:cubicBezTo>
                <a:cubicBezTo>
                  <a:pt x="845799" y="1420806"/>
                  <a:pt x="869568" y="1407815"/>
                  <a:pt x="895160" y="1407509"/>
                </a:cubicBezTo>
                <a:lnTo>
                  <a:pt x="895160" y="1369409"/>
                </a:lnTo>
                <a:cubicBezTo>
                  <a:pt x="856624" y="1369937"/>
                  <a:pt x="820893" y="1389661"/>
                  <a:pt x="799910" y="1421987"/>
                </a:cubicBezTo>
                <a:cubicBezTo>
                  <a:pt x="772917" y="1457238"/>
                  <a:pt x="722458" y="1463932"/>
                  <a:pt x="687207" y="1436939"/>
                </a:cubicBezTo>
                <a:cubicBezTo>
                  <a:pt x="681843" y="1432831"/>
                  <a:pt x="677018" y="1428064"/>
                  <a:pt x="672846" y="1422749"/>
                </a:cubicBezTo>
                <a:cubicBezTo>
                  <a:pt x="639873" y="1369723"/>
                  <a:pt x="570156" y="1353466"/>
                  <a:pt x="517130" y="1386439"/>
                </a:cubicBezTo>
                <a:cubicBezTo>
                  <a:pt x="502660" y="1395437"/>
                  <a:pt x="490411" y="1407589"/>
                  <a:pt x="481298" y="1421987"/>
                </a:cubicBezTo>
                <a:cubicBezTo>
                  <a:pt x="454305" y="1457238"/>
                  <a:pt x="403846" y="1463932"/>
                  <a:pt x="368596" y="1436939"/>
                </a:cubicBezTo>
                <a:cubicBezTo>
                  <a:pt x="363231" y="1432831"/>
                  <a:pt x="358406" y="1428063"/>
                  <a:pt x="354234" y="1422749"/>
                </a:cubicBezTo>
                <a:cubicBezTo>
                  <a:pt x="321178" y="1369712"/>
                  <a:pt x="251386" y="1353516"/>
                  <a:pt x="198349" y="1386572"/>
                </a:cubicBezTo>
                <a:cubicBezTo>
                  <a:pt x="183912" y="1395571"/>
                  <a:pt x="171690" y="1407708"/>
                  <a:pt x="162591" y="1422082"/>
                </a:cubicBezTo>
                <a:cubicBezTo>
                  <a:pt x="147723" y="1442193"/>
                  <a:pt x="124067" y="1453897"/>
                  <a:pt x="99060" y="1453514"/>
                </a:cubicBezTo>
                <a:moveTo>
                  <a:pt x="858488" y="126016"/>
                </a:moveTo>
                <a:lnTo>
                  <a:pt x="896588" y="126016"/>
                </a:lnTo>
                <a:lnTo>
                  <a:pt x="896588" y="7144"/>
                </a:lnTo>
                <a:lnTo>
                  <a:pt x="706088" y="7144"/>
                </a:lnTo>
                <a:lnTo>
                  <a:pt x="706088" y="88106"/>
                </a:lnTo>
                <a:lnTo>
                  <a:pt x="592646" y="88106"/>
                </a:lnTo>
                <a:lnTo>
                  <a:pt x="592646" y="7144"/>
                </a:lnTo>
                <a:lnTo>
                  <a:pt x="402146" y="7144"/>
                </a:lnTo>
                <a:lnTo>
                  <a:pt x="402146" y="88106"/>
                </a:lnTo>
                <a:lnTo>
                  <a:pt x="287846" y="88106"/>
                </a:lnTo>
                <a:lnTo>
                  <a:pt x="287846" y="7144"/>
                </a:lnTo>
                <a:lnTo>
                  <a:pt x="97346" y="7144"/>
                </a:lnTo>
                <a:lnTo>
                  <a:pt x="97346" y="126016"/>
                </a:lnTo>
                <a:lnTo>
                  <a:pt x="135446" y="126016"/>
                </a:lnTo>
                <a:lnTo>
                  <a:pt x="135446" y="45053"/>
                </a:lnTo>
                <a:lnTo>
                  <a:pt x="249746" y="45053"/>
                </a:lnTo>
                <a:lnTo>
                  <a:pt x="249746" y="126016"/>
                </a:lnTo>
                <a:lnTo>
                  <a:pt x="440246" y="126016"/>
                </a:lnTo>
                <a:lnTo>
                  <a:pt x="440246" y="45053"/>
                </a:lnTo>
                <a:lnTo>
                  <a:pt x="554546" y="45053"/>
                </a:lnTo>
                <a:lnTo>
                  <a:pt x="554546" y="126016"/>
                </a:lnTo>
                <a:lnTo>
                  <a:pt x="745046" y="126016"/>
                </a:lnTo>
                <a:lnTo>
                  <a:pt x="745046" y="45053"/>
                </a:lnTo>
                <a:lnTo>
                  <a:pt x="859346" y="45053"/>
                </a:lnTo>
                <a:close/>
                <a:moveTo>
                  <a:pt x="936307" y="747713"/>
                </a:moveTo>
                <a:cubicBezTo>
                  <a:pt x="915543" y="769715"/>
                  <a:pt x="866013" y="815340"/>
                  <a:pt x="810387" y="815340"/>
                </a:cubicBezTo>
                <a:cubicBezTo>
                  <a:pt x="754761" y="815340"/>
                  <a:pt x="705612" y="769715"/>
                  <a:pt x="684467" y="747713"/>
                </a:cubicBezTo>
                <a:cubicBezTo>
                  <a:pt x="705231" y="725614"/>
                  <a:pt x="754761" y="679990"/>
                  <a:pt x="810387" y="679990"/>
                </a:cubicBezTo>
                <a:cubicBezTo>
                  <a:pt x="866013" y="679990"/>
                  <a:pt x="915638" y="725614"/>
                  <a:pt x="936307" y="747713"/>
                </a:cubicBezTo>
                <a:moveTo>
                  <a:pt x="635032" y="747713"/>
                </a:moveTo>
                <a:cubicBezTo>
                  <a:pt x="605306" y="783309"/>
                  <a:pt x="582032" y="823829"/>
                  <a:pt x="566261" y="867442"/>
                </a:cubicBezTo>
                <a:cubicBezTo>
                  <a:pt x="520418" y="859364"/>
                  <a:pt x="473516" y="859364"/>
                  <a:pt x="427673" y="867442"/>
                </a:cubicBezTo>
                <a:lnTo>
                  <a:pt x="427006" y="867442"/>
                </a:lnTo>
                <a:cubicBezTo>
                  <a:pt x="411254" y="823919"/>
                  <a:pt x="388048" y="783469"/>
                  <a:pt x="358426" y="747903"/>
                </a:cubicBezTo>
                <a:lnTo>
                  <a:pt x="358426" y="747903"/>
                </a:lnTo>
                <a:lnTo>
                  <a:pt x="358426" y="747903"/>
                </a:lnTo>
                <a:cubicBezTo>
                  <a:pt x="388261" y="712227"/>
                  <a:pt x="411632" y="671611"/>
                  <a:pt x="427482" y="627888"/>
                </a:cubicBezTo>
                <a:cubicBezTo>
                  <a:pt x="450162" y="632085"/>
                  <a:pt x="473188" y="634126"/>
                  <a:pt x="496253" y="633984"/>
                </a:cubicBezTo>
                <a:cubicBezTo>
                  <a:pt x="519391" y="633919"/>
                  <a:pt x="542485" y="631976"/>
                  <a:pt x="565309" y="628174"/>
                </a:cubicBezTo>
                <a:cubicBezTo>
                  <a:pt x="581321" y="671914"/>
                  <a:pt x="604888" y="712503"/>
                  <a:pt x="634937" y="748094"/>
                </a:cubicBezTo>
                <a:moveTo>
                  <a:pt x="590645" y="585406"/>
                </a:moveTo>
                <a:cubicBezTo>
                  <a:pt x="581882" y="556831"/>
                  <a:pt x="567023" y="490823"/>
                  <a:pt x="595027" y="442531"/>
                </a:cubicBezTo>
                <a:cubicBezTo>
                  <a:pt x="623030" y="394240"/>
                  <a:pt x="687134" y="374237"/>
                  <a:pt x="716661" y="367379"/>
                </a:cubicBezTo>
                <a:cubicBezTo>
                  <a:pt x="725424" y="395954"/>
                  <a:pt x="740188" y="461867"/>
                  <a:pt x="712280" y="510254"/>
                </a:cubicBezTo>
                <a:cubicBezTo>
                  <a:pt x="684371" y="558641"/>
                  <a:pt x="620078" y="578548"/>
                  <a:pt x="590645" y="585502"/>
                </a:cubicBezTo>
                <a:moveTo>
                  <a:pt x="402717" y="584930"/>
                </a:moveTo>
                <a:cubicBezTo>
                  <a:pt x="373285" y="578072"/>
                  <a:pt x="309086" y="558070"/>
                  <a:pt x="281178" y="509683"/>
                </a:cubicBezTo>
                <a:cubicBezTo>
                  <a:pt x="253270" y="461296"/>
                  <a:pt x="268129" y="395383"/>
                  <a:pt x="276892" y="366808"/>
                </a:cubicBezTo>
                <a:cubicBezTo>
                  <a:pt x="306324" y="373571"/>
                  <a:pt x="370522" y="393573"/>
                  <a:pt x="398431" y="441960"/>
                </a:cubicBezTo>
                <a:cubicBezTo>
                  <a:pt x="426339" y="490347"/>
                  <a:pt x="411480" y="556260"/>
                  <a:pt x="402717" y="584835"/>
                </a:cubicBezTo>
                <a:moveTo>
                  <a:pt x="402717" y="910209"/>
                </a:moveTo>
                <a:cubicBezTo>
                  <a:pt x="411575" y="938784"/>
                  <a:pt x="426339" y="1004697"/>
                  <a:pt x="398336" y="1053084"/>
                </a:cubicBezTo>
                <a:cubicBezTo>
                  <a:pt x="370332" y="1101471"/>
                  <a:pt x="306229" y="1121378"/>
                  <a:pt x="276796" y="1128331"/>
                </a:cubicBezTo>
                <a:cubicBezTo>
                  <a:pt x="267938" y="1099756"/>
                  <a:pt x="253174" y="1033748"/>
                  <a:pt x="281083" y="985456"/>
                </a:cubicBezTo>
                <a:cubicBezTo>
                  <a:pt x="308991" y="937165"/>
                  <a:pt x="373285" y="917162"/>
                  <a:pt x="402717" y="910304"/>
                </a:cubicBezTo>
                <a:moveTo>
                  <a:pt x="590740" y="910304"/>
                </a:moveTo>
                <a:cubicBezTo>
                  <a:pt x="620173" y="917162"/>
                  <a:pt x="684371" y="937165"/>
                  <a:pt x="712280" y="985552"/>
                </a:cubicBezTo>
                <a:cubicBezTo>
                  <a:pt x="740188" y="1033939"/>
                  <a:pt x="725424" y="1099852"/>
                  <a:pt x="716661" y="1128427"/>
                </a:cubicBezTo>
                <a:cubicBezTo>
                  <a:pt x="687134" y="1121569"/>
                  <a:pt x="622840" y="1101471"/>
                  <a:pt x="595027" y="1053274"/>
                </a:cubicBezTo>
                <a:cubicBezTo>
                  <a:pt x="567214" y="1005078"/>
                  <a:pt x="581978" y="938974"/>
                  <a:pt x="590740" y="910399"/>
                </a:cubicBezTo>
                <a:moveTo>
                  <a:pt x="308991" y="747713"/>
                </a:moveTo>
                <a:cubicBezTo>
                  <a:pt x="288227" y="769811"/>
                  <a:pt x="238696" y="815435"/>
                  <a:pt x="183071" y="815435"/>
                </a:cubicBezTo>
                <a:cubicBezTo>
                  <a:pt x="127445" y="815435"/>
                  <a:pt x="78296" y="769811"/>
                  <a:pt x="57150" y="747713"/>
                </a:cubicBezTo>
                <a:cubicBezTo>
                  <a:pt x="77915" y="725614"/>
                  <a:pt x="127445" y="679990"/>
                  <a:pt x="183071" y="679990"/>
                </a:cubicBezTo>
                <a:cubicBezTo>
                  <a:pt x="238696" y="679990"/>
                  <a:pt x="287846" y="725614"/>
                  <a:pt x="308991" y="747713"/>
                </a:cubicBezTo>
                <a:moveTo>
                  <a:pt x="976217" y="759143"/>
                </a:moveTo>
                <a:lnTo>
                  <a:pt x="985266" y="747522"/>
                </a:lnTo>
                <a:lnTo>
                  <a:pt x="976217" y="735806"/>
                </a:lnTo>
                <a:cubicBezTo>
                  <a:pt x="973169" y="731996"/>
                  <a:pt x="901827" y="641890"/>
                  <a:pt x="810101" y="641890"/>
                </a:cubicBezTo>
                <a:cubicBezTo>
                  <a:pt x="742283" y="641890"/>
                  <a:pt x="685610" y="691134"/>
                  <a:pt x="659416" y="718090"/>
                </a:cubicBezTo>
                <a:cubicBezTo>
                  <a:pt x="635837" y="688744"/>
                  <a:pt x="616856" y="655985"/>
                  <a:pt x="603123" y="620935"/>
                </a:cubicBezTo>
                <a:cubicBezTo>
                  <a:pt x="639699" y="611981"/>
                  <a:pt x="710946" y="587502"/>
                  <a:pt x="744950" y="528638"/>
                </a:cubicBezTo>
                <a:cubicBezTo>
                  <a:pt x="790765" y="449294"/>
                  <a:pt x="748379" y="342329"/>
                  <a:pt x="746570" y="338138"/>
                </a:cubicBezTo>
                <a:lnTo>
                  <a:pt x="741045" y="324421"/>
                </a:lnTo>
                <a:lnTo>
                  <a:pt x="726377" y="326422"/>
                </a:lnTo>
                <a:cubicBezTo>
                  <a:pt x="721519" y="327184"/>
                  <a:pt x="607790" y="343948"/>
                  <a:pt x="561975" y="423291"/>
                </a:cubicBezTo>
                <a:cubicBezTo>
                  <a:pt x="528256" y="481774"/>
                  <a:pt x="542258" y="555117"/>
                  <a:pt x="552450" y="591503"/>
                </a:cubicBezTo>
                <a:cubicBezTo>
                  <a:pt x="515143" y="597267"/>
                  <a:pt x="477172" y="597267"/>
                  <a:pt x="439864" y="591503"/>
                </a:cubicBezTo>
                <a:cubicBezTo>
                  <a:pt x="450437" y="555212"/>
                  <a:pt x="464725" y="481584"/>
                  <a:pt x="430816" y="422815"/>
                </a:cubicBezTo>
                <a:cubicBezTo>
                  <a:pt x="385001" y="343471"/>
                  <a:pt x="271177" y="326708"/>
                  <a:pt x="266414" y="326041"/>
                </a:cubicBezTo>
                <a:lnTo>
                  <a:pt x="251746" y="323945"/>
                </a:lnTo>
                <a:lnTo>
                  <a:pt x="246221" y="337661"/>
                </a:lnTo>
                <a:cubicBezTo>
                  <a:pt x="244412" y="342138"/>
                  <a:pt x="202025" y="449104"/>
                  <a:pt x="247840" y="528161"/>
                </a:cubicBezTo>
                <a:cubicBezTo>
                  <a:pt x="281749" y="586835"/>
                  <a:pt x="352615" y="611314"/>
                  <a:pt x="389287" y="620363"/>
                </a:cubicBezTo>
                <a:cubicBezTo>
                  <a:pt x="375636" y="655600"/>
                  <a:pt x="356650" y="688528"/>
                  <a:pt x="332994" y="717995"/>
                </a:cubicBezTo>
                <a:cubicBezTo>
                  <a:pt x="306705" y="690658"/>
                  <a:pt x="250317" y="641795"/>
                  <a:pt x="182785" y="641795"/>
                </a:cubicBezTo>
                <a:cubicBezTo>
                  <a:pt x="91154" y="641795"/>
                  <a:pt x="19717" y="731901"/>
                  <a:pt x="16669" y="735711"/>
                </a:cubicBezTo>
                <a:lnTo>
                  <a:pt x="7144" y="747427"/>
                </a:lnTo>
                <a:lnTo>
                  <a:pt x="16669" y="759047"/>
                </a:lnTo>
                <a:cubicBezTo>
                  <a:pt x="19717" y="762953"/>
                  <a:pt x="91154" y="853059"/>
                  <a:pt x="182785" y="853059"/>
                </a:cubicBezTo>
                <a:cubicBezTo>
                  <a:pt x="250127" y="853059"/>
                  <a:pt x="306610" y="804481"/>
                  <a:pt x="332899" y="776859"/>
                </a:cubicBezTo>
                <a:cubicBezTo>
                  <a:pt x="356231" y="806168"/>
                  <a:pt x="375015" y="838824"/>
                  <a:pt x="388620" y="873728"/>
                </a:cubicBezTo>
                <a:cubicBezTo>
                  <a:pt x="351663" y="883253"/>
                  <a:pt x="281559" y="907447"/>
                  <a:pt x="247936" y="965645"/>
                </a:cubicBezTo>
                <a:cubicBezTo>
                  <a:pt x="202121" y="1045083"/>
                  <a:pt x="244507" y="1151954"/>
                  <a:pt x="246317" y="1156145"/>
                </a:cubicBezTo>
                <a:lnTo>
                  <a:pt x="251841" y="1169956"/>
                </a:lnTo>
                <a:lnTo>
                  <a:pt x="266510" y="1167860"/>
                </a:lnTo>
                <a:cubicBezTo>
                  <a:pt x="271367" y="1167194"/>
                  <a:pt x="385096" y="1150430"/>
                  <a:pt x="430911" y="1070991"/>
                </a:cubicBezTo>
                <a:cubicBezTo>
                  <a:pt x="464630" y="1012603"/>
                  <a:pt x="450628" y="939355"/>
                  <a:pt x="440436" y="902875"/>
                </a:cubicBezTo>
                <a:cubicBezTo>
                  <a:pt x="477751" y="897208"/>
                  <a:pt x="515707" y="897208"/>
                  <a:pt x="553022" y="902875"/>
                </a:cubicBezTo>
                <a:cubicBezTo>
                  <a:pt x="542544" y="939260"/>
                  <a:pt x="528352" y="1012793"/>
                  <a:pt x="562547" y="1071372"/>
                </a:cubicBezTo>
                <a:cubicBezTo>
                  <a:pt x="608362" y="1150811"/>
                  <a:pt x="722186" y="1167574"/>
                  <a:pt x="726948" y="1168241"/>
                </a:cubicBezTo>
                <a:lnTo>
                  <a:pt x="741617" y="1170241"/>
                </a:lnTo>
                <a:lnTo>
                  <a:pt x="747236" y="1156526"/>
                </a:lnTo>
                <a:cubicBezTo>
                  <a:pt x="749046" y="1152049"/>
                  <a:pt x="791337" y="1045178"/>
                  <a:pt x="745522" y="966026"/>
                </a:cubicBezTo>
                <a:cubicBezTo>
                  <a:pt x="711708" y="907447"/>
                  <a:pt x="640747" y="882968"/>
                  <a:pt x="604171" y="873919"/>
                </a:cubicBezTo>
                <a:cubicBezTo>
                  <a:pt x="617794" y="838719"/>
                  <a:pt x="636748" y="805823"/>
                  <a:pt x="660368" y="776383"/>
                </a:cubicBezTo>
                <a:cubicBezTo>
                  <a:pt x="686657" y="803720"/>
                  <a:pt x="743045" y="852583"/>
                  <a:pt x="810482" y="852583"/>
                </a:cubicBezTo>
                <a:cubicBezTo>
                  <a:pt x="902208" y="852583"/>
                  <a:pt x="973550" y="762381"/>
                  <a:pt x="976598" y="758571"/>
                </a:cubicBezTo>
                <a:moveTo>
                  <a:pt x="1376648" y="482346"/>
                </a:moveTo>
                <a:lnTo>
                  <a:pt x="1325118" y="482346"/>
                </a:lnTo>
                <a:lnTo>
                  <a:pt x="1325118" y="400240"/>
                </a:lnTo>
                <a:lnTo>
                  <a:pt x="1376648" y="400240"/>
                </a:lnTo>
                <a:cubicBezTo>
                  <a:pt x="1399321" y="398695"/>
                  <a:pt x="1418954" y="415822"/>
                  <a:pt x="1420499" y="438495"/>
                </a:cubicBezTo>
                <a:cubicBezTo>
                  <a:pt x="1422044" y="461168"/>
                  <a:pt x="1404917" y="480801"/>
                  <a:pt x="1382244" y="482346"/>
                </a:cubicBezTo>
                <a:cubicBezTo>
                  <a:pt x="1380381" y="482473"/>
                  <a:pt x="1378512" y="482473"/>
                  <a:pt x="1376648" y="482346"/>
                </a:cubicBezTo>
                <a:moveTo>
                  <a:pt x="1477042" y="645223"/>
                </a:moveTo>
                <a:lnTo>
                  <a:pt x="1378648" y="522732"/>
                </a:lnTo>
                <a:cubicBezTo>
                  <a:pt x="1425226" y="521494"/>
                  <a:pt x="1462373" y="487204"/>
                  <a:pt x="1462373" y="441103"/>
                </a:cubicBezTo>
                <a:cubicBezTo>
                  <a:pt x="1462373" y="395002"/>
                  <a:pt x="1424273" y="359855"/>
                  <a:pt x="1376172" y="359855"/>
                </a:cubicBezTo>
                <a:lnTo>
                  <a:pt x="1282732" y="359855"/>
                </a:lnTo>
                <a:lnTo>
                  <a:pt x="1282732" y="645605"/>
                </a:lnTo>
                <a:lnTo>
                  <a:pt x="1325118" y="645605"/>
                </a:lnTo>
                <a:lnTo>
                  <a:pt x="1325118" y="520541"/>
                </a:lnTo>
                <a:lnTo>
                  <a:pt x="1424845" y="645890"/>
                </a:lnTo>
                <a:close/>
                <a:moveTo>
                  <a:pt x="1376553" y="971836"/>
                </a:moveTo>
                <a:lnTo>
                  <a:pt x="1325023" y="971836"/>
                </a:lnTo>
                <a:lnTo>
                  <a:pt x="1325023" y="889921"/>
                </a:lnTo>
                <a:lnTo>
                  <a:pt x="1376553" y="889921"/>
                </a:lnTo>
                <a:cubicBezTo>
                  <a:pt x="1399252" y="888828"/>
                  <a:pt x="1418539" y="906343"/>
                  <a:pt x="1419633" y="929042"/>
                </a:cubicBezTo>
                <a:cubicBezTo>
                  <a:pt x="1420726" y="951741"/>
                  <a:pt x="1403211" y="971028"/>
                  <a:pt x="1380511" y="972122"/>
                </a:cubicBezTo>
                <a:cubicBezTo>
                  <a:pt x="1379193" y="972185"/>
                  <a:pt x="1377872" y="972185"/>
                  <a:pt x="1376553" y="972122"/>
                </a:cubicBezTo>
                <a:moveTo>
                  <a:pt x="1424749" y="1134904"/>
                </a:moveTo>
                <a:lnTo>
                  <a:pt x="1476947" y="1134904"/>
                </a:lnTo>
                <a:lnTo>
                  <a:pt x="1378553" y="1012412"/>
                </a:lnTo>
                <a:cubicBezTo>
                  <a:pt x="1425131" y="1011269"/>
                  <a:pt x="1462278" y="976979"/>
                  <a:pt x="1462278" y="930783"/>
                </a:cubicBezTo>
                <a:cubicBezTo>
                  <a:pt x="1462278" y="884587"/>
                  <a:pt x="1424178" y="849630"/>
                  <a:pt x="1376077" y="849630"/>
                </a:cubicBezTo>
                <a:lnTo>
                  <a:pt x="1282637" y="849630"/>
                </a:lnTo>
                <a:lnTo>
                  <a:pt x="1282637" y="1134904"/>
                </a:lnTo>
                <a:lnTo>
                  <a:pt x="1325023" y="1134904"/>
                </a:lnTo>
                <a:lnTo>
                  <a:pt x="1325023" y="1009936"/>
                </a:lnTo>
                <a:close/>
                <a:moveTo>
                  <a:pt x="1688782" y="523494"/>
                </a:moveTo>
                <a:lnTo>
                  <a:pt x="1593532" y="523494"/>
                </a:lnTo>
                <a:lnTo>
                  <a:pt x="1622107" y="400431"/>
                </a:lnTo>
                <a:lnTo>
                  <a:pt x="1660207" y="400431"/>
                </a:lnTo>
                <a:close/>
                <a:moveTo>
                  <a:pt x="1717357" y="645890"/>
                </a:moveTo>
                <a:lnTo>
                  <a:pt x="1761554" y="645890"/>
                </a:lnTo>
                <a:lnTo>
                  <a:pt x="1694879" y="360140"/>
                </a:lnTo>
                <a:lnTo>
                  <a:pt x="1587437" y="360140"/>
                </a:lnTo>
                <a:lnTo>
                  <a:pt x="1520762" y="645890"/>
                </a:lnTo>
                <a:lnTo>
                  <a:pt x="1564957" y="645890"/>
                </a:lnTo>
                <a:lnTo>
                  <a:pt x="1584007" y="563404"/>
                </a:lnTo>
                <a:lnTo>
                  <a:pt x="1697831" y="563404"/>
                </a:lnTo>
                <a:close/>
                <a:moveTo>
                  <a:pt x="1688782" y="1012603"/>
                </a:moveTo>
                <a:lnTo>
                  <a:pt x="1593532" y="1012603"/>
                </a:lnTo>
                <a:lnTo>
                  <a:pt x="1622107" y="889445"/>
                </a:lnTo>
                <a:lnTo>
                  <a:pt x="1660207" y="889445"/>
                </a:lnTo>
                <a:close/>
                <a:moveTo>
                  <a:pt x="1717357" y="1134904"/>
                </a:moveTo>
                <a:lnTo>
                  <a:pt x="1761554" y="1134904"/>
                </a:lnTo>
                <a:lnTo>
                  <a:pt x="1694879" y="849630"/>
                </a:lnTo>
                <a:lnTo>
                  <a:pt x="1587437" y="849630"/>
                </a:lnTo>
                <a:lnTo>
                  <a:pt x="1520762" y="1134904"/>
                </a:lnTo>
                <a:lnTo>
                  <a:pt x="1564957" y="1134904"/>
                </a:lnTo>
                <a:lnTo>
                  <a:pt x="1584007" y="1052513"/>
                </a:lnTo>
                <a:lnTo>
                  <a:pt x="1697831" y="1052513"/>
                </a:lnTo>
                <a:close/>
                <a:moveTo>
                  <a:pt x="1871186" y="464439"/>
                </a:moveTo>
                <a:cubicBezTo>
                  <a:pt x="1864747" y="458258"/>
                  <a:pt x="1861073" y="449742"/>
                  <a:pt x="1860995" y="440817"/>
                </a:cubicBezTo>
                <a:cubicBezTo>
                  <a:pt x="1860516" y="428183"/>
                  <a:pt x="1866154" y="416092"/>
                  <a:pt x="1876139" y="408337"/>
                </a:cubicBezTo>
                <a:cubicBezTo>
                  <a:pt x="1886259" y="401113"/>
                  <a:pt x="1898480" y="397430"/>
                  <a:pt x="1910906" y="397859"/>
                </a:cubicBezTo>
                <a:cubicBezTo>
                  <a:pt x="1936503" y="398261"/>
                  <a:pt x="1961465" y="405888"/>
                  <a:pt x="1982914" y="419862"/>
                </a:cubicBezTo>
                <a:lnTo>
                  <a:pt x="2006346" y="385191"/>
                </a:lnTo>
                <a:cubicBezTo>
                  <a:pt x="1978954" y="366189"/>
                  <a:pt x="1946434" y="355958"/>
                  <a:pt x="1913096" y="355854"/>
                </a:cubicBezTo>
                <a:cubicBezTo>
                  <a:pt x="1883283" y="355854"/>
                  <a:pt x="1860042" y="363950"/>
                  <a:pt x="1843945" y="379190"/>
                </a:cubicBezTo>
                <a:cubicBezTo>
                  <a:pt x="1827120" y="394863"/>
                  <a:pt x="1817942" y="417077"/>
                  <a:pt x="1818799" y="440055"/>
                </a:cubicBezTo>
                <a:cubicBezTo>
                  <a:pt x="1818319" y="459752"/>
                  <a:pt x="1825488" y="478870"/>
                  <a:pt x="1838801" y="493395"/>
                </a:cubicBezTo>
                <a:cubicBezTo>
                  <a:pt x="1853967" y="508759"/>
                  <a:pt x="1873931" y="518472"/>
                  <a:pt x="1895380" y="520923"/>
                </a:cubicBezTo>
                <a:lnTo>
                  <a:pt x="1934051" y="526352"/>
                </a:lnTo>
                <a:cubicBezTo>
                  <a:pt x="1960245" y="530828"/>
                  <a:pt x="1973389" y="544449"/>
                  <a:pt x="1973104" y="566738"/>
                </a:cubicBezTo>
                <a:cubicBezTo>
                  <a:pt x="1972628" y="593979"/>
                  <a:pt x="1952815" y="607981"/>
                  <a:pt x="1914335" y="608552"/>
                </a:cubicBezTo>
                <a:cubicBezTo>
                  <a:pt x="1884237" y="608906"/>
                  <a:pt x="1854949" y="598807"/>
                  <a:pt x="1831467" y="579977"/>
                </a:cubicBezTo>
                <a:lnTo>
                  <a:pt x="1826990" y="585121"/>
                </a:lnTo>
                <a:lnTo>
                  <a:pt x="1807940" y="614458"/>
                </a:lnTo>
                <a:cubicBezTo>
                  <a:pt x="1837965" y="638469"/>
                  <a:pt x="1875418" y="651268"/>
                  <a:pt x="1913858" y="650653"/>
                </a:cubicBezTo>
                <a:cubicBezTo>
                  <a:pt x="1979771" y="649891"/>
                  <a:pt x="2013871" y="622078"/>
                  <a:pt x="2015299" y="566833"/>
                </a:cubicBezTo>
                <a:cubicBezTo>
                  <a:pt x="2015617" y="547189"/>
                  <a:pt x="2008855" y="528086"/>
                  <a:pt x="1996249" y="513017"/>
                </a:cubicBezTo>
                <a:cubicBezTo>
                  <a:pt x="1980673" y="496049"/>
                  <a:pt x="1959213" y="485659"/>
                  <a:pt x="1936242" y="483966"/>
                </a:cubicBezTo>
                <a:cubicBezTo>
                  <a:pt x="1922431" y="482251"/>
                  <a:pt x="1911382" y="480727"/>
                  <a:pt x="1903381" y="479298"/>
                </a:cubicBezTo>
                <a:cubicBezTo>
                  <a:pt x="1891390" y="477891"/>
                  <a:pt x="1880153" y="472723"/>
                  <a:pt x="1871281" y="464534"/>
                </a:cubicBezTo>
                <a:moveTo>
                  <a:pt x="1973771" y="1012603"/>
                </a:moveTo>
                <a:lnTo>
                  <a:pt x="1878521" y="1012603"/>
                </a:lnTo>
                <a:lnTo>
                  <a:pt x="1907096" y="889445"/>
                </a:lnTo>
                <a:lnTo>
                  <a:pt x="1945196" y="889445"/>
                </a:lnTo>
                <a:close/>
                <a:moveTo>
                  <a:pt x="2002346" y="1134904"/>
                </a:moveTo>
                <a:lnTo>
                  <a:pt x="2046542" y="1134904"/>
                </a:lnTo>
                <a:lnTo>
                  <a:pt x="1979867" y="849630"/>
                </a:lnTo>
                <a:lnTo>
                  <a:pt x="1872234" y="849630"/>
                </a:lnTo>
                <a:lnTo>
                  <a:pt x="1805559" y="1134904"/>
                </a:lnTo>
                <a:lnTo>
                  <a:pt x="1849946" y="1134904"/>
                </a:lnTo>
                <a:lnTo>
                  <a:pt x="1868996" y="1052513"/>
                </a:lnTo>
                <a:lnTo>
                  <a:pt x="1983296" y="1052513"/>
                </a:lnTo>
                <a:close/>
                <a:moveTo>
                  <a:pt x="2099691" y="645890"/>
                </a:moveTo>
                <a:lnTo>
                  <a:pt x="2252091" y="645890"/>
                </a:lnTo>
                <a:lnTo>
                  <a:pt x="2252091" y="605504"/>
                </a:lnTo>
                <a:lnTo>
                  <a:pt x="2121884" y="605504"/>
                </a:lnTo>
                <a:lnTo>
                  <a:pt x="2121884" y="523399"/>
                </a:lnTo>
                <a:lnTo>
                  <a:pt x="2217134" y="523399"/>
                </a:lnTo>
                <a:lnTo>
                  <a:pt x="2217134" y="483013"/>
                </a:lnTo>
                <a:lnTo>
                  <a:pt x="2121884" y="483013"/>
                </a:lnTo>
                <a:lnTo>
                  <a:pt x="2121884" y="400907"/>
                </a:lnTo>
                <a:lnTo>
                  <a:pt x="2251520" y="400907"/>
                </a:lnTo>
                <a:lnTo>
                  <a:pt x="2251520" y="360521"/>
                </a:lnTo>
                <a:lnTo>
                  <a:pt x="2079498" y="360521"/>
                </a:lnTo>
                <a:lnTo>
                  <a:pt x="2079498" y="646271"/>
                </a:lnTo>
                <a:close/>
                <a:moveTo>
                  <a:pt x="2152841" y="953548"/>
                </a:moveTo>
                <a:cubicBezTo>
                  <a:pt x="2146411" y="947361"/>
                  <a:pt x="2142738" y="938848"/>
                  <a:pt x="2142649" y="929926"/>
                </a:cubicBezTo>
                <a:cubicBezTo>
                  <a:pt x="2142139" y="917258"/>
                  <a:pt x="2147780" y="905125"/>
                  <a:pt x="2157793" y="897350"/>
                </a:cubicBezTo>
                <a:cubicBezTo>
                  <a:pt x="2167886" y="890154"/>
                  <a:pt x="2180078" y="886503"/>
                  <a:pt x="2192465" y="886968"/>
                </a:cubicBezTo>
                <a:cubicBezTo>
                  <a:pt x="2218100" y="887310"/>
                  <a:pt x="2243109" y="894941"/>
                  <a:pt x="2264569" y="908970"/>
                </a:cubicBezTo>
                <a:lnTo>
                  <a:pt x="2287905" y="874300"/>
                </a:lnTo>
                <a:cubicBezTo>
                  <a:pt x="2260535" y="855242"/>
                  <a:pt x="2228007" y="844975"/>
                  <a:pt x="2194655" y="844868"/>
                </a:cubicBezTo>
                <a:cubicBezTo>
                  <a:pt x="2164937" y="844868"/>
                  <a:pt x="2141696" y="853059"/>
                  <a:pt x="2125504" y="868204"/>
                </a:cubicBezTo>
                <a:cubicBezTo>
                  <a:pt x="2108752" y="883960"/>
                  <a:pt x="2099620" y="906182"/>
                  <a:pt x="2100453" y="929164"/>
                </a:cubicBezTo>
                <a:cubicBezTo>
                  <a:pt x="2099997" y="948839"/>
                  <a:pt x="2107125" y="967937"/>
                  <a:pt x="2120360" y="982504"/>
                </a:cubicBezTo>
                <a:cubicBezTo>
                  <a:pt x="2135582" y="997843"/>
                  <a:pt x="2155567" y="1007550"/>
                  <a:pt x="2177034" y="1010031"/>
                </a:cubicBezTo>
                <a:lnTo>
                  <a:pt x="2215706" y="1015365"/>
                </a:lnTo>
                <a:cubicBezTo>
                  <a:pt x="2241899" y="1019937"/>
                  <a:pt x="2255044" y="1033463"/>
                  <a:pt x="2254758" y="1055846"/>
                </a:cubicBezTo>
                <a:cubicBezTo>
                  <a:pt x="2254187" y="1082993"/>
                  <a:pt x="2234470" y="1097089"/>
                  <a:pt x="2195894" y="1097661"/>
                </a:cubicBezTo>
                <a:cubicBezTo>
                  <a:pt x="2165799" y="1098000"/>
                  <a:pt x="2136516" y="1087902"/>
                  <a:pt x="2113026" y="1069086"/>
                </a:cubicBezTo>
                <a:lnTo>
                  <a:pt x="2108645" y="1074230"/>
                </a:lnTo>
                <a:lnTo>
                  <a:pt x="2089595" y="1103566"/>
                </a:lnTo>
                <a:cubicBezTo>
                  <a:pt x="2119612" y="1127592"/>
                  <a:pt x="2157070" y="1140392"/>
                  <a:pt x="2195513" y="1139761"/>
                </a:cubicBezTo>
                <a:cubicBezTo>
                  <a:pt x="2261426" y="1138904"/>
                  <a:pt x="2295525" y="1110710"/>
                  <a:pt x="2296954" y="1055846"/>
                </a:cubicBezTo>
                <a:cubicBezTo>
                  <a:pt x="2297248" y="1036235"/>
                  <a:pt x="2290488" y="1017170"/>
                  <a:pt x="2277904" y="1002125"/>
                </a:cubicBezTo>
                <a:cubicBezTo>
                  <a:pt x="2262328" y="985157"/>
                  <a:pt x="2240867" y="974767"/>
                  <a:pt x="2217896" y="973074"/>
                </a:cubicBezTo>
                <a:cubicBezTo>
                  <a:pt x="2204085" y="971360"/>
                  <a:pt x="2192941" y="969740"/>
                  <a:pt x="2185035" y="968407"/>
                </a:cubicBezTo>
                <a:cubicBezTo>
                  <a:pt x="2173045" y="967000"/>
                  <a:pt x="2161808" y="961831"/>
                  <a:pt x="2152936" y="953643"/>
                </a:cubicBezTo>
                <a:moveTo>
                  <a:pt x="2464499" y="441865"/>
                </a:moveTo>
                <a:cubicBezTo>
                  <a:pt x="2464581" y="464590"/>
                  <a:pt x="2446225" y="483079"/>
                  <a:pt x="2423500" y="483161"/>
                </a:cubicBezTo>
                <a:cubicBezTo>
                  <a:pt x="2422751" y="483164"/>
                  <a:pt x="2422003" y="483146"/>
                  <a:pt x="2421255" y="483108"/>
                </a:cubicBezTo>
                <a:lnTo>
                  <a:pt x="2373821" y="483108"/>
                </a:lnTo>
                <a:lnTo>
                  <a:pt x="2373821" y="401003"/>
                </a:lnTo>
                <a:lnTo>
                  <a:pt x="2421446" y="401003"/>
                </a:lnTo>
                <a:cubicBezTo>
                  <a:pt x="2444086" y="399792"/>
                  <a:pt x="2463421" y="417165"/>
                  <a:pt x="2464631" y="439806"/>
                </a:cubicBezTo>
                <a:cubicBezTo>
                  <a:pt x="2464667" y="440491"/>
                  <a:pt x="2464687" y="441178"/>
                  <a:pt x="2464689" y="441865"/>
                </a:cubicBezTo>
                <a:moveTo>
                  <a:pt x="2373821" y="523399"/>
                </a:moveTo>
                <a:lnTo>
                  <a:pt x="2419636" y="523399"/>
                </a:lnTo>
                <a:cubicBezTo>
                  <a:pt x="2442309" y="521854"/>
                  <a:pt x="2461941" y="538981"/>
                  <a:pt x="2463487" y="561654"/>
                </a:cubicBezTo>
                <a:cubicBezTo>
                  <a:pt x="2465032" y="584326"/>
                  <a:pt x="2447905" y="603959"/>
                  <a:pt x="2425232" y="605504"/>
                </a:cubicBezTo>
                <a:cubicBezTo>
                  <a:pt x="2423369" y="605631"/>
                  <a:pt x="2421499" y="605631"/>
                  <a:pt x="2419636" y="605504"/>
                </a:cubicBezTo>
                <a:lnTo>
                  <a:pt x="2373821" y="605504"/>
                </a:lnTo>
                <a:close/>
                <a:moveTo>
                  <a:pt x="2507171" y="441770"/>
                </a:moveTo>
                <a:cubicBezTo>
                  <a:pt x="2507171" y="395192"/>
                  <a:pt x="2469071" y="360521"/>
                  <a:pt x="2421446" y="360521"/>
                </a:cubicBezTo>
                <a:lnTo>
                  <a:pt x="2332006" y="360521"/>
                </a:lnTo>
                <a:lnTo>
                  <a:pt x="2332006" y="646271"/>
                </a:lnTo>
                <a:lnTo>
                  <a:pt x="2420207" y="646271"/>
                </a:lnTo>
                <a:cubicBezTo>
                  <a:pt x="2467832" y="646271"/>
                  <a:pt x="2505932" y="611600"/>
                  <a:pt x="2505932" y="564642"/>
                </a:cubicBezTo>
                <a:cubicBezTo>
                  <a:pt x="2505977" y="541158"/>
                  <a:pt x="2495490" y="518891"/>
                  <a:pt x="2477357" y="503968"/>
                </a:cubicBezTo>
                <a:cubicBezTo>
                  <a:pt x="2496150" y="488964"/>
                  <a:pt x="2507059" y="466198"/>
                  <a:pt x="2506980" y="442151"/>
                </a:cubicBezTo>
                <a:moveTo>
                  <a:pt x="2381155" y="1135285"/>
                </a:moveTo>
                <a:lnTo>
                  <a:pt x="2533555" y="1135285"/>
                </a:lnTo>
                <a:lnTo>
                  <a:pt x="2533555" y="1094994"/>
                </a:lnTo>
                <a:lnTo>
                  <a:pt x="2403348" y="1094994"/>
                </a:lnTo>
                <a:lnTo>
                  <a:pt x="2403348" y="1012793"/>
                </a:lnTo>
                <a:lnTo>
                  <a:pt x="2498598" y="1012793"/>
                </a:lnTo>
                <a:lnTo>
                  <a:pt x="2498598" y="971836"/>
                </a:lnTo>
                <a:lnTo>
                  <a:pt x="2403348" y="971836"/>
                </a:lnTo>
                <a:lnTo>
                  <a:pt x="2403348" y="889921"/>
                </a:lnTo>
                <a:lnTo>
                  <a:pt x="2532983" y="889921"/>
                </a:lnTo>
                <a:lnTo>
                  <a:pt x="2532983" y="849630"/>
                </a:lnTo>
                <a:lnTo>
                  <a:pt x="2360962" y="849630"/>
                </a:lnTo>
                <a:lnTo>
                  <a:pt x="2360962" y="1134904"/>
                </a:lnTo>
                <a:close/>
                <a:moveTo>
                  <a:pt x="2819972" y="503396"/>
                </a:moveTo>
                <a:cubicBezTo>
                  <a:pt x="2820445" y="563890"/>
                  <a:pt x="2771789" y="613314"/>
                  <a:pt x="2711295" y="613788"/>
                </a:cubicBezTo>
                <a:cubicBezTo>
                  <a:pt x="2650801" y="614261"/>
                  <a:pt x="2601377" y="565605"/>
                  <a:pt x="2600903" y="505111"/>
                </a:cubicBezTo>
                <a:cubicBezTo>
                  <a:pt x="2600430" y="444617"/>
                  <a:pt x="2649086" y="395193"/>
                  <a:pt x="2709580" y="394720"/>
                </a:cubicBezTo>
                <a:cubicBezTo>
                  <a:pt x="2709865" y="394717"/>
                  <a:pt x="2710150" y="394716"/>
                  <a:pt x="2710434" y="394716"/>
                </a:cubicBezTo>
                <a:cubicBezTo>
                  <a:pt x="2769546" y="393341"/>
                  <a:pt x="2818581" y="440147"/>
                  <a:pt x="2819956" y="499259"/>
                </a:cubicBezTo>
                <a:cubicBezTo>
                  <a:pt x="2819988" y="500638"/>
                  <a:pt x="2819993" y="502017"/>
                  <a:pt x="2819972" y="503396"/>
                </a:cubicBezTo>
                <a:moveTo>
                  <a:pt x="2863120" y="503396"/>
                </a:moveTo>
                <a:cubicBezTo>
                  <a:pt x="2865014" y="419249"/>
                  <a:pt x="2798334" y="349500"/>
                  <a:pt x="2714188" y="347606"/>
                </a:cubicBezTo>
                <a:cubicBezTo>
                  <a:pt x="2630041" y="345712"/>
                  <a:pt x="2560291" y="412391"/>
                  <a:pt x="2558397" y="496538"/>
                </a:cubicBezTo>
                <a:cubicBezTo>
                  <a:pt x="2556503" y="580685"/>
                  <a:pt x="2623183" y="650435"/>
                  <a:pt x="2707329" y="652329"/>
                </a:cubicBezTo>
                <a:cubicBezTo>
                  <a:pt x="2708460" y="652354"/>
                  <a:pt x="2709590" y="652367"/>
                  <a:pt x="2710720" y="652367"/>
                </a:cubicBezTo>
                <a:cubicBezTo>
                  <a:pt x="2793722" y="653528"/>
                  <a:pt x="2861950" y="587182"/>
                  <a:pt x="2863111" y="504179"/>
                </a:cubicBezTo>
                <a:cubicBezTo>
                  <a:pt x="2863115" y="503918"/>
                  <a:pt x="2863118" y="503657"/>
                  <a:pt x="2863120" y="503396"/>
                </a:cubicBezTo>
                <a:moveTo>
                  <a:pt x="3018568" y="483394"/>
                </a:moveTo>
                <a:lnTo>
                  <a:pt x="2967133" y="483394"/>
                </a:lnTo>
                <a:lnTo>
                  <a:pt x="2967133" y="401288"/>
                </a:lnTo>
                <a:lnTo>
                  <a:pt x="3018568" y="401288"/>
                </a:lnTo>
                <a:cubicBezTo>
                  <a:pt x="3041241" y="399743"/>
                  <a:pt x="3060873" y="416870"/>
                  <a:pt x="3062419" y="439543"/>
                </a:cubicBezTo>
                <a:cubicBezTo>
                  <a:pt x="3063964" y="462216"/>
                  <a:pt x="3046837" y="481849"/>
                  <a:pt x="3024164" y="483394"/>
                </a:cubicBezTo>
                <a:cubicBezTo>
                  <a:pt x="3022301" y="483521"/>
                  <a:pt x="3020431" y="483521"/>
                  <a:pt x="3018568" y="483394"/>
                </a:cubicBezTo>
                <a:moveTo>
                  <a:pt x="3118961" y="646271"/>
                </a:moveTo>
                <a:lnTo>
                  <a:pt x="3020568" y="523780"/>
                </a:lnTo>
                <a:cubicBezTo>
                  <a:pt x="3067145" y="522541"/>
                  <a:pt x="3104293" y="488252"/>
                  <a:pt x="3104293" y="442151"/>
                </a:cubicBezTo>
                <a:cubicBezTo>
                  <a:pt x="3104293" y="396049"/>
                  <a:pt x="3066193" y="360902"/>
                  <a:pt x="3018568" y="360902"/>
                </a:cubicBezTo>
                <a:lnTo>
                  <a:pt x="2924366" y="360902"/>
                </a:lnTo>
                <a:lnTo>
                  <a:pt x="2924366" y="646652"/>
                </a:lnTo>
                <a:lnTo>
                  <a:pt x="2966847" y="646652"/>
                </a:lnTo>
                <a:lnTo>
                  <a:pt x="2966847" y="520541"/>
                </a:lnTo>
                <a:lnTo>
                  <a:pt x="3066478" y="645890"/>
                </a:lnTo>
                <a:close/>
                <a:moveTo>
                  <a:pt x="3092863" y="992410"/>
                </a:moveTo>
                <a:cubicBezTo>
                  <a:pt x="3093126" y="1052853"/>
                  <a:pt x="3044341" y="1102064"/>
                  <a:pt x="2983898" y="1102327"/>
                </a:cubicBezTo>
                <a:cubicBezTo>
                  <a:pt x="2923455" y="1102590"/>
                  <a:pt x="2874244" y="1053805"/>
                  <a:pt x="2873980" y="993362"/>
                </a:cubicBezTo>
                <a:cubicBezTo>
                  <a:pt x="2873717" y="932920"/>
                  <a:pt x="2922502" y="883708"/>
                  <a:pt x="2982945" y="883445"/>
                </a:cubicBezTo>
                <a:cubicBezTo>
                  <a:pt x="2983103" y="883444"/>
                  <a:pt x="2983262" y="883444"/>
                  <a:pt x="2983420" y="883444"/>
                </a:cubicBezTo>
                <a:cubicBezTo>
                  <a:pt x="3042480" y="882069"/>
                  <a:pt x="3091471" y="928832"/>
                  <a:pt x="3092846" y="987891"/>
                </a:cubicBezTo>
                <a:cubicBezTo>
                  <a:pt x="3092878" y="989270"/>
                  <a:pt x="3092884" y="990650"/>
                  <a:pt x="3092862" y="992029"/>
                </a:cubicBezTo>
                <a:moveTo>
                  <a:pt x="3136107" y="992029"/>
                </a:moveTo>
                <a:cubicBezTo>
                  <a:pt x="3137948" y="907881"/>
                  <a:pt x="3071225" y="838173"/>
                  <a:pt x="2987077" y="836332"/>
                </a:cubicBezTo>
                <a:cubicBezTo>
                  <a:pt x="2902929" y="834490"/>
                  <a:pt x="2833221" y="901213"/>
                  <a:pt x="2831379" y="985361"/>
                </a:cubicBezTo>
                <a:cubicBezTo>
                  <a:pt x="2829538" y="1069509"/>
                  <a:pt x="2896261" y="1139217"/>
                  <a:pt x="2980409" y="1141059"/>
                </a:cubicBezTo>
                <a:cubicBezTo>
                  <a:pt x="2981508" y="1141083"/>
                  <a:pt x="2982607" y="1141095"/>
                  <a:pt x="2983707" y="1141095"/>
                </a:cubicBezTo>
                <a:cubicBezTo>
                  <a:pt x="3066709" y="1142255"/>
                  <a:pt x="3134937" y="1075909"/>
                  <a:pt x="3136097" y="992906"/>
                </a:cubicBezTo>
                <a:cubicBezTo>
                  <a:pt x="3136101" y="992613"/>
                  <a:pt x="3136104" y="992321"/>
                  <a:pt x="3136107" y="992029"/>
                </a:cubicBezTo>
                <a:moveTo>
                  <a:pt x="3333178" y="645890"/>
                </a:moveTo>
                <a:lnTo>
                  <a:pt x="3375184" y="645890"/>
                </a:lnTo>
                <a:lnTo>
                  <a:pt x="3375184" y="483013"/>
                </a:lnTo>
                <a:lnTo>
                  <a:pt x="3281648" y="483013"/>
                </a:lnTo>
                <a:lnTo>
                  <a:pt x="3281648" y="523399"/>
                </a:lnTo>
                <a:lnTo>
                  <a:pt x="3333178" y="523399"/>
                </a:lnTo>
                <a:lnTo>
                  <a:pt x="3333178" y="605504"/>
                </a:lnTo>
                <a:lnTo>
                  <a:pt x="3311938" y="605504"/>
                </a:lnTo>
                <a:cubicBezTo>
                  <a:pt x="3246596" y="605504"/>
                  <a:pt x="3202876" y="564261"/>
                  <a:pt x="3202876" y="503396"/>
                </a:cubicBezTo>
                <a:cubicBezTo>
                  <a:pt x="3202876" y="442531"/>
                  <a:pt x="3246596" y="400907"/>
                  <a:pt x="3311938" y="400907"/>
                </a:cubicBezTo>
                <a:lnTo>
                  <a:pt x="3354896" y="400907"/>
                </a:lnTo>
                <a:lnTo>
                  <a:pt x="3354896" y="360521"/>
                </a:lnTo>
                <a:lnTo>
                  <a:pt x="3311652" y="360521"/>
                </a:lnTo>
                <a:cubicBezTo>
                  <a:pt x="3222212" y="360521"/>
                  <a:pt x="3159252" y="419671"/>
                  <a:pt x="3159252" y="503396"/>
                </a:cubicBezTo>
                <a:cubicBezTo>
                  <a:pt x="3159252" y="587121"/>
                  <a:pt x="3223260" y="646271"/>
                  <a:pt x="3311652" y="646271"/>
                </a:cubicBezTo>
                <a:close/>
                <a:moveTo>
                  <a:pt x="3291173" y="971836"/>
                </a:moveTo>
                <a:lnTo>
                  <a:pt x="3239738" y="971836"/>
                </a:lnTo>
                <a:lnTo>
                  <a:pt x="3239738" y="889921"/>
                </a:lnTo>
                <a:lnTo>
                  <a:pt x="3291173" y="889921"/>
                </a:lnTo>
                <a:cubicBezTo>
                  <a:pt x="3313873" y="888828"/>
                  <a:pt x="3333160" y="906343"/>
                  <a:pt x="3334253" y="929042"/>
                </a:cubicBezTo>
                <a:cubicBezTo>
                  <a:pt x="3335346" y="951741"/>
                  <a:pt x="3317830" y="971028"/>
                  <a:pt x="3295131" y="972122"/>
                </a:cubicBezTo>
                <a:cubicBezTo>
                  <a:pt x="3293813" y="972185"/>
                  <a:pt x="3292492" y="972185"/>
                  <a:pt x="3291173" y="972122"/>
                </a:cubicBezTo>
                <a:moveTo>
                  <a:pt x="3391662" y="1134904"/>
                </a:moveTo>
                <a:lnTo>
                  <a:pt x="3293269" y="1012412"/>
                </a:lnTo>
                <a:cubicBezTo>
                  <a:pt x="3339846" y="1011269"/>
                  <a:pt x="3376898" y="976979"/>
                  <a:pt x="3376898" y="930783"/>
                </a:cubicBezTo>
                <a:cubicBezTo>
                  <a:pt x="3376898" y="884587"/>
                  <a:pt x="3338798" y="849630"/>
                  <a:pt x="3291173" y="849630"/>
                </a:cubicBezTo>
                <a:lnTo>
                  <a:pt x="3197733" y="849630"/>
                </a:lnTo>
                <a:lnTo>
                  <a:pt x="3197733" y="1134904"/>
                </a:lnTo>
                <a:lnTo>
                  <a:pt x="3240120" y="1134904"/>
                </a:lnTo>
                <a:lnTo>
                  <a:pt x="3240120" y="1009936"/>
                </a:lnTo>
                <a:lnTo>
                  <a:pt x="3339846" y="1135285"/>
                </a:lnTo>
                <a:close/>
                <a:moveTo>
                  <a:pt x="3500152" y="849154"/>
                </a:moveTo>
                <a:lnTo>
                  <a:pt x="3457766" y="849154"/>
                </a:lnTo>
                <a:lnTo>
                  <a:pt x="3457766" y="1134904"/>
                </a:lnTo>
                <a:lnTo>
                  <a:pt x="3500152" y="113490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  <p:grpSp>
        <p:nvGrpSpPr>
          <p:cNvPr id="30" name="Graphic 9">
            <a:extLst>
              <a:ext uri="{FF2B5EF4-FFF2-40B4-BE49-F238E27FC236}">
                <a16:creationId xmlns:a16="http://schemas.microsoft.com/office/drawing/2014/main" id="{6E4BEAB9-E7DF-44D1-B63D-1AEBA1C6A7B1}"/>
              </a:ext>
            </a:extLst>
          </p:cNvPr>
          <p:cNvGrpSpPr>
            <a:grpSpLocks noChangeAspect="1"/>
          </p:cNvGrpSpPr>
          <p:nvPr/>
        </p:nvGrpSpPr>
        <p:grpSpPr bwMode="hidden">
          <a:xfrm>
            <a:off x="11850186" y="270"/>
            <a:ext cx="342900" cy="6858000"/>
            <a:chOff x="11874000" y="-7350"/>
            <a:chExt cx="342000" cy="684000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CA18582-9A30-447B-9C15-57FA2D11579B}"/>
                </a:ext>
              </a:extLst>
            </p:cNvPr>
            <p:cNvSpPr/>
            <p:nvPr/>
          </p:nvSpPr>
          <p:spPr bwMode="hidden">
            <a:xfrm>
              <a:off x="11885879" y="83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9716B76-43AF-4EDB-AA3D-C1DD9EDD767C}"/>
                </a:ext>
              </a:extLst>
            </p:cNvPr>
            <p:cNvSpPr/>
            <p:nvPr/>
          </p:nvSpPr>
          <p:spPr bwMode="hidden">
            <a:xfrm>
              <a:off x="11885879" y="-1966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E614653-2F74-44C6-883E-0275BDC02C5A}"/>
                </a:ext>
              </a:extLst>
            </p:cNvPr>
            <p:cNvSpPr/>
            <p:nvPr/>
          </p:nvSpPr>
          <p:spPr bwMode="hidden">
            <a:xfrm>
              <a:off x="11885879" y="169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99D27B8-B939-47F0-A715-F8BD0D1B7D86}"/>
                </a:ext>
              </a:extLst>
            </p:cNvPr>
            <p:cNvSpPr/>
            <p:nvPr/>
          </p:nvSpPr>
          <p:spPr bwMode="hidden">
            <a:xfrm>
              <a:off x="11885879" y="340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B0DBC80-6FA7-4A79-8945-DE24AC92CE15}"/>
                </a:ext>
              </a:extLst>
            </p:cNvPr>
            <p:cNvSpPr/>
            <p:nvPr/>
          </p:nvSpPr>
          <p:spPr bwMode="hidden">
            <a:xfrm>
              <a:off x="11885879" y="254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828A6D8-A1F6-454D-A295-05043899589B}"/>
                </a:ext>
              </a:extLst>
            </p:cNvPr>
            <p:cNvSpPr/>
            <p:nvPr/>
          </p:nvSpPr>
          <p:spPr bwMode="hidden">
            <a:xfrm>
              <a:off x="11885879" y="425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37C16F8-9C66-4D68-B0F5-E7430B32DC31}"/>
                </a:ext>
              </a:extLst>
            </p:cNvPr>
            <p:cNvSpPr/>
            <p:nvPr/>
          </p:nvSpPr>
          <p:spPr bwMode="hidden">
            <a:xfrm>
              <a:off x="11885879" y="5965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D983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5828055-30ED-4108-A352-962EB2435604}"/>
                </a:ext>
              </a:extLst>
            </p:cNvPr>
            <p:cNvSpPr/>
            <p:nvPr/>
          </p:nvSpPr>
          <p:spPr bwMode="hidden">
            <a:xfrm>
              <a:off x="11885879" y="5110335"/>
              <a:ext cx="342000" cy="874000"/>
            </a:xfrm>
            <a:custGeom>
              <a:avLst/>
              <a:gdLst>
                <a:gd name="connsiteX0" fmla="*/ 12315 w 342000"/>
                <a:gd name="connsiteY0" fmla="*/ 12315 h 874000"/>
                <a:gd name="connsiteX1" fmla="*/ 330121 w 342000"/>
                <a:gd name="connsiteY1" fmla="*/ 12315 h 874000"/>
                <a:gd name="connsiteX2" fmla="*/ 330121 w 342000"/>
                <a:gd name="connsiteY2" fmla="*/ 867315 h 874000"/>
                <a:gd name="connsiteX3" fmla="*/ 12315 w 342000"/>
                <a:gd name="connsiteY3" fmla="*/ 867315 h 87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2000" h="874000">
                  <a:moveTo>
                    <a:pt x="12315" y="12315"/>
                  </a:moveTo>
                  <a:lnTo>
                    <a:pt x="330121" y="12315"/>
                  </a:lnTo>
                  <a:lnTo>
                    <a:pt x="330121" y="867315"/>
                  </a:lnTo>
                  <a:lnTo>
                    <a:pt x="12315" y="867315"/>
                  </a:lnTo>
                  <a:close/>
                </a:path>
              </a:pathLst>
            </a:custGeom>
            <a:solidFill>
              <a:srgbClr val="FFBA18"/>
            </a:solidFill>
            <a:ln w="123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33005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9CBA-E48F-4BBC-8562-7D64B85DB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3EF70-1AEB-40EE-AA84-04A529C34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000" y="1334696"/>
            <a:ext cx="5004000" cy="478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8D64E83-F37B-43E1-8762-D54A1A8E658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423988"/>
            <a:ext cx="6096000" cy="434498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9D1E4-1290-40E6-AB73-1C788668D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DF85-FFFA-2245-9752-3B523E933764}" type="datetime1">
              <a:rPr lang="fi-FI" smtClean="0"/>
              <a:t>9.5.2022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22EE8-B3BD-4554-9D60-156FFE429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Raseborgs stad | Namn | Evenemang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1A347-56E4-42F7-8133-6A345E397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093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9CBA-E48F-4BBC-8562-7D64B85DB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8D64E83-F37B-43E1-8762-D54A1A8E658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423987"/>
            <a:ext cx="3971925" cy="442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3EF70-1AEB-40EE-AA84-04A529C34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77186" y="1334696"/>
            <a:ext cx="6486814" cy="478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E9D1E4-1290-40E6-AB73-1C788668D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5B55-E30D-AA49-AF8C-936852F40781}" type="datetime1">
              <a:rPr lang="fi-FI" smtClean="0"/>
              <a:t>9.5.2022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22EE8-B3BD-4554-9D60-156FFE429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Raseborgs stad | Namn | Evenemang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1A347-56E4-42F7-8133-6A345E397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609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8D25E5-F0EB-4C2C-A340-0131BBC43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000" y="330401"/>
            <a:ext cx="10296000" cy="864000"/>
          </a:xfrm>
          <a:prstGeom prst="rect">
            <a:avLst/>
          </a:prstGeom>
        </p:spPr>
        <p:txBody>
          <a:bodyPr vert="horz" lIns="90000" tIns="45720" rIns="91440" bIns="45720" rtlCol="0" anchor="t">
            <a:noAutofit/>
          </a:bodyPr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D2668D-2D89-4FE9-93C2-0D6408910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000" y="1354239"/>
            <a:ext cx="10296000" cy="47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93E52-E4DA-4D9E-8CF4-64D376895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8000" y="6309000"/>
            <a:ext cx="86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EC587C56-FB80-CF4C-94B8-777938EA1E10}" type="datetime1">
              <a:rPr lang="fi-FI" smtClean="0"/>
              <a:t>9.5.2022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4130F-4AF7-42F4-A441-96AB639B2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41195" y="6309000"/>
            <a:ext cx="593385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Raseborgs stad | Namn | Evenemang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D707C-A688-4D1C-A4C6-523540B0C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5838" y="6309000"/>
            <a:ext cx="56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E88971D-318C-4588-95D8-9A2973EFF235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Graphic 10">
            <a:extLst>
              <a:ext uri="{FF2B5EF4-FFF2-40B4-BE49-F238E27FC236}">
                <a16:creationId xmlns:a16="http://schemas.microsoft.com/office/drawing/2014/main" id="{6EAC4010-419A-4999-A62D-ADD793AA0E07}"/>
              </a:ext>
            </a:extLst>
          </p:cNvPr>
          <p:cNvSpPr>
            <a:spLocks noChangeAspect="1"/>
          </p:cNvSpPr>
          <p:nvPr/>
        </p:nvSpPr>
        <p:spPr bwMode="black">
          <a:xfrm>
            <a:off x="11174100" y="408269"/>
            <a:ext cx="432000" cy="652156"/>
          </a:xfrm>
          <a:custGeom>
            <a:avLst/>
            <a:gdLst>
              <a:gd name="connsiteX0" fmla="*/ 98298 w 990600"/>
              <a:gd name="connsiteY0" fmla="*/ 1453515 h 1495425"/>
              <a:gd name="connsiteX1" fmla="*/ 98298 w 990600"/>
              <a:gd name="connsiteY1" fmla="*/ 1491615 h 1495425"/>
              <a:gd name="connsiteX2" fmla="*/ 194215 w 990600"/>
              <a:gd name="connsiteY2" fmla="*/ 1441990 h 1495425"/>
              <a:gd name="connsiteX3" fmla="*/ 298247 w 990600"/>
              <a:gd name="connsiteY3" fmla="*/ 1419568 h 1495425"/>
              <a:gd name="connsiteX4" fmla="*/ 321088 w 990600"/>
              <a:gd name="connsiteY4" fmla="*/ 1442656 h 1495425"/>
              <a:gd name="connsiteX5" fmla="*/ 485565 w 990600"/>
              <a:gd name="connsiteY5" fmla="*/ 1469346 h 1495425"/>
              <a:gd name="connsiteX6" fmla="*/ 512731 w 990600"/>
              <a:gd name="connsiteY6" fmla="*/ 1441990 h 1495425"/>
              <a:gd name="connsiteX7" fmla="*/ 616877 w 990600"/>
              <a:gd name="connsiteY7" fmla="*/ 1419501 h 1495425"/>
              <a:gd name="connsiteX8" fmla="*/ 639794 w 990600"/>
              <a:gd name="connsiteY8" fmla="*/ 1442656 h 1495425"/>
              <a:gd name="connsiteX9" fmla="*/ 804262 w 990600"/>
              <a:gd name="connsiteY9" fmla="*/ 1469393 h 1495425"/>
              <a:gd name="connsiteX10" fmla="*/ 831342 w 990600"/>
              <a:gd name="connsiteY10" fmla="*/ 1442180 h 1495425"/>
              <a:gd name="connsiteX11" fmla="*/ 894683 w 990600"/>
              <a:gd name="connsiteY11" fmla="*/ 1407509 h 1495425"/>
              <a:gd name="connsiteX12" fmla="*/ 894683 w 990600"/>
              <a:gd name="connsiteY12" fmla="*/ 1369409 h 1495425"/>
              <a:gd name="connsiteX13" fmla="*/ 799433 w 990600"/>
              <a:gd name="connsiteY13" fmla="*/ 1421987 h 1495425"/>
              <a:gd name="connsiteX14" fmla="*/ 686733 w 990600"/>
              <a:gd name="connsiteY14" fmla="*/ 1436941 h 1495425"/>
              <a:gd name="connsiteX15" fmla="*/ 672370 w 990600"/>
              <a:gd name="connsiteY15" fmla="*/ 1422749 h 1495425"/>
              <a:gd name="connsiteX16" fmla="*/ 516655 w 990600"/>
              <a:gd name="connsiteY16" fmla="*/ 1386440 h 1495425"/>
              <a:gd name="connsiteX17" fmla="*/ 480822 w 990600"/>
              <a:gd name="connsiteY17" fmla="*/ 1421987 h 1495425"/>
              <a:gd name="connsiteX18" fmla="*/ 367979 w 990600"/>
              <a:gd name="connsiteY18" fmla="*/ 1436894 h 1495425"/>
              <a:gd name="connsiteX19" fmla="*/ 353663 w 990600"/>
              <a:gd name="connsiteY19" fmla="*/ 1422749 h 1495425"/>
              <a:gd name="connsiteX20" fmla="*/ 197929 w 990600"/>
              <a:gd name="connsiteY20" fmla="*/ 1386516 h 1495425"/>
              <a:gd name="connsiteX21" fmla="*/ 162115 w 990600"/>
              <a:gd name="connsiteY21" fmla="*/ 1422082 h 1495425"/>
              <a:gd name="connsiteX22" fmla="*/ 98584 w 990600"/>
              <a:gd name="connsiteY22" fmla="*/ 1453515 h 1495425"/>
              <a:gd name="connsiteX23" fmla="*/ 858107 w 990600"/>
              <a:gd name="connsiteY23" fmla="*/ 126016 h 1495425"/>
              <a:gd name="connsiteX24" fmla="*/ 896207 w 990600"/>
              <a:gd name="connsiteY24" fmla="*/ 126016 h 1495425"/>
              <a:gd name="connsiteX25" fmla="*/ 896207 w 990600"/>
              <a:gd name="connsiteY25" fmla="*/ 7144 h 1495425"/>
              <a:gd name="connsiteX26" fmla="*/ 705993 w 990600"/>
              <a:gd name="connsiteY26" fmla="*/ 7144 h 1495425"/>
              <a:gd name="connsiteX27" fmla="*/ 705993 w 990600"/>
              <a:gd name="connsiteY27" fmla="*/ 88106 h 1495425"/>
              <a:gd name="connsiteX28" fmla="*/ 592264 w 990600"/>
              <a:gd name="connsiteY28" fmla="*/ 88106 h 1495425"/>
              <a:gd name="connsiteX29" fmla="*/ 592264 w 990600"/>
              <a:gd name="connsiteY29" fmla="*/ 7144 h 1495425"/>
              <a:gd name="connsiteX30" fmla="*/ 401764 w 990600"/>
              <a:gd name="connsiteY30" fmla="*/ 7144 h 1495425"/>
              <a:gd name="connsiteX31" fmla="*/ 401764 w 990600"/>
              <a:gd name="connsiteY31" fmla="*/ 88106 h 1495425"/>
              <a:gd name="connsiteX32" fmla="*/ 287464 w 990600"/>
              <a:gd name="connsiteY32" fmla="*/ 88106 h 1495425"/>
              <a:gd name="connsiteX33" fmla="*/ 287464 w 990600"/>
              <a:gd name="connsiteY33" fmla="*/ 7144 h 1495425"/>
              <a:gd name="connsiteX34" fmla="*/ 96964 w 990600"/>
              <a:gd name="connsiteY34" fmla="*/ 7144 h 1495425"/>
              <a:gd name="connsiteX35" fmla="*/ 96964 w 990600"/>
              <a:gd name="connsiteY35" fmla="*/ 126016 h 1495425"/>
              <a:gd name="connsiteX36" fmla="*/ 135064 w 990600"/>
              <a:gd name="connsiteY36" fmla="*/ 126016 h 1495425"/>
              <a:gd name="connsiteX37" fmla="*/ 135064 w 990600"/>
              <a:gd name="connsiteY37" fmla="*/ 45053 h 1495425"/>
              <a:gd name="connsiteX38" fmla="*/ 249364 w 990600"/>
              <a:gd name="connsiteY38" fmla="*/ 45053 h 1495425"/>
              <a:gd name="connsiteX39" fmla="*/ 249364 w 990600"/>
              <a:gd name="connsiteY39" fmla="*/ 126016 h 1495425"/>
              <a:gd name="connsiteX40" fmla="*/ 439864 w 990600"/>
              <a:gd name="connsiteY40" fmla="*/ 126016 h 1495425"/>
              <a:gd name="connsiteX41" fmla="*/ 439864 w 990600"/>
              <a:gd name="connsiteY41" fmla="*/ 45053 h 1495425"/>
              <a:gd name="connsiteX42" fmla="*/ 554164 w 990600"/>
              <a:gd name="connsiteY42" fmla="*/ 45053 h 1495425"/>
              <a:gd name="connsiteX43" fmla="*/ 554164 w 990600"/>
              <a:gd name="connsiteY43" fmla="*/ 126016 h 1495425"/>
              <a:gd name="connsiteX44" fmla="*/ 744664 w 990600"/>
              <a:gd name="connsiteY44" fmla="*/ 126016 h 1495425"/>
              <a:gd name="connsiteX45" fmla="*/ 744664 w 990600"/>
              <a:gd name="connsiteY45" fmla="*/ 45053 h 1495425"/>
              <a:gd name="connsiteX46" fmla="*/ 858964 w 990600"/>
              <a:gd name="connsiteY46" fmla="*/ 45053 h 1495425"/>
              <a:gd name="connsiteX47" fmla="*/ 935926 w 990600"/>
              <a:gd name="connsiteY47" fmla="*/ 747713 h 1495425"/>
              <a:gd name="connsiteX48" fmla="*/ 810006 w 990600"/>
              <a:gd name="connsiteY48" fmla="*/ 815340 h 1495425"/>
              <a:gd name="connsiteX49" fmla="*/ 684086 w 990600"/>
              <a:gd name="connsiteY49" fmla="*/ 747713 h 1495425"/>
              <a:gd name="connsiteX50" fmla="*/ 810006 w 990600"/>
              <a:gd name="connsiteY50" fmla="*/ 679990 h 1495425"/>
              <a:gd name="connsiteX51" fmla="*/ 935926 w 990600"/>
              <a:gd name="connsiteY51" fmla="*/ 747713 h 1495425"/>
              <a:gd name="connsiteX52" fmla="*/ 634651 w 990600"/>
              <a:gd name="connsiteY52" fmla="*/ 747713 h 1495425"/>
              <a:gd name="connsiteX53" fmla="*/ 565880 w 990600"/>
              <a:gd name="connsiteY53" fmla="*/ 867442 h 1495425"/>
              <a:gd name="connsiteX54" fmla="*/ 427291 w 990600"/>
              <a:gd name="connsiteY54" fmla="*/ 867442 h 1495425"/>
              <a:gd name="connsiteX55" fmla="*/ 426625 w 990600"/>
              <a:gd name="connsiteY55" fmla="*/ 867442 h 1495425"/>
              <a:gd name="connsiteX56" fmla="*/ 357949 w 990600"/>
              <a:gd name="connsiteY56" fmla="*/ 747903 h 1495425"/>
              <a:gd name="connsiteX57" fmla="*/ 357949 w 990600"/>
              <a:gd name="connsiteY57" fmla="*/ 747903 h 1495425"/>
              <a:gd name="connsiteX58" fmla="*/ 357949 w 990600"/>
              <a:gd name="connsiteY58" fmla="*/ 747903 h 1495425"/>
              <a:gd name="connsiteX59" fmla="*/ 427006 w 990600"/>
              <a:gd name="connsiteY59" fmla="*/ 627888 h 1495425"/>
              <a:gd name="connsiteX60" fmla="*/ 495681 w 990600"/>
              <a:gd name="connsiteY60" fmla="*/ 633984 h 1495425"/>
              <a:gd name="connsiteX61" fmla="*/ 564832 w 990600"/>
              <a:gd name="connsiteY61" fmla="*/ 628174 h 1495425"/>
              <a:gd name="connsiteX62" fmla="*/ 634460 w 990600"/>
              <a:gd name="connsiteY62" fmla="*/ 748094 h 1495425"/>
              <a:gd name="connsiteX63" fmla="*/ 590169 w 990600"/>
              <a:gd name="connsiteY63" fmla="*/ 585406 h 1495425"/>
              <a:gd name="connsiteX64" fmla="*/ 594550 w 990600"/>
              <a:gd name="connsiteY64" fmla="*/ 442531 h 1495425"/>
              <a:gd name="connsiteX65" fmla="*/ 716185 w 990600"/>
              <a:gd name="connsiteY65" fmla="*/ 367379 h 1495425"/>
              <a:gd name="connsiteX66" fmla="*/ 711803 w 990600"/>
              <a:gd name="connsiteY66" fmla="*/ 510254 h 1495425"/>
              <a:gd name="connsiteX67" fmla="*/ 590169 w 990600"/>
              <a:gd name="connsiteY67" fmla="*/ 585502 h 1495425"/>
              <a:gd name="connsiteX68" fmla="*/ 402241 w 990600"/>
              <a:gd name="connsiteY68" fmla="*/ 584930 h 1495425"/>
              <a:gd name="connsiteX69" fmla="*/ 280702 w 990600"/>
              <a:gd name="connsiteY69" fmla="*/ 509683 h 1495425"/>
              <a:gd name="connsiteX70" fmla="*/ 276415 w 990600"/>
              <a:gd name="connsiteY70" fmla="*/ 366808 h 1495425"/>
              <a:gd name="connsiteX71" fmla="*/ 397955 w 990600"/>
              <a:gd name="connsiteY71" fmla="*/ 441960 h 1495425"/>
              <a:gd name="connsiteX72" fmla="*/ 402241 w 990600"/>
              <a:gd name="connsiteY72" fmla="*/ 584835 h 1495425"/>
              <a:gd name="connsiteX73" fmla="*/ 402241 w 990600"/>
              <a:gd name="connsiteY73" fmla="*/ 910209 h 1495425"/>
              <a:gd name="connsiteX74" fmla="*/ 397859 w 990600"/>
              <a:gd name="connsiteY74" fmla="*/ 1053084 h 1495425"/>
              <a:gd name="connsiteX75" fmla="*/ 276320 w 990600"/>
              <a:gd name="connsiteY75" fmla="*/ 1128331 h 1495425"/>
              <a:gd name="connsiteX76" fmla="*/ 280606 w 990600"/>
              <a:gd name="connsiteY76" fmla="*/ 985456 h 1495425"/>
              <a:gd name="connsiteX77" fmla="*/ 402241 w 990600"/>
              <a:gd name="connsiteY77" fmla="*/ 910304 h 1495425"/>
              <a:gd name="connsiteX78" fmla="*/ 590264 w 990600"/>
              <a:gd name="connsiteY78" fmla="*/ 910304 h 1495425"/>
              <a:gd name="connsiteX79" fmla="*/ 711803 w 990600"/>
              <a:gd name="connsiteY79" fmla="*/ 985552 h 1495425"/>
              <a:gd name="connsiteX80" fmla="*/ 716089 w 990600"/>
              <a:gd name="connsiteY80" fmla="*/ 1128427 h 1495425"/>
              <a:gd name="connsiteX81" fmla="*/ 594550 w 990600"/>
              <a:gd name="connsiteY81" fmla="*/ 1053274 h 1495425"/>
              <a:gd name="connsiteX82" fmla="*/ 590264 w 990600"/>
              <a:gd name="connsiteY82" fmla="*/ 910399 h 1495425"/>
              <a:gd name="connsiteX83" fmla="*/ 308515 w 990600"/>
              <a:gd name="connsiteY83" fmla="*/ 747713 h 1495425"/>
              <a:gd name="connsiteX84" fmla="*/ 182594 w 990600"/>
              <a:gd name="connsiteY84" fmla="*/ 815435 h 1495425"/>
              <a:gd name="connsiteX85" fmla="*/ 56674 w 990600"/>
              <a:gd name="connsiteY85" fmla="*/ 747713 h 1495425"/>
              <a:gd name="connsiteX86" fmla="*/ 182594 w 990600"/>
              <a:gd name="connsiteY86" fmla="*/ 679990 h 1495425"/>
              <a:gd name="connsiteX87" fmla="*/ 308515 w 990600"/>
              <a:gd name="connsiteY87" fmla="*/ 747713 h 1495425"/>
              <a:gd name="connsiteX88" fmla="*/ 975741 w 990600"/>
              <a:gd name="connsiteY88" fmla="*/ 759143 h 1495425"/>
              <a:gd name="connsiteX89" fmla="*/ 984790 w 990600"/>
              <a:gd name="connsiteY89" fmla="*/ 747522 h 1495425"/>
              <a:gd name="connsiteX90" fmla="*/ 975741 w 990600"/>
              <a:gd name="connsiteY90" fmla="*/ 735806 h 1495425"/>
              <a:gd name="connsiteX91" fmla="*/ 809625 w 990600"/>
              <a:gd name="connsiteY91" fmla="*/ 641890 h 1495425"/>
              <a:gd name="connsiteX92" fmla="*/ 658939 w 990600"/>
              <a:gd name="connsiteY92" fmla="*/ 718090 h 1495425"/>
              <a:gd name="connsiteX93" fmla="*/ 602647 w 990600"/>
              <a:gd name="connsiteY93" fmla="*/ 620935 h 1495425"/>
              <a:gd name="connsiteX94" fmla="*/ 744474 w 990600"/>
              <a:gd name="connsiteY94" fmla="*/ 528638 h 1495425"/>
              <a:gd name="connsiteX95" fmla="*/ 746093 w 990600"/>
              <a:gd name="connsiteY95" fmla="*/ 338138 h 1495425"/>
              <a:gd name="connsiteX96" fmla="*/ 740569 w 990600"/>
              <a:gd name="connsiteY96" fmla="*/ 324421 h 1495425"/>
              <a:gd name="connsiteX97" fmla="*/ 725900 w 990600"/>
              <a:gd name="connsiteY97" fmla="*/ 326422 h 1495425"/>
              <a:gd name="connsiteX98" fmla="*/ 561499 w 990600"/>
              <a:gd name="connsiteY98" fmla="*/ 423291 h 1495425"/>
              <a:gd name="connsiteX99" fmla="*/ 551974 w 990600"/>
              <a:gd name="connsiteY99" fmla="*/ 591503 h 1495425"/>
              <a:gd name="connsiteX100" fmla="*/ 439388 w 990600"/>
              <a:gd name="connsiteY100" fmla="*/ 591503 h 1495425"/>
              <a:gd name="connsiteX101" fmla="*/ 430339 w 990600"/>
              <a:gd name="connsiteY101" fmla="*/ 422815 h 1495425"/>
              <a:gd name="connsiteX102" fmla="*/ 265938 w 990600"/>
              <a:gd name="connsiteY102" fmla="*/ 326041 h 1495425"/>
              <a:gd name="connsiteX103" fmla="*/ 251270 w 990600"/>
              <a:gd name="connsiteY103" fmla="*/ 323945 h 1495425"/>
              <a:gd name="connsiteX104" fmla="*/ 245745 w 990600"/>
              <a:gd name="connsiteY104" fmla="*/ 337661 h 1495425"/>
              <a:gd name="connsiteX105" fmla="*/ 247364 w 990600"/>
              <a:gd name="connsiteY105" fmla="*/ 528161 h 1495425"/>
              <a:gd name="connsiteX106" fmla="*/ 388811 w 990600"/>
              <a:gd name="connsiteY106" fmla="*/ 620363 h 1495425"/>
              <a:gd name="connsiteX107" fmla="*/ 332518 w 990600"/>
              <a:gd name="connsiteY107" fmla="*/ 717995 h 1495425"/>
              <a:gd name="connsiteX108" fmla="*/ 182308 w 990600"/>
              <a:gd name="connsiteY108" fmla="*/ 641795 h 1495425"/>
              <a:gd name="connsiteX109" fmla="*/ 16192 w 990600"/>
              <a:gd name="connsiteY109" fmla="*/ 735711 h 1495425"/>
              <a:gd name="connsiteX110" fmla="*/ 7144 w 990600"/>
              <a:gd name="connsiteY110" fmla="*/ 747427 h 1495425"/>
              <a:gd name="connsiteX111" fmla="*/ 16192 w 990600"/>
              <a:gd name="connsiteY111" fmla="*/ 759047 h 1495425"/>
              <a:gd name="connsiteX112" fmla="*/ 182308 w 990600"/>
              <a:gd name="connsiteY112" fmla="*/ 853059 h 1495425"/>
              <a:gd name="connsiteX113" fmla="*/ 332327 w 990600"/>
              <a:gd name="connsiteY113" fmla="*/ 776859 h 1495425"/>
              <a:gd name="connsiteX114" fmla="*/ 388048 w 990600"/>
              <a:gd name="connsiteY114" fmla="*/ 873728 h 1495425"/>
              <a:gd name="connsiteX115" fmla="*/ 247459 w 990600"/>
              <a:gd name="connsiteY115" fmla="*/ 965645 h 1495425"/>
              <a:gd name="connsiteX116" fmla="*/ 245840 w 990600"/>
              <a:gd name="connsiteY116" fmla="*/ 1156145 h 1495425"/>
              <a:gd name="connsiteX117" fmla="*/ 251365 w 990600"/>
              <a:gd name="connsiteY117" fmla="*/ 1169956 h 1495425"/>
              <a:gd name="connsiteX118" fmla="*/ 266033 w 990600"/>
              <a:gd name="connsiteY118" fmla="*/ 1167860 h 1495425"/>
              <a:gd name="connsiteX119" fmla="*/ 430435 w 990600"/>
              <a:gd name="connsiteY119" fmla="*/ 1070991 h 1495425"/>
              <a:gd name="connsiteX120" fmla="*/ 439960 w 990600"/>
              <a:gd name="connsiteY120" fmla="*/ 902875 h 1495425"/>
              <a:gd name="connsiteX121" fmla="*/ 552545 w 990600"/>
              <a:gd name="connsiteY121" fmla="*/ 902875 h 1495425"/>
              <a:gd name="connsiteX122" fmla="*/ 562070 w 990600"/>
              <a:gd name="connsiteY122" fmla="*/ 1071372 h 1495425"/>
              <a:gd name="connsiteX123" fmla="*/ 726472 w 990600"/>
              <a:gd name="connsiteY123" fmla="*/ 1168241 h 1495425"/>
              <a:gd name="connsiteX124" fmla="*/ 741140 w 990600"/>
              <a:gd name="connsiteY124" fmla="*/ 1170241 h 1495425"/>
              <a:gd name="connsiteX125" fmla="*/ 746760 w 990600"/>
              <a:gd name="connsiteY125" fmla="*/ 1156526 h 1495425"/>
              <a:gd name="connsiteX126" fmla="*/ 745046 w 990600"/>
              <a:gd name="connsiteY126" fmla="*/ 966026 h 1495425"/>
              <a:gd name="connsiteX127" fmla="*/ 603695 w 990600"/>
              <a:gd name="connsiteY127" fmla="*/ 873919 h 1495425"/>
              <a:gd name="connsiteX128" fmla="*/ 659797 w 990600"/>
              <a:gd name="connsiteY128" fmla="*/ 776383 h 1495425"/>
              <a:gd name="connsiteX129" fmla="*/ 810006 w 990600"/>
              <a:gd name="connsiteY129" fmla="*/ 852583 h 1495425"/>
              <a:gd name="connsiteX130" fmla="*/ 976122 w 990600"/>
              <a:gd name="connsiteY130" fmla="*/ 758571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990600" h="1495425">
                <a:moveTo>
                  <a:pt x="98298" y="1453515"/>
                </a:moveTo>
                <a:lnTo>
                  <a:pt x="98298" y="1491615"/>
                </a:lnTo>
                <a:cubicBezTo>
                  <a:pt x="136474" y="1491825"/>
                  <a:pt x="172326" y="1473270"/>
                  <a:pt x="194215" y="1441990"/>
                </a:cubicBezTo>
                <a:cubicBezTo>
                  <a:pt x="216751" y="1407071"/>
                  <a:pt x="263328" y="1397032"/>
                  <a:pt x="298247" y="1419568"/>
                </a:cubicBezTo>
                <a:cubicBezTo>
                  <a:pt x="307448" y="1425512"/>
                  <a:pt x="315249" y="1433389"/>
                  <a:pt x="321088" y="1442656"/>
                </a:cubicBezTo>
                <a:cubicBezTo>
                  <a:pt x="359140" y="1495444"/>
                  <a:pt x="432778" y="1507398"/>
                  <a:pt x="485565" y="1469346"/>
                </a:cubicBezTo>
                <a:cubicBezTo>
                  <a:pt x="496062" y="1461783"/>
                  <a:pt x="505235" y="1452534"/>
                  <a:pt x="512731" y="1441990"/>
                </a:cubicBezTo>
                <a:cubicBezTo>
                  <a:pt x="535286" y="1407023"/>
                  <a:pt x="581911" y="1396955"/>
                  <a:pt x="616877" y="1419501"/>
                </a:cubicBezTo>
                <a:cubicBezTo>
                  <a:pt x="626116" y="1425454"/>
                  <a:pt x="633936" y="1433360"/>
                  <a:pt x="639794" y="1442656"/>
                </a:cubicBezTo>
                <a:cubicBezTo>
                  <a:pt x="677828" y="1495454"/>
                  <a:pt x="751465" y="1507427"/>
                  <a:pt x="804262" y="1469393"/>
                </a:cubicBezTo>
                <a:cubicBezTo>
                  <a:pt x="814721" y="1461868"/>
                  <a:pt x="823865" y="1452667"/>
                  <a:pt x="831342" y="1442180"/>
                </a:cubicBezTo>
                <a:cubicBezTo>
                  <a:pt x="845401" y="1420835"/>
                  <a:pt x="869128" y="1407843"/>
                  <a:pt x="894683" y="1407509"/>
                </a:cubicBezTo>
                <a:lnTo>
                  <a:pt x="894683" y="1369409"/>
                </a:lnTo>
                <a:cubicBezTo>
                  <a:pt x="856136" y="1369886"/>
                  <a:pt x="820379" y="1389621"/>
                  <a:pt x="799433" y="1421987"/>
                </a:cubicBezTo>
                <a:cubicBezTo>
                  <a:pt x="772439" y="1457239"/>
                  <a:pt x="721985" y="1463935"/>
                  <a:pt x="686733" y="1436941"/>
                </a:cubicBezTo>
                <a:cubicBezTo>
                  <a:pt x="681371" y="1432827"/>
                  <a:pt x="676542" y="1428064"/>
                  <a:pt x="672370" y="1422749"/>
                </a:cubicBezTo>
                <a:cubicBezTo>
                  <a:pt x="639394" y="1369724"/>
                  <a:pt x="569681" y="1353465"/>
                  <a:pt x="516655" y="1386440"/>
                </a:cubicBezTo>
                <a:cubicBezTo>
                  <a:pt x="502187" y="1395441"/>
                  <a:pt x="489937" y="1407585"/>
                  <a:pt x="480822" y="1421987"/>
                </a:cubicBezTo>
                <a:cubicBezTo>
                  <a:pt x="453780" y="1457268"/>
                  <a:pt x="403250" y="1463935"/>
                  <a:pt x="367979" y="1436894"/>
                </a:cubicBezTo>
                <a:cubicBezTo>
                  <a:pt x="362636" y="1432798"/>
                  <a:pt x="357826" y="1428045"/>
                  <a:pt x="353663" y="1422749"/>
                </a:cubicBezTo>
                <a:cubicBezTo>
                  <a:pt x="320659" y="1369743"/>
                  <a:pt x="250936" y="1353522"/>
                  <a:pt x="197929" y="1386516"/>
                </a:cubicBezTo>
                <a:cubicBezTo>
                  <a:pt x="183461" y="1395527"/>
                  <a:pt x="171221" y="1407681"/>
                  <a:pt x="162115" y="1422082"/>
                </a:cubicBezTo>
                <a:cubicBezTo>
                  <a:pt x="147247" y="1442190"/>
                  <a:pt x="123587" y="1453896"/>
                  <a:pt x="98584" y="1453515"/>
                </a:cubicBezTo>
                <a:moveTo>
                  <a:pt x="858107" y="126016"/>
                </a:moveTo>
                <a:lnTo>
                  <a:pt x="896207" y="126016"/>
                </a:lnTo>
                <a:lnTo>
                  <a:pt x="896207" y="7144"/>
                </a:lnTo>
                <a:lnTo>
                  <a:pt x="705993" y="7144"/>
                </a:lnTo>
                <a:lnTo>
                  <a:pt x="705993" y="88106"/>
                </a:lnTo>
                <a:lnTo>
                  <a:pt x="592264" y="88106"/>
                </a:lnTo>
                <a:lnTo>
                  <a:pt x="592264" y="7144"/>
                </a:lnTo>
                <a:lnTo>
                  <a:pt x="401764" y="7144"/>
                </a:lnTo>
                <a:lnTo>
                  <a:pt x="401764" y="88106"/>
                </a:lnTo>
                <a:lnTo>
                  <a:pt x="287464" y="88106"/>
                </a:lnTo>
                <a:lnTo>
                  <a:pt x="287464" y="7144"/>
                </a:lnTo>
                <a:lnTo>
                  <a:pt x="96964" y="7144"/>
                </a:lnTo>
                <a:lnTo>
                  <a:pt x="96964" y="126016"/>
                </a:lnTo>
                <a:lnTo>
                  <a:pt x="135064" y="126016"/>
                </a:lnTo>
                <a:lnTo>
                  <a:pt x="135064" y="45053"/>
                </a:lnTo>
                <a:lnTo>
                  <a:pt x="249364" y="45053"/>
                </a:lnTo>
                <a:lnTo>
                  <a:pt x="249364" y="126016"/>
                </a:lnTo>
                <a:lnTo>
                  <a:pt x="439864" y="126016"/>
                </a:lnTo>
                <a:lnTo>
                  <a:pt x="439864" y="45053"/>
                </a:lnTo>
                <a:lnTo>
                  <a:pt x="554164" y="45053"/>
                </a:lnTo>
                <a:lnTo>
                  <a:pt x="554164" y="126016"/>
                </a:lnTo>
                <a:lnTo>
                  <a:pt x="744664" y="126016"/>
                </a:lnTo>
                <a:lnTo>
                  <a:pt x="744664" y="45053"/>
                </a:lnTo>
                <a:lnTo>
                  <a:pt x="858964" y="45053"/>
                </a:lnTo>
                <a:close/>
                <a:moveTo>
                  <a:pt x="935926" y="747713"/>
                </a:moveTo>
                <a:cubicBezTo>
                  <a:pt x="915162" y="769715"/>
                  <a:pt x="865632" y="815340"/>
                  <a:pt x="810006" y="815340"/>
                </a:cubicBezTo>
                <a:cubicBezTo>
                  <a:pt x="754380" y="815340"/>
                  <a:pt x="705231" y="769715"/>
                  <a:pt x="684086" y="747713"/>
                </a:cubicBezTo>
                <a:cubicBezTo>
                  <a:pt x="704850" y="725614"/>
                  <a:pt x="754380" y="679990"/>
                  <a:pt x="810006" y="679990"/>
                </a:cubicBezTo>
                <a:cubicBezTo>
                  <a:pt x="865632" y="679990"/>
                  <a:pt x="915257" y="725614"/>
                  <a:pt x="935926" y="747713"/>
                </a:cubicBezTo>
                <a:moveTo>
                  <a:pt x="634651" y="747713"/>
                </a:moveTo>
                <a:cubicBezTo>
                  <a:pt x="604923" y="783307"/>
                  <a:pt x="581653" y="823827"/>
                  <a:pt x="565880" y="867442"/>
                </a:cubicBezTo>
                <a:cubicBezTo>
                  <a:pt x="520036" y="859364"/>
                  <a:pt x="473135" y="859364"/>
                  <a:pt x="427291" y="867442"/>
                </a:cubicBezTo>
                <a:lnTo>
                  <a:pt x="426625" y="867442"/>
                </a:lnTo>
                <a:cubicBezTo>
                  <a:pt x="410861" y="823903"/>
                  <a:pt x="387620" y="783450"/>
                  <a:pt x="357949" y="747903"/>
                </a:cubicBezTo>
                <a:lnTo>
                  <a:pt x="357949" y="747903"/>
                </a:lnTo>
                <a:lnTo>
                  <a:pt x="357949" y="747903"/>
                </a:lnTo>
                <a:cubicBezTo>
                  <a:pt x="387744" y="712203"/>
                  <a:pt x="411118" y="671589"/>
                  <a:pt x="427006" y="627888"/>
                </a:cubicBezTo>
                <a:cubicBezTo>
                  <a:pt x="449656" y="632079"/>
                  <a:pt x="472649" y="634117"/>
                  <a:pt x="495681" y="633984"/>
                </a:cubicBezTo>
                <a:cubicBezTo>
                  <a:pt x="518855" y="633927"/>
                  <a:pt x="541972" y="631984"/>
                  <a:pt x="564832" y="628174"/>
                </a:cubicBezTo>
                <a:cubicBezTo>
                  <a:pt x="580844" y="671913"/>
                  <a:pt x="604409" y="712499"/>
                  <a:pt x="634460" y="748094"/>
                </a:cubicBezTo>
                <a:moveTo>
                  <a:pt x="590169" y="585406"/>
                </a:moveTo>
                <a:cubicBezTo>
                  <a:pt x="581406" y="556831"/>
                  <a:pt x="566547" y="490823"/>
                  <a:pt x="594550" y="442531"/>
                </a:cubicBezTo>
                <a:cubicBezTo>
                  <a:pt x="622554" y="394240"/>
                  <a:pt x="686657" y="374237"/>
                  <a:pt x="716185" y="367379"/>
                </a:cubicBezTo>
                <a:cubicBezTo>
                  <a:pt x="724948" y="395954"/>
                  <a:pt x="739712" y="461867"/>
                  <a:pt x="711803" y="510254"/>
                </a:cubicBezTo>
                <a:cubicBezTo>
                  <a:pt x="683895" y="558641"/>
                  <a:pt x="619601" y="578548"/>
                  <a:pt x="590169" y="585502"/>
                </a:cubicBezTo>
                <a:moveTo>
                  <a:pt x="402241" y="584930"/>
                </a:moveTo>
                <a:cubicBezTo>
                  <a:pt x="372808" y="578072"/>
                  <a:pt x="308610" y="558070"/>
                  <a:pt x="280702" y="509683"/>
                </a:cubicBezTo>
                <a:cubicBezTo>
                  <a:pt x="252793" y="461296"/>
                  <a:pt x="267653" y="395383"/>
                  <a:pt x="276415" y="366808"/>
                </a:cubicBezTo>
                <a:cubicBezTo>
                  <a:pt x="305848" y="373571"/>
                  <a:pt x="370046" y="393573"/>
                  <a:pt x="397955" y="441960"/>
                </a:cubicBezTo>
                <a:cubicBezTo>
                  <a:pt x="425863" y="490347"/>
                  <a:pt x="411004" y="556260"/>
                  <a:pt x="402241" y="584835"/>
                </a:cubicBezTo>
                <a:moveTo>
                  <a:pt x="402241" y="910209"/>
                </a:moveTo>
                <a:cubicBezTo>
                  <a:pt x="411004" y="938784"/>
                  <a:pt x="425863" y="1004697"/>
                  <a:pt x="397859" y="1053084"/>
                </a:cubicBezTo>
                <a:cubicBezTo>
                  <a:pt x="369856" y="1101471"/>
                  <a:pt x="305753" y="1121378"/>
                  <a:pt x="276320" y="1128331"/>
                </a:cubicBezTo>
                <a:cubicBezTo>
                  <a:pt x="267462" y="1099756"/>
                  <a:pt x="252698" y="1033748"/>
                  <a:pt x="280606" y="985456"/>
                </a:cubicBezTo>
                <a:cubicBezTo>
                  <a:pt x="308515" y="937165"/>
                  <a:pt x="372808" y="917162"/>
                  <a:pt x="402241" y="910304"/>
                </a:cubicBezTo>
                <a:moveTo>
                  <a:pt x="590264" y="910304"/>
                </a:moveTo>
                <a:cubicBezTo>
                  <a:pt x="619697" y="917162"/>
                  <a:pt x="683895" y="937165"/>
                  <a:pt x="711803" y="985552"/>
                </a:cubicBezTo>
                <a:cubicBezTo>
                  <a:pt x="739712" y="1033939"/>
                  <a:pt x="724853" y="1099852"/>
                  <a:pt x="716089" y="1128427"/>
                </a:cubicBezTo>
                <a:cubicBezTo>
                  <a:pt x="686657" y="1121569"/>
                  <a:pt x="622363" y="1101471"/>
                  <a:pt x="594550" y="1053274"/>
                </a:cubicBezTo>
                <a:cubicBezTo>
                  <a:pt x="566738" y="1005078"/>
                  <a:pt x="581501" y="938974"/>
                  <a:pt x="590264" y="910399"/>
                </a:cubicBezTo>
                <a:moveTo>
                  <a:pt x="308515" y="747713"/>
                </a:moveTo>
                <a:cubicBezTo>
                  <a:pt x="287750" y="769811"/>
                  <a:pt x="238220" y="815435"/>
                  <a:pt x="182594" y="815435"/>
                </a:cubicBezTo>
                <a:cubicBezTo>
                  <a:pt x="126968" y="815435"/>
                  <a:pt x="77819" y="769811"/>
                  <a:pt x="56674" y="747713"/>
                </a:cubicBezTo>
                <a:cubicBezTo>
                  <a:pt x="77438" y="725614"/>
                  <a:pt x="126968" y="679990"/>
                  <a:pt x="182594" y="679990"/>
                </a:cubicBezTo>
                <a:cubicBezTo>
                  <a:pt x="238220" y="679990"/>
                  <a:pt x="287369" y="725614"/>
                  <a:pt x="308515" y="747713"/>
                </a:cubicBezTo>
                <a:moveTo>
                  <a:pt x="975741" y="759143"/>
                </a:moveTo>
                <a:lnTo>
                  <a:pt x="984790" y="747522"/>
                </a:lnTo>
                <a:lnTo>
                  <a:pt x="975741" y="735806"/>
                </a:lnTo>
                <a:cubicBezTo>
                  <a:pt x="972693" y="731996"/>
                  <a:pt x="901255" y="641890"/>
                  <a:pt x="809625" y="641890"/>
                </a:cubicBezTo>
                <a:cubicBezTo>
                  <a:pt x="741807" y="641890"/>
                  <a:pt x="685133" y="691134"/>
                  <a:pt x="658939" y="718090"/>
                </a:cubicBezTo>
                <a:cubicBezTo>
                  <a:pt x="635365" y="688743"/>
                  <a:pt x="616382" y="655987"/>
                  <a:pt x="602647" y="620935"/>
                </a:cubicBezTo>
                <a:cubicBezTo>
                  <a:pt x="639223" y="611981"/>
                  <a:pt x="710470" y="587502"/>
                  <a:pt x="744474" y="528638"/>
                </a:cubicBezTo>
                <a:cubicBezTo>
                  <a:pt x="790289" y="449294"/>
                  <a:pt x="747903" y="342329"/>
                  <a:pt x="746093" y="338138"/>
                </a:cubicBezTo>
                <a:lnTo>
                  <a:pt x="740569" y="324421"/>
                </a:lnTo>
                <a:lnTo>
                  <a:pt x="725900" y="326422"/>
                </a:lnTo>
                <a:cubicBezTo>
                  <a:pt x="721042" y="327184"/>
                  <a:pt x="607314" y="343948"/>
                  <a:pt x="561499" y="423291"/>
                </a:cubicBezTo>
                <a:cubicBezTo>
                  <a:pt x="527780" y="481774"/>
                  <a:pt x="541782" y="555117"/>
                  <a:pt x="551974" y="591503"/>
                </a:cubicBezTo>
                <a:cubicBezTo>
                  <a:pt x="514664" y="597265"/>
                  <a:pt x="476698" y="597265"/>
                  <a:pt x="439388" y="591503"/>
                </a:cubicBezTo>
                <a:cubicBezTo>
                  <a:pt x="449961" y="555212"/>
                  <a:pt x="464248" y="481584"/>
                  <a:pt x="430339" y="422815"/>
                </a:cubicBezTo>
                <a:cubicBezTo>
                  <a:pt x="384524" y="343471"/>
                  <a:pt x="270700" y="326708"/>
                  <a:pt x="265938" y="326041"/>
                </a:cubicBezTo>
                <a:lnTo>
                  <a:pt x="251270" y="323945"/>
                </a:lnTo>
                <a:lnTo>
                  <a:pt x="245745" y="337661"/>
                </a:lnTo>
                <a:cubicBezTo>
                  <a:pt x="243840" y="342138"/>
                  <a:pt x="201549" y="449104"/>
                  <a:pt x="247364" y="528161"/>
                </a:cubicBezTo>
                <a:cubicBezTo>
                  <a:pt x="281178" y="586835"/>
                  <a:pt x="352139" y="611314"/>
                  <a:pt x="388811" y="620363"/>
                </a:cubicBezTo>
                <a:cubicBezTo>
                  <a:pt x="375161" y="655596"/>
                  <a:pt x="356178" y="688524"/>
                  <a:pt x="332518" y="717995"/>
                </a:cubicBezTo>
                <a:cubicBezTo>
                  <a:pt x="306229" y="690658"/>
                  <a:pt x="249841" y="641795"/>
                  <a:pt x="182308" y="641795"/>
                </a:cubicBezTo>
                <a:cubicBezTo>
                  <a:pt x="90678" y="641795"/>
                  <a:pt x="19240" y="731901"/>
                  <a:pt x="16192" y="735711"/>
                </a:cubicBezTo>
                <a:lnTo>
                  <a:pt x="7144" y="747427"/>
                </a:lnTo>
                <a:lnTo>
                  <a:pt x="16192" y="759047"/>
                </a:lnTo>
                <a:cubicBezTo>
                  <a:pt x="19240" y="762953"/>
                  <a:pt x="90678" y="853059"/>
                  <a:pt x="182308" y="853059"/>
                </a:cubicBezTo>
                <a:cubicBezTo>
                  <a:pt x="249650" y="853059"/>
                  <a:pt x="306133" y="804481"/>
                  <a:pt x="332327" y="776859"/>
                </a:cubicBezTo>
                <a:cubicBezTo>
                  <a:pt x="355692" y="806139"/>
                  <a:pt x="374485" y="838800"/>
                  <a:pt x="388048" y="873728"/>
                </a:cubicBezTo>
                <a:cubicBezTo>
                  <a:pt x="351187" y="883253"/>
                  <a:pt x="281083" y="907447"/>
                  <a:pt x="247459" y="965645"/>
                </a:cubicBezTo>
                <a:cubicBezTo>
                  <a:pt x="201644" y="1045083"/>
                  <a:pt x="244030" y="1151954"/>
                  <a:pt x="245840" y="1156145"/>
                </a:cubicBezTo>
                <a:lnTo>
                  <a:pt x="251365" y="1169956"/>
                </a:lnTo>
                <a:lnTo>
                  <a:pt x="266033" y="1167860"/>
                </a:lnTo>
                <a:cubicBezTo>
                  <a:pt x="270891" y="1167194"/>
                  <a:pt x="384620" y="1150430"/>
                  <a:pt x="430435" y="1070991"/>
                </a:cubicBezTo>
                <a:cubicBezTo>
                  <a:pt x="464153" y="1012603"/>
                  <a:pt x="450151" y="939355"/>
                  <a:pt x="439960" y="902875"/>
                </a:cubicBezTo>
                <a:cubicBezTo>
                  <a:pt x="477279" y="897207"/>
                  <a:pt x="515226" y="897207"/>
                  <a:pt x="552545" y="902875"/>
                </a:cubicBezTo>
                <a:cubicBezTo>
                  <a:pt x="542068" y="939260"/>
                  <a:pt x="527875" y="1012793"/>
                  <a:pt x="562070" y="1071372"/>
                </a:cubicBezTo>
                <a:cubicBezTo>
                  <a:pt x="607886" y="1150811"/>
                  <a:pt x="721709" y="1167574"/>
                  <a:pt x="726472" y="1168241"/>
                </a:cubicBezTo>
                <a:lnTo>
                  <a:pt x="741140" y="1170241"/>
                </a:lnTo>
                <a:lnTo>
                  <a:pt x="746760" y="1156526"/>
                </a:lnTo>
                <a:cubicBezTo>
                  <a:pt x="748570" y="1152049"/>
                  <a:pt x="790861" y="1045178"/>
                  <a:pt x="745046" y="966026"/>
                </a:cubicBezTo>
                <a:cubicBezTo>
                  <a:pt x="711232" y="907447"/>
                  <a:pt x="640271" y="882968"/>
                  <a:pt x="603695" y="873919"/>
                </a:cubicBezTo>
                <a:cubicBezTo>
                  <a:pt x="617315" y="838733"/>
                  <a:pt x="636232" y="805844"/>
                  <a:pt x="659797" y="776383"/>
                </a:cubicBezTo>
                <a:cubicBezTo>
                  <a:pt x="686181" y="803720"/>
                  <a:pt x="742569" y="852583"/>
                  <a:pt x="810006" y="852583"/>
                </a:cubicBezTo>
                <a:cubicBezTo>
                  <a:pt x="901637" y="852583"/>
                  <a:pt x="973074" y="762381"/>
                  <a:pt x="976122" y="758571"/>
                </a:cubicBezTo>
              </a:path>
            </a:pathLst>
          </a:custGeom>
          <a:solidFill>
            <a:srgbClr val="5B7B3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717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hf hdr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800" b="1" kern="1200">
          <a:solidFill>
            <a:srgbClr val="5B7B32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ts val="24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8000" indent="-252000" algn="l" defTabSz="914400" rtl="0" eaLnBrk="1" latinLnBrk="0" hangingPunct="1">
        <a:lnSpc>
          <a:spcPts val="2200"/>
        </a:lnSpc>
        <a:spcBef>
          <a:spcPts val="0"/>
        </a:spcBef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20000" indent="-228600" algn="l" defTabSz="914400" rtl="0" eaLnBrk="1" latinLnBrk="0" hangingPunct="1">
        <a:lnSpc>
          <a:spcPts val="22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16000" algn="l" defTabSz="914400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000" indent="-180000" algn="l" defTabSz="914400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32000" indent="-180000" algn="l" defTabSz="9144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548000" indent="-180000" algn="l" defTabSz="9144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764000" indent="-180000" algn="l" defTabSz="9144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Char char="‒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980000" indent="-180000" algn="l" defTabSz="914400" rtl="0" eaLnBrk="1" latinLnBrk="0" hangingPunct="1">
        <a:lnSpc>
          <a:spcPts val="1600"/>
        </a:lnSpc>
        <a:spcBef>
          <a:spcPts val="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65">
          <p15:clr>
            <a:srgbClr val="F26B43"/>
          </p15:clr>
        </p15:guide>
        <p15:guide id="3" pos="7313">
          <p15:clr>
            <a:srgbClr val="F26B43"/>
          </p15:clr>
        </p15:guide>
        <p15:guide id="4" orient="horz" pos="4119">
          <p15:clr>
            <a:srgbClr val="F26B43"/>
          </p15:clr>
        </p15:guide>
        <p15:guide id="5" orient="horz" pos="248">
          <p15:clr>
            <a:srgbClr val="F26B43"/>
          </p15:clr>
        </p15:guide>
        <p15:guide id="6" orient="horz" pos="897">
          <p15:clr>
            <a:srgbClr val="F26B43"/>
          </p15:clr>
        </p15:guide>
        <p15:guide id="7" orient="horz" pos="3861">
          <p15:clr>
            <a:srgbClr val="F26B43"/>
          </p15:clr>
        </p15:guide>
        <p15:guide id="8" pos="7021">
          <p15:clr>
            <a:srgbClr val="F26B43"/>
          </p15:clr>
        </p15:guide>
        <p15:guide id="9" orient="horz" pos="656">
          <p15:clr>
            <a:srgbClr val="F26B43"/>
          </p15:clr>
        </p15:guide>
        <p15:guide id="10" pos="67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B084F2E-C184-153D-2E61-6CBF826C5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000" y="1412776"/>
            <a:ext cx="6427752" cy="489622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800" dirty="0" err="1"/>
              <a:t>Inflyttningsdagen</a:t>
            </a:r>
            <a:r>
              <a:rPr lang="en-US" sz="1800" dirty="0"/>
              <a:t> </a:t>
            </a:r>
            <a:r>
              <a:rPr lang="en-US" sz="1800" dirty="0" err="1"/>
              <a:t>närmar</a:t>
            </a:r>
            <a:r>
              <a:rPr lang="en-US" sz="1800" dirty="0"/>
              <a:t> sig!</a:t>
            </a:r>
            <a:br>
              <a:rPr lang="en-US" sz="1800" dirty="0"/>
            </a:br>
            <a:br>
              <a:rPr lang="en-US" sz="1400" dirty="0"/>
            </a:br>
            <a:r>
              <a:rPr lang="en-US" sz="1400" dirty="0" err="1"/>
              <a:t>Alla</a:t>
            </a:r>
            <a:r>
              <a:rPr lang="en-US" sz="1400" dirty="0"/>
              <a:t> </a:t>
            </a:r>
            <a:r>
              <a:rPr lang="en-US" sz="1400" dirty="0" err="1"/>
              <a:t>vårdnadshavare</a:t>
            </a:r>
            <a:r>
              <a:rPr lang="en-US" sz="1400" dirty="0"/>
              <a:t> </a:t>
            </a:r>
            <a:r>
              <a:rPr lang="en-US" sz="1400" dirty="0" err="1"/>
              <a:t>inbjudes</a:t>
            </a:r>
            <a:r>
              <a:rPr lang="en-US" sz="1400" dirty="0"/>
              <a:t> till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gemensam</a:t>
            </a:r>
            <a:r>
              <a:rPr lang="en-US" sz="1400" dirty="0"/>
              <a:t> </a:t>
            </a:r>
            <a:r>
              <a:rPr lang="en-US" sz="1400" dirty="0" err="1"/>
              <a:t>infokväll</a:t>
            </a:r>
            <a:r>
              <a:rPr lang="en-US" sz="1400" dirty="0"/>
              <a:t> </a:t>
            </a:r>
            <a:r>
              <a:rPr lang="en-US" sz="1400" dirty="0" err="1"/>
              <a:t>torsdag</a:t>
            </a:r>
            <a:r>
              <a:rPr lang="en-US" sz="1400" dirty="0"/>
              <a:t> 19.5.2022 kl. 18.00 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Thorsborg</a:t>
            </a:r>
            <a:r>
              <a:rPr lang="en-US" sz="1400" dirty="0"/>
              <a:t>.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 err="1"/>
              <a:t>Anmälningar</a:t>
            </a:r>
            <a:r>
              <a:rPr lang="en-US" sz="1400" dirty="0"/>
              <a:t> till </a:t>
            </a:r>
            <a:r>
              <a:rPr lang="en-US" sz="1400" dirty="0" err="1"/>
              <a:t>daghemmet</a:t>
            </a:r>
            <a:r>
              <a:rPr lang="en-US" sz="1400" dirty="0"/>
              <a:t>/</a:t>
            </a:r>
            <a:r>
              <a:rPr lang="en-US" sz="1400" dirty="0" err="1"/>
              <a:t>skolorna</a:t>
            </a:r>
            <a:r>
              <a:rPr lang="en-US" sz="1400" dirty="0"/>
              <a:t> </a:t>
            </a:r>
            <a:r>
              <a:rPr lang="en-US" sz="1400" dirty="0" err="1"/>
              <a:t>senast</a:t>
            </a:r>
            <a:r>
              <a:rPr lang="en-US" sz="1400" dirty="0"/>
              <a:t> </a:t>
            </a:r>
            <a:r>
              <a:rPr lang="en-US" sz="1400" dirty="0" err="1"/>
              <a:t>tisdag</a:t>
            </a:r>
            <a:r>
              <a:rPr lang="en-US" sz="1400" dirty="0"/>
              <a:t> 17.5.2022 kl. 14.</a:t>
            </a: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r>
              <a:rPr lang="en-US" sz="1800" dirty="0" err="1"/>
              <a:t>Välkommen</a:t>
            </a:r>
            <a:r>
              <a:rPr lang="en-US" sz="1800" dirty="0"/>
              <a:t>!</a:t>
            </a: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Tina Nordman, </a:t>
            </a:r>
            <a:r>
              <a:rPr lang="en-US" sz="1400" dirty="0" err="1"/>
              <a:t>bildningsdirektör</a:t>
            </a:r>
            <a:br>
              <a:rPr lang="en-US" sz="1400" dirty="0"/>
            </a:br>
            <a:r>
              <a:rPr lang="en-US" sz="1400" dirty="0"/>
              <a:t>Elisabet Ehrstedt </a:t>
            </a:r>
            <a:r>
              <a:rPr lang="en-US" sz="1400" dirty="0" err="1"/>
              <a:t>undervisningschef</a:t>
            </a:r>
            <a:br>
              <a:rPr lang="en-US" sz="1400" dirty="0"/>
            </a:br>
            <a:r>
              <a:rPr lang="en-US" sz="1400" dirty="0"/>
              <a:t>Nina Aartokallio, chef för </a:t>
            </a:r>
            <a:r>
              <a:rPr lang="en-US" sz="1400" dirty="0" err="1"/>
              <a:t>småbarnspedagogik</a:t>
            </a:r>
            <a:br>
              <a:rPr lang="en-US" sz="1400" dirty="0"/>
            </a:br>
            <a:r>
              <a:rPr lang="en-US" sz="1400" dirty="0"/>
              <a:t>Jari Salminen, </a:t>
            </a:r>
            <a:r>
              <a:rPr lang="en-US" sz="1400" dirty="0" err="1"/>
              <a:t>opetuspäällikkö</a:t>
            </a:r>
            <a:br>
              <a:rPr lang="en-US" sz="1400" dirty="0"/>
            </a:br>
            <a:r>
              <a:rPr lang="en-US" sz="1400" dirty="0"/>
              <a:t>Laura </a:t>
            </a:r>
            <a:r>
              <a:rPr lang="en-US" sz="1400" dirty="0" err="1"/>
              <a:t>Sirén</a:t>
            </a:r>
            <a:r>
              <a:rPr lang="en-US" sz="1400" dirty="0"/>
              <a:t>, </a:t>
            </a:r>
            <a:r>
              <a:rPr lang="en-US" sz="1400" dirty="0" err="1"/>
              <a:t>daghemföreståndare</a:t>
            </a:r>
            <a:br>
              <a:rPr lang="en-US" sz="1400" dirty="0"/>
            </a:br>
            <a:r>
              <a:rPr lang="en-US" sz="1400" dirty="0"/>
              <a:t>Hanna Rönnblom, </a:t>
            </a:r>
            <a:r>
              <a:rPr lang="en-US" sz="1400" dirty="0" err="1"/>
              <a:t>rektor</a:t>
            </a:r>
            <a:br>
              <a:rPr lang="en-US" sz="1400" dirty="0"/>
            </a:br>
            <a:r>
              <a:rPr lang="en-US" sz="1400" dirty="0"/>
              <a:t>Marjo Laitinen, </a:t>
            </a:r>
            <a:r>
              <a:rPr lang="en-US" sz="1400" dirty="0" err="1"/>
              <a:t>rehtori</a:t>
            </a:r>
            <a:br>
              <a:rPr lang="en-US" sz="1400" dirty="0"/>
            </a:br>
            <a:endParaRPr lang="en-US" sz="1400" dirty="0"/>
          </a:p>
        </p:txBody>
      </p:sp>
      <p:pic>
        <p:nvPicPr>
          <p:cNvPr id="8" name="Content Placeholder 7" descr="Diagram&#10;&#10;Description automatically generated">
            <a:extLst>
              <a:ext uri="{FF2B5EF4-FFF2-40B4-BE49-F238E27FC236}">
                <a16:creationId xmlns:a16="http://schemas.microsoft.com/office/drawing/2014/main" id="{C88411F3-6525-1593-5543-8AC5706D546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323331" y="1412776"/>
            <a:ext cx="5245277" cy="3703537"/>
          </a:xfrm>
          <a:noFill/>
        </p:spPr>
      </p:pic>
      <p:sp>
        <p:nvSpPr>
          <p:cNvPr id="20" name="Date Placeholder 4">
            <a:extLst>
              <a:ext uri="{FF2B5EF4-FFF2-40B4-BE49-F238E27FC236}">
                <a16:creationId xmlns:a16="http://schemas.microsoft.com/office/drawing/2014/main" id="{F98DAE72-3987-A062-602C-059B1B4994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8000" y="6309000"/>
            <a:ext cx="8640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fi-FI" dirty="0"/>
          </a:p>
        </p:txBody>
      </p:sp>
      <p:sp>
        <p:nvSpPr>
          <p:cNvPr id="22" name="Footer Placeholder 5">
            <a:extLst>
              <a:ext uri="{FF2B5EF4-FFF2-40B4-BE49-F238E27FC236}">
                <a16:creationId xmlns:a16="http://schemas.microsoft.com/office/drawing/2014/main" id="{2DF28C8A-C1C9-CB47-BA11-4E608EFAE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41195" y="6309000"/>
            <a:ext cx="593385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fi-FI" dirty="0"/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AC079602-17FF-D241-5A9B-3F25DA44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5838" y="6309000"/>
            <a:ext cx="56191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CE88971D-318C-4588-95D8-9A2973EFF235}" type="slidenum">
              <a:rPr lang="fi-FI" smtClean="0"/>
              <a:pPr>
                <a:spcAft>
                  <a:spcPts val="600"/>
                </a:spcAft>
              </a:pPr>
              <a:t>1</a:t>
            </a:fld>
            <a:endParaRPr lang="fi-FI"/>
          </a:p>
        </p:txBody>
      </p:sp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1C03D406-8CEC-44EB-AFA3-85A33031E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4832309F-5519-4C43-A1E8-C6C37934F9E6}" type="datetime1">
              <a:rPr lang="fi-FI" smtClean="0"/>
              <a:pPr>
                <a:spcAft>
                  <a:spcPts val="600"/>
                </a:spcAft>
              </a:pPr>
              <a:t>9.5.2022</a:t>
            </a:fld>
            <a:endParaRPr lang="fi-FI"/>
          </a:p>
        </p:txBody>
      </p:sp>
      <p:sp>
        <p:nvSpPr>
          <p:cNvPr id="7" name="Slide Number Placeholder 6" hidden="1">
            <a:extLst>
              <a:ext uri="{FF2B5EF4-FFF2-40B4-BE49-F238E27FC236}">
                <a16:creationId xmlns:a16="http://schemas.microsoft.com/office/drawing/2014/main" id="{0EE847FF-B562-4E1A-B24D-A048C50E3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E88971D-318C-4588-95D8-9A2973EFF235}" type="slidenum">
              <a:rPr lang="fi-FI" smtClean="0"/>
              <a:pPr>
                <a:spcAft>
                  <a:spcPts val="600"/>
                </a:spcAft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736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B084F2E-C184-153D-2E61-6CBF826C5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392" y="476672"/>
            <a:ext cx="6427752" cy="5333357"/>
          </a:xfrm>
        </p:spPr>
        <p:txBody>
          <a:bodyPr/>
          <a:lstStyle/>
          <a:p>
            <a:pPr>
              <a:lnSpc>
                <a:spcPct val="100000"/>
              </a:lnSpc>
            </a:pP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r>
              <a:rPr lang="en-US" sz="1800" dirty="0" err="1"/>
              <a:t>Muuttopäivä</a:t>
            </a:r>
            <a:r>
              <a:rPr lang="en-US" sz="1800" dirty="0"/>
              <a:t> </a:t>
            </a:r>
            <a:r>
              <a:rPr lang="en-US" sz="1800" dirty="0" err="1"/>
              <a:t>lähestyy</a:t>
            </a:r>
            <a:r>
              <a:rPr lang="en-US" sz="1800" dirty="0"/>
              <a:t>!</a:t>
            </a:r>
            <a:br>
              <a:rPr lang="en-US" sz="1800" dirty="0"/>
            </a:br>
            <a:br>
              <a:rPr lang="en-US" sz="1800" dirty="0"/>
            </a:br>
            <a:br>
              <a:rPr lang="en-US" sz="1400" dirty="0"/>
            </a:br>
            <a:r>
              <a:rPr lang="en-US" sz="1400" dirty="0" err="1"/>
              <a:t>Kaikki</a:t>
            </a:r>
            <a:r>
              <a:rPr lang="en-US" sz="1400" dirty="0"/>
              <a:t> </a:t>
            </a:r>
            <a:r>
              <a:rPr lang="en-US" sz="1400" dirty="0" err="1"/>
              <a:t>huoltajat</a:t>
            </a:r>
            <a:r>
              <a:rPr lang="en-US" sz="1400" dirty="0"/>
              <a:t> </a:t>
            </a:r>
            <a:r>
              <a:rPr lang="en-US" sz="1400" dirty="0" err="1"/>
              <a:t>kutsutaan</a:t>
            </a:r>
            <a:r>
              <a:rPr lang="en-US" sz="1400" dirty="0"/>
              <a:t> </a:t>
            </a:r>
            <a:r>
              <a:rPr lang="en-US" sz="1400" dirty="0" err="1"/>
              <a:t>yhteiseen</a:t>
            </a:r>
            <a:r>
              <a:rPr lang="en-US" sz="1400" dirty="0"/>
              <a:t> </a:t>
            </a:r>
            <a:r>
              <a:rPr lang="en-US" sz="1400" dirty="0" err="1"/>
              <a:t>infotilaisuuteen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 err="1"/>
              <a:t>torstaina</a:t>
            </a:r>
            <a:r>
              <a:rPr lang="en-US" sz="1400" dirty="0"/>
              <a:t> 19.5.2022 </a:t>
            </a:r>
            <a:r>
              <a:rPr lang="en-US" sz="1400" dirty="0" err="1"/>
              <a:t>klo</a:t>
            </a:r>
            <a:r>
              <a:rPr lang="en-US" sz="1400" dirty="0"/>
              <a:t>. 18.00 </a:t>
            </a:r>
            <a:r>
              <a:rPr lang="en-US" sz="1400" dirty="0" err="1"/>
              <a:t>Thorsborgissa</a:t>
            </a:r>
            <a:r>
              <a:rPr lang="en-US" sz="1400" dirty="0"/>
              <a:t>.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 err="1"/>
              <a:t>Ilmoittautumiset</a:t>
            </a:r>
            <a:r>
              <a:rPr lang="en-US" sz="1400" dirty="0"/>
              <a:t> </a:t>
            </a:r>
            <a:r>
              <a:rPr lang="en-US" sz="1400" dirty="0" err="1"/>
              <a:t>päiväkotiin</a:t>
            </a:r>
            <a:r>
              <a:rPr lang="en-US" sz="1400" dirty="0"/>
              <a:t>/</a:t>
            </a:r>
            <a:r>
              <a:rPr lang="en-US" sz="1400" dirty="0" err="1"/>
              <a:t>kouluihin</a:t>
            </a:r>
            <a:r>
              <a:rPr lang="en-US" sz="1400" dirty="0"/>
              <a:t> </a:t>
            </a:r>
            <a:r>
              <a:rPr lang="en-US" sz="1400" dirty="0" err="1"/>
              <a:t>viimeistään</a:t>
            </a:r>
            <a:r>
              <a:rPr lang="en-US" sz="1400" dirty="0"/>
              <a:t> 17.5.2022</a:t>
            </a:r>
            <a:br>
              <a:rPr lang="en-US" sz="1400" dirty="0"/>
            </a:br>
            <a:br>
              <a:rPr lang="en-US" sz="1400" dirty="0"/>
            </a:br>
            <a:r>
              <a:rPr lang="en-US" sz="1800" dirty="0" err="1"/>
              <a:t>Tervetuloa</a:t>
            </a:r>
            <a:r>
              <a:rPr lang="en-US" sz="1800" dirty="0"/>
              <a:t>!</a:t>
            </a:r>
            <a:br>
              <a:rPr lang="en-US" sz="1400" dirty="0"/>
            </a:br>
            <a:br>
              <a:rPr lang="en-US" sz="1400" dirty="0"/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Tina Nordman,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sivistystoimenjohtaja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Elisabet Ehrstedt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undervisningschef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Nina Aartokallio,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varhaiskasvatuspäällikkö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Jari Salminen,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opetuspäällikkö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Laura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Sirén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,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daghemföreståndare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Hanna Rönnblom,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rektor</a:t>
            </a:r>
            <a:b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</a:b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Marjo Laitinen,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5B7B32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rehtori</a:t>
            </a:r>
            <a:endParaRPr lang="en-US" sz="1400" dirty="0"/>
          </a:p>
        </p:txBody>
      </p:sp>
      <p:pic>
        <p:nvPicPr>
          <p:cNvPr id="8" name="Content Placeholder 7" descr="Diagram&#10;&#10;Description automatically generated">
            <a:extLst>
              <a:ext uri="{FF2B5EF4-FFF2-40B4-BE49-F238E27FC236}">
                <a16:creationId xmlns:a16="http://schemas.microsoft.com/office/drawing/2014/main" id="{C88411F3-6525-1593-5543-8AC5706D546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6906008" y="1628800"/>
            <a:ext cx="4939325" cy="3487513"/>
          </a:xfrm>
          <a:noFill/>
        </p:spPr>
      </p:pic>
      <p:sp>
        <p:nvSpPr>
          <p:cNvPr id="20" name="Date Placeholder 4">
            <a:extLst>
              <a:ext uri="{FF2B5EF4-FFF2-40B4-BE49-F238E27FC236}">
                <a16:creationId xmlns:a16="http://schemas.microsoft.com/office/drawing/2014/main" id="{F98DAE72-3987-A062-602C-059B1B4994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8000" y="6309000"/>
            <a:ext cx="8640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A147370D-6F41-CF43-AA2D-F68A5D9BAB29}" type="datetime1">
              <a:rPr lang="fi-FI" smtClean="0"/>
              <a:pPr>
                <a:spcAft>
                  <a:spcPts val="600"/>
                </a:spcAft>
              </a:pPr>
              <a:t>9.5.2022</a:t>
            </a:fld>
            <a:endParaRPr lang="fi-FI"/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AC079602-17FF-D241-5A9B-3F25DA448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5838" y="6309000"/>
            <a:ext cx="56191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CE88971D-318C-4588-95D8-9A2973EFF235}" type="slidenum">
              <a:rPr lang="fi-FI" smtClean="0"/>
              <a:pPr>
                <a:spcAft>
                  <a:spcPts val="600"/>
                </a:spcAft>
              </a:pPr>
              <a:t>2</a:t>
            </a:fld>
            <a:endParaRPr lang="fi-FI"/>
          </a:p>
        </p:txBody>
      </p:sp>
      <p:sp>
        <p:nvSpPr>
          <p:cNvPr id="5" name="Date Placeholder 4" hidden="1">
            <a:extLst>
              <a:ext uri="{FF2B5EF4-FFF2-40B4-BE49-F238E27FC236}">
                <a16:creationId xmlns:a16="http://schemas.microsoft.com/office/drawing/2014/main" id="{1C03D406-8CEC-44EB-AFA3-85A33031E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4832309F-5519-4C43-A1E8-C6C37934F9E6}" type="datetime1">
              <a:rPr lang="fi-FI" smtClean="0"/>
              <a:pPr>
                <a:spcAft>
                  <a:spcPts val="600"/>
                </a:spcAft>
              </a:pPr>
              <a:t>9.5.2022</a:t>
            </a:fld>
            <a:endParaRPr lang="fi-FI"/>
          </a:p>
        </p:txBody>
      </p:sp>
      <p:sp>
        <p:nvSpPr>
          <p:cNvPr id="7" name="Slide Number Placeholder 6" hidden="1">
            <a:extLst>
              <a:ext uri="{FF2B5EF4-FFF2-40B4-BE49-F238E27FC236}">
                <a16:creationId xmlns:a16="http://schemas.microsoft.com/office/drawing/2014/main" id="{0EE847FF-B562-4E1A-B24D-A048C50E3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CE88971D-318C-4588-95D8-9A2973EFF235}" type="slidenum">
              <a:rPr lang="fi-FI" smtClean="0"/>
              <a:pPr>
                <a:spcAft>
                  <a:spcPts val="600"/>
                </a:spcAft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2471344"/>
      </p:ext>
    </p:extLst>
  </p:cSld>
  <p:clrMapOvr>
    <a:masterClrMapping/>
  </p:clrMapOvr>
</p:sld>
</file>

<file path=ppt/theme/theme1.xml><?xml version="1.0" encoding="utf-8"?>
<a:theme xmlns:a="http://schemas.openxmlformats.org/drawingml/2006/main" name="Raseborg">
  <a:themeElements>
    <a:clrScheme name="Raasepori">
      <a:dk1>
        <a:sysClr val="windowText" lastClr="000000"/>
      </a:dk1>
      <a:lt1>
        <a:sysClr val="window" lastClr="FFFFFF"/>
      </a:lt1>
      <a:dk2>
        <a:srgbClr val="5B7B32"/>
      </a:dk2>
      <a:lt2>
        <a:srgbClr val="AA9E8F"/>
      </a:lt2>
      <a:accent1>
        <a:srgbClr val="5B7B32"/>
      </a:accent1>
      <a:accent2>
        <a:srgbClr val="AA9E8F"/>
      </a:accent2>
      <a:accent3>
        <a:srgbClr val="973C37"/>
      </a:accent3>
      <a:accent4>
        <a:srgbClr val="FDB933"/>
      </a:accent4>
      <a:accent5>
        <a:srgbClr val="4BADB6"/>
      </a:accent5>
      <a:accent6>
        <a:srgbClr val="0077C0"/>
      </a:accent6>
      <a:hlink>
        <a:srgbClr val="0077C0"/>
      </a:hlink>
      <a:folHlink>
        <a:srgbClr val="973C3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000" dirty="0" err="1" smtClean="0">
            <a:solidFill>
              <a:schemeClr val="tx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aseborg_template_malli" id="{A2FEF4BF-CE5E-F949-B8FA-EF4119D06D31}" vid="{0CB45AE0-28CA-024C-8986-15A14EE2E6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Raseborg_template_malli</Template>
  <TotalTime>20</TotalTime>
  <Words>11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Raseborg</vt:lpstr>
      <vt:lpstr>Inflyttningsdagen närmar sig!  Alla vårdnadshavare inbjudes till en gemensam infokväll torsdag 19.5.2022 kl. 18.00 i Thorsborg.  Anmälningar till daghemmet/skolorna senast tisdag 17.5.2022 kl. 14.   Välkommen!    Tina Nordman, bildningsdirektör Elisabet Ehrstedt undervisningschef Nina Aartokallio, chef för småbarnspedagogik Jari Salminen, opetuspäällikkö Laura Sirén, daghemföreståndare Hanna Rönnblom, rektor Marjo Laitinen, rehtori </vt:lpstr>
      <vt:lpstr>   Muuttopäivä lähestyy!   Kaikki huoltajat kutsutaan yhteiseen infotilaisuuteen  torstaina 19.5.2022 klo. 18.00 Thorsborgissa.  Ilmoittautumiset päiväkotiin/kouluihin viimeistään 17.5.2022  Tervetuloa!  Tina Nordman, sivistystoimenjohtaja Elisabet Ehrstedt undervisningschef Nina Aartokallio, varhaiskasvatuspäällikkö Jari Salminen, opetuspäällikkö Laura Sirén, daghemföreståndare Hanna Rönnblom, rektor Marjo Laitinen, rehtori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Nordman</dc:creator>
  <cp:lastModifiedBy>Annika Vinberg</cp:lastModifiedBy>
  <cp:revision>3</cp:revision>
  <dcterms:created xsi:type="dcterms:W3CDTF">2020-10-04T14:56:01Z</dcterms:created>
  <dcterms:modified xsi:type="dcterms:W3CDTF">2022-05-09T12:16:00Z</dcterms:modified>
</cp:coreProperties>
</file>