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D82FD9-4C68-49CD-A33F-0617609E297E}" v="32" dt="2017-12-01T07:36:36.042"/>
    <p1510:client id="{369AF52C-E3DA-4701-92EB-B6B91DB059AE}" v="75" dt="2017-12-01T08:12:35.457"/>
    <p1510:client id="{6C9039AC-67B5-4071-BC0A-325EF5383969}" v="2" dt="2017-12-01T07:30:48.462"/>
    <p1510:client id="{4F57121F-0EB8-4635-9562-7F0D4EE274BB}" v="193" dt="2017-12-01T07:42:11.449"/>
    <p1510:client id="{E6446906-1653-46ED-9774-F0E4096728BA}" v="12" dt="2017-12-01T08:04:20.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ja.Raiha" userId="10037FFE9348EBB0@LIVE.COM" providerId="AD" clId="Web-{6C9039AC-67B5-4071-BC0A-325EF5383969}"/>
    <pc:docChg chg="modSld">
      <pc:chgData name="Vilja.Raiha" userId="10037FFE9348EBB0@LIVE.COM" providerId="AD" clId="Web-{6C9039AC-67B5-4071-BC0A-325EF5383969}" dt="2017-12-01T07:30:58.525" v="3"/>
      <pc:docMkLst>
        <pc:docMk/>
      </pc:docMkLst>
      <pc:sldChg chg="modSp">
        <pc:chgData name="Vilja.Raiha" userId="10037FFE9348EBB0@LIVE.COM" providerId="AD" clId="Web-{6C9039AC-67B5-4071-BC0A-325EF5383969}" dt="2017-12-01T07:30:58.525" v="3"/>
        <pc:sldMkLst>
          <pc:docMk/>
          <pc:sldMk cId="2754566134" sldId="260"/>
        </pc:sldMkLst>
        <pc:spChg chg="mod">
          <ac:chgData name="Vilja.Raiha" userId="10037FFE9348EBB0@LIVE.COM" providerId="AD" clId="Web-{6C9039AC-67B5-4071-BC0A-325EF5383969}" dt="2017-12-01T07:30:52.493" v="2"/>
          <ac:spMkLst>
            <pc:docMk/>
            <pc:sldMk cId="2754566134" sldId="260"/>
            <ac:spMk id="3" creationId="{ADD67BBC-58B6-424C-B15C-D84F098E738D}"/>
          </ac:spMkLst>
        </pc:spChg>
        <pc:spChg chg="mod">
          <ac:chgData name="Vilja.Raiha" userId="10037FFE9348EBB0@LIVE.COM" providerId="AD" clId="Web-{6C9039AC-67B5-4071-BC0A-325EF5383969}" dt="2017-12-01T07:30:58.525" v="3"/>
          <ac:spMkLst>
            <pc:docMk/>
            <pc:sldMk cId="2754566134" sldId="260"/>
            <ac:spMk id="5" creationId="{C8EC6DB5-00DC-4E58-A944-03AC42C5A89C}"/>
          </ac:spMkLst>
        </pc:spChg>
      </pc:sldChg>
    </pc:docChg>
  </pc:docChgLst>
  <pc:docChgLst>
    <pc:chgData name="Sietse.Havinga" userId="1003BFFD84877144@LIVE.COM" providerId="AD" clId="Web-{A2F61537-0DB8-4A08-92A1-E983E4B020AC}"/>
    <pc:docChg chg="modSld">
      <pc:chgData name="Sietse.Havinga" userId="1003BFFD84877144@LIVE.COM" providerId="AD" clId="Web-{A2F61537-0DB8-4A08-92A1-E983E4B020AC}" dt="2017-12-01T07:55:38.166" v="11"/>
      <pc:docMkLst>
        <pc:docMk/>
      </pc:docMkLst>
      <pc:sldChg chg="modSp mod modClrScheme chgLayout">
        <pc:chgData name="Sietse.Havinga" userId="1003BFFD84877144@LIVE.COM" providerId="AD" clId="Web-{A2F61537-0DB8-4A08-92A1-E983E4B020AC}" dt="2017-12-01T07:55:38.166" v="11"/>
        <pc:sldMkLst>
          <pc:docMk/>
          <pc:sldMk cId="2754566134" sldId="260"/>
        </pc:sldMkLst>
        <pc:spChg chg="mod ord">
          <ac:chgData name="Sietse.Havinga" userId="1003BFFD84877144@LIVE.COM" providerId="AD" clId="Web-{A2F61537-0DB8-4A08-92A1-E983E4B020AC}" dt="2017-12-01T07:55:30.166" v="10"/>
          <ac:spMkLst>
            <pc:docMk/>
            <pc:sldMk cId="2754566134" sldId="260"/>
            <ac:spMk id="3" creationId="{ADD67BBC-58B6-424C-B15C-D84F098E738D}"/>
          </ac:spMkLst>
        </pc:spChg>
        <pc:spChg chg="mod ord">
          <ac:chgData name="Sietse.Havinga" userId="1003BFFD84877144@LIVE.COM" providerId="AD" clId="Web-{A2F61537-0DB8-4A08-92A1-E983E4B020AC}" dt="2017-12-01T07:55:38.166" v="11"/>
          <ac:spMkLst>
            <pc:docMk/>
            <pc:sldMk cId="2754566134" sldId="260"/>
            <ac:spMk id="5" creationId="{C8EC6DB5-00DC-4E58-A944-03AC42C5A89C}"/>
          </ac:spMkLst>
        </pc:spChg>
      </pc:sldChg>
    </pc:docChg>
  </pc:docChgLst>
  <pc:docChgLst>
    <pc:chgData name="Sietse.Havinga" userId="1003BFFD84877144@LIVE.COM" providerId="AD" clId="Web-{4F57121F-0EB8-4635-9562-7F0D4EE274BB}"/>
    <pc:docChg chg="addSld modSld modSection">
      <pc:chgData name="Sietse.Havinga" userId="1003BFFD84877144@LIVE.COM" providerId="AD" clId="Web-{4F57121F-0EB8-4635-9562-7F0D4EE274BB}" dt="2017-12-01T07:42:11.449" v="258"/>
      <pc:docMkLst>
        <pc:docMk/>
      </pc:docMkLst>
      <pc:sldChg chg="addSp modSp new">
        <pc:chgData name="Sietse.Havinga" userId="1003BFFD84877144@LIVE.COM" providerId="AD" clId="Web-{4F57121F-0EB8-4635-9562-7F0D4EE274BB}" dt="2017-12-01T07:35:57.924" v="211"/>
        <pc:sldMkLst>
          <pc:docMk/>
          <pc:sldMk cId="1454541727" sldId="261"/>
        </pc:sldMkLst>
        <pc:spChg chg="add mod">
          <ac:chgData name="Sietse.Havinga" userId="1003BFFD84877144@LIVE.COM" providerId="AD" clId="Web-{4F57121F-0EB8-4635-9562-7F0D4EE274BB}" dt="2017-12-01T07:34:09.905" v="132"/>
          <ac:spMkLst>
            <pc:docMk/>
            <pc:sldMk cId="1454541727" sldId="261"/>
            <ac:spMk id="2" creationId="{1954693D-5815-4052-BF4B-FA41279EF1C4}"/>
          </ac:spMkLst>
        </pc:spChg>
        <pc:spChg chg="add mod">
          <ac:chgData name="Sietse.Havinga" userId="1003BFFD84877144@LIVE.COM" providerId="AD" clId="Web-{4F57121F-0EB8-4635-9562-7F0D4EE274BB}" dt="2017-12-01T07:35:53.814" v="209"/>
          <ac:spMkLst>
            <pc:docMk/>
            <pc:sldMk cId="1454541727" sldId="261"/>
            <ac:spMk id="3" creationId="{52368D09-82D6-4951-9C81-1FFC0266261F}"/>
          </ac:spMkLst>
        </pc:spChg>
        <pc:spChg chg="add mod">
          <ac:chgData name="Sietse.Havinga" userId="1003BFFD84877144@LIVE.COM" providerId="AD" clId="Web-{4F57121F-0EB8-4635-9562-7F0D4EE274BB}" dt="2017-12-01T07:33:49.327" v="123"/>
          <ac:spMkLst>
            <pc:docMk/>
            <pc:sldMk cId="1454541727" sldId="261"/>
            <ac:spMk id="4" creationId="{FD55AA85-0061-4ABF-8EEE-952FC4EAE60C}"/>
          </ac:spMkLst>
        </pc:spChg>
        <pc:spChg chg="add mod">
          <ac:chgData name="Sietse.Havinga" userId="1003BFFD84877144@LIVE.COM" providerId="AD" clId="Web-{4F57121F-0EB8-4635-9562-7F0D4EE274BB}" dt="2017-12-01T07:35:57.924" v="211"/>
          <ac:spMkLst>
            <pc:docMk/>
            <pc:sldMk cId="1454541727" sldId="261"/>
            <ac:spMk id="5" creationId="{90A520E6-D13E-4E55-97B0-05925ED8010E}"/>
          </ac:spMkLst>
        </pc:spChg>
        <pc:spChg chg="add mod">
          <ac:chgData name="Sietse.Havinga" userId="1003BFFD84877144@LIVE.COM" providerId="AD" clId="Web-{4F57121F-0EB8-4635-9562-7F0D4EE274BB}" dt="2017-12-01T07:35:56.408" v="210"/>
          <ac:spMkLst>
            <pc:docMk/>
            <pc:sldMk cId="1454541727" sldId="261"/>
            <ac:spMk id="6" creationId="{F796D5D6-9653-44BA-B1B5-CED75ADC3F64}"/>
          </ac:spMkLst>
        </pc:spChg>
      </pc:sldChg>
      <pc:sldChg chg="addSp delSp modSp new">
        <pc:chgData name="Sietse.Havinga" userId="1003BFFD84877144@LIVE.COM" providerId="AD" clId="Web-{4F57121F-0EB8-4635-9562-7F0D4EE274BB}" dt="2017-12-01T07:42:11.215" v="256"/>
        <pc:sldMkLst>
          <pc:docMk/>
          <pc:sldMk cId="2651760606" sldId="262"/>
        </pc:sldMkLst>
        <pc:spChg chg="add del mod">
          <ac:chgData name="Sietse.Havinga" userId="1003BFFD84877144@LIVE.COM" providerId="AD" clId="Web-{4F57121F-0EB8-4635-9562-7F0D4EE274BB}" dt="2017-12-01T07:40:20.821" v="245"/>
          <ac:spMkLst>
            <pc:docMk/>
            <pc:sldMk cId="2651760606" sldId="262"/>
            <ac:spMk id="2" creationId="{BCC60EE2-799B-4FAB-9837-9B396462E4FE}"/>
          </ac:spMkLst>
        </pc:spChg>
        <pc:spChg chg="add mod">
          <ac:chgData name="Sietse.Havinga" userId="1003BFFD84877144@LIVE.COM" providerId="AD" clId="Web-{4F57121F-0EB8-4635-9562-7F0D4EE274BB}" dt="2017-12-01T07:42:11.215" v="256"/>
          <ac:spMkLst>
            <pc:docMk/>
            <pc:sldMk cId="2651760606" sldId="262"/>
            <ac:spMk id="3" creationId="{2E74D2CF-696F-4E5B-BA4B-CCC5C69E8603}"/>
          </ac:spMkLst>
        </pc:spChg>
      </pc:sldChg>
    </pc:docChg>
  </pc:docChgLst>
  <pc:docChgLst>
    <pc:chgData clId="Web-{AAD82FD9-4C68-49CD-A33F-0617609E297E}"/>
    <pc:docChg chg="modSld">
      <pc:chgData name="" userId="" providerId="" clId="Web-{AAD82FD9-4C68-49CD-A33F-0617609E297E}" dt="2017-12-01T07:57:14.483" v="63"/>
      <pc:docMkLst>
        <pc:docMk/>
      </pc:docMkLst>
      <pc:sldChg chg="modSp modTransition">
        <pc:chgData name="" userId="" providerId="" clId="Web-{AAD82FD9-4C68-49CD-A33F-0617609E297E}" dt="2017-12-01T07:57:14.483" v="63"/>
        <pc:sldMkLst>
          <pc:docMk/>
          <pc:sldMk cId="782385677" sldId="256"/>
        </pc:sldMkLst>
        <pc:spChg chg="mod">
          <ac:chgData name="" userId="" providerId="" clId="Web-{AAD82FD9-4C68-49CD-A33F-0617609E297E}" dt="2017-12-01T07:36:36.042" v="56"/>
          <ac:spMkLst>
            <pc:docMk/>
            <pc:sldMk cId="782385677" sldId="256"/>
            <ac:spMk id="2" creationId="{00000000-0000-0000-0000-000000000000}"/>
          </ac:spMkLst>
        </pc:spChg>
        <pc:spChg chg="mod">
          <ac:chgData name="" userId="" providerId="" clId="Web-{AAD82FD9-4C68-49CD-A33F-0617609E297E}" dt="2017-12-01T07:36:31.245" v="54"/>
          <ac:spMkLst>
            <pc:docMk/>
            <pc:sldMk cId="782385677" sldId="256"/>
            <ac:spMk id="3" creationId="{00000000-0000-0000-0000-000000000000}"/>
          </ac:spMkLst>
        </pc:spChg>
      </pc:sldChg>
      <pc:sldChg chg="modSp">
        <pc:chgData name="" userId="" providerId="" clId="Web-{AAD82FD9-4C68-49CD-A33F-0617609E297E}" dt="2017-12-01T07:36:21.135" v="49"/>
        <pc:sldMkLst>
          <pc:docMk/>
          <pc:sldMk cId="2862759934" sldId="257"/>
        </pc:sldMkLst>
        <pc:spChg chg="mod">
          <ac:chgData name="" userId="" providerId="" clId="Web-{AAD82FD9-4C68-49CD-A33F-0617609E297E}" dt="2017-12-01T07:36:21.135" v="49"/>
          <ac:spMkLst>
            <pc:docMk/>
            <pc:sldMk cId="2862759934" sldId="257"/>
            <ac:spMk id="2" creationId="{37F3CDEF-4EA2-468D-BE70-0F345F9DED0E}"/>
          </ac:spMkLst>
        </pc:spChg>
        <pc:spChg chg="mod">
          <ac:chgData name="" userId="" providerId="" clId="Web-{AAD82FD9-4C68-49CD-A33F-0617609E297E}" dt="2017-12-01T07:36:15.416" v="46"/>
          <ac:spMkLst>
            <pc:docMk/>
            <pc:sldMk cId="2862759934" sldId="257"/>
            <ac:spMk id="3" creationId="{341894CD-3B6D-4402-ABBF-D78C42752A6D}"/>
          </ac:spMkLst>
        </pc:spChg>
      </pc:sldChg>
      <pc:sldChg chg="modSp">
        <pc:chgData name="" userId="" providerId="" clId="Web-{AAD82FD9-4C68-49CD-A33F-0617609E297E}" dt="2017-12-01T07:36:00.084" v="43"/>
        <pc:sldMkLst>
          <pc:docMk/>
          <pc:sldMk cId="1012355722" sldId="258"/>
        </pc:sldMkLst>
        <pc:spChg chg="mod">
          <ac:chgData name="" userId="" providerId="" clId="Web-{AAD82FD9-4C68-49CD-A33F-0617609E297E}" dt="2017-12-01T07:36:00.084" v="43"/>
          <ac:spMkLst>
            <pc:docMk/>
            <pc:sldMk cId="1012355722" sldId="258"/>
            <ac:spMk id="5" creationId="{DBF50A3F-AA7C-4CF6-989E-D655B8C6C3BD}"/>
          </ac:spMkLst>
        </pc:spChg>
        <pc:spChg chg="mod">
          <ac:chgData name="" userId="" providerId="" clId="Web-{AAD82FD9-4C68-49CD-A33F-0617609E297E}" dt="2017-12-01T07:35:51.803" v="42"/>
          <ac:spMkLst>
            <pc:docMk/>
            <pc:sldMk cId="1012355722" sldId="258"/>
            <ac:spMk id="9" creationId="{BE89DFCD-948A-4EB9-952F-FCB63AF54C79}"/>
          </ac:spMkLst>
        </pc:spChg>
      </pc:sldChg>
      <pc:sldChg chg="modSp">
        <pc:chgData name="" userId="" providerId="" clId="Web-{AAD82FD9-4C68-49CD-A33F-0617609E297E}" dt="2017-12-01T07:35:12.115" v="35"/>
        <pc:sldMkLst>
          <pc:docMk/>
          <pc:sldMk cId="446226441" sldId="259"/>
        </pc:sldMkLst>
        <pc:spChg chg="mod">
          <ac:chgData name="" userId="" providerId="" clId="Web-{AAD82FD9-4C68-49CD-A33F-0617609E297E}" dt="2017-12-01T07:35:04.224" v="33"/>
          <ac:spMkLst>
            <pc:docMk/>
            <pc:sldMk cId="446226441" sldId="259"/>
            <ac:spMk id="2" creationId="{8279BCBD-6839-46A6-B576-EB1C712E2721}"/>
          </ac:spMkLst>
        </pc:spChg>
        <pc:spChg chg="mod">
          <ac:chgData name="" userId="" providerId="" clId="Web-{AAD82FD9-4C68-49CD-A33F-0617609E297E}" dt="2017-12-01T07:35:12.115" v="35"/>
          <ac:spMkLst>
            <pc:docMk/>
            <pc:sldMk cId="446226441" sldId="259"/>
            <ac:spMk id="3" creationId="{84D64996-150B-47F6-960A-57B4A3FC520F}"/>
          </ac:spMkLst>
        </pc:spChg>
      </pc:sldChg>
      <pc:sldChg chg="modSp">
        <pc:chgData name="" userId="" providerId="" clId="Web-{AAD82FD9-4C68-49CD-A33F-0617609E297E}" dt="2017-12-01T07:34:49.193" v="30"/>
        <pc:sldMkLst>
          <pc:docMk/>
          <pc:sldMk cId="2754566134" sldId="260"/>
        </pc:sldMkLst>
        <pc:spChg chg="mod">
          <ac:chgData name="" userId="" providerId="" clId="Web-{AAD82FD9-4C68-49CD-A33F-0617609E297E}" dt="2017-12-01T07:34:24.755" v="24"/>
          <ac:spMkLst>
            <pc:docMk/>
            <pc:sldMk cId="2754566134" sldId="260"/>
            <ac:spMk id="3" creationId="{ADD67BBC-58B6-424C-B15C-D84F098E738D}"/>
          </ac:spMkLst>
        </pc:spChg>
        <pc:spChg chg="mod">
          <ac:chgData name="" userId="" providerId="" clId="Web-{AAD82FD9-4C68-49CD-A33F-0617609E297E}" dt="2017-12-01T07:34:49.193" v="30"/>
          <ac:spMkLst>
            <pc:docMk/>
            <pc:sldMk cId="2754566134" sldId="260"/>
            <ac:spMk id="5" creationId="{C8EC6DB5-00DC-4E58-A944-03AC42C5A89C}"/>
          </ac:spMkLst>
        </pc:spChg>
      </pc:sldChg>
      <pc:sldChg chg="mod setBg">
        <pc:chgData name="" userId="" providerId="" clId="Web-{AAD82FD9-4C68-49CD-A33F-0617609E297E}" dt="2017-12-01T07:32:22.018" v="0"/>
        <pc:sldMkLst>
          <pc:docMk/>
          <pc:sldMk cId="1454541727" sldId="261"/>
        </pc:sldMkLst>
      </pc:sldChg>
      <pc:sldChg chg="mod setBg">
        <pc:chgData name="" userId="" providerId="" clId="Web-{AAD82FD9-4C68-49CD-A33F-0617609E297E}" dt="2017-12-01T07:32:37.549" v="1"/>
        <pc:sldMkLst>
          <pc:docMk/>
          <pc:sldMk cId="2651760606" sldId="262"/>
        </pc:sldMkLst>
      </pc:sldChg>
    </pc:docChg>
  </pc:docChgLst>
  <pc:docChgLst>
    <pc:chgData name="Sietse.Havinga" userId="1003BFFD84877144@LIVE.COM" providerId="AD" clId="Web-{369AF52C-E3DA-4701-92EB-B6B91DB059AE}"/>
    <pc:docChg chg="modSld modMainMaster">
      <pc:chgData name="Sietse.Havinga" userId="1003BFFD84877144@LIVE.COM" providerId="AD" clId="Web-{369AF52C-E3DA-4701-92EB-B6B91DB059AE}" dt="2017-12-01T08:13:31.474" v="115"/>
      <pc:docMkLst>
        <pc:docMk/>
      </pc:docMkLst>
      <pc:sldChg chg="modTransition">
        <pc:chgData name="Sietse.Havinga" userId="1003BFFD84877144@LIVE.COM" providerId="AD" clId="Web-{369AF52C-E3DA-4701-92EB-B6B91DB059AE}" dt="2017-12-01T08:13:31.474" v="115"/>
        <pc:sldMkLst>
          <pc:docMk/>
          <pc:sldMk cId="782385677" sldId="256"/>
        </pc:sldMkLst>
      </pc:sldChg>
      <pc:sldChg chg="modTransition">
        <pc:chgData name="Sietse.Havinga" userId="1003BFFD84877144@LIVE.COM" providerId="AD" clId="Web-{369AF52C-E3DA-4701-92EB-B6B91DB059AE}" dt="2017-12-01T08:13:31.474" v="115"/>
        <pc:sldMkLst>
          <pc:docMk/>
          <pc:sldMk cId="2862759934" sldId="257"/>
        </pc:sldMkLst>
      </pc:sldChg>
      <pc:sldChg chg="modTransition">
        <pc:chgData name="Sietse.Havinga" userId="1003BFFD84877144@LIVE.COM" providerId="AD" clId="Web-{369AF52C-E3DA-4701-92EB-B6B91DB059AE}" dt="2017-12-01T08:13:31.474" v="115"/>
        <pc:sldMkLst>
          <pc:docMk/>
          <pc:sldMk cId="1012355722" sldId="258"/>
        </pc:sldMkLst>
      </pc:sldChg>
      <pc:sldChg chg="modTransition">
        <pc:chgData name="Sietse.Havinga" userId="1003BFFD84877144@LIVE.COM" providerId="AD" clId="Web-{369AF52C-E3DA-4701-92EB-B6B91DB059AE}" dt="2017-12-01T08:13:31.474" v="115"/>
        <pc:sldMkLst>
          <pc:docMk/>
          <pc:sldMk cId="446226441" sldId="259"/>
        </pc:sldMkLst>
      </pc:sldChg>
      <pc:sldChg chg="modTransition">
        <pc:chgData name="Sietse.Havinga" userId="1003BFFD84877144@LIVE.COM" providerId="AD" clId="Web-{369AF52C-E3DA-4701-92EB-B6B91DB059AE}" dt="2017-12-01T08:13:31.474" v="115"/>
        <pc:sldMkLst>
          <pc:docMk/>
          <pc:sldMk cId="2754566134" sldId="260"/>
        </pc:sldMkLst>
      </pc:sldChg>
      <pc:sldChg chg="modTransition">
        <pc:chgData name="Sietse.Havinga" userId="1003BFFD84877144@LIVE.COM" providerId="AD" clId="Web-{369AF52C-E3DA-4701-92EB-B6B91DB059AE}" dt="2017-12-01T08:13:31.474" v="115"/>
        <pc:sldMkLst>
          <pc:docMk/>
          <pc:sldMk cId="1454541727" sldId="261"/>
        </pc:sldMkLst>
      </pc:sldChg>
      <pc:sldChg chg="addSp delSp modSp modTransition">
        <pc:chgData name="Sietse.Havinga" userId="1003BFFD84877144@LIVE.COM" providerId="AD" clId="Web-{369AF52C-E3DA-4701-92EB-B6B91DB059AE}" dt="2017-12-01T08:13:31.474" v="115"/>
        <pc:sldMkLst>
          <pc:docMk/>
          <pc:sldMk cId="2651760606" sldId="262"/>
        </pc:sldMkLst>
        <pc:spChg chg="add del mod">
          <ac:chgData name="Sietse.Havinga" userId="1003BFFD84877144@LIVE.COM" providerId="AD" clId="Web-{369AF52C-E3DA-4701-92EB-B6B91DB059AE}" dt="2017-12-01T08:09:11.309" v="40"/>
          <ac:spMkLst>
            <pc:docMk/>
            <pc:sldMk cId="2651760606" sldId="262"/>
            <ac:spMk id="2" creationId="{F52245D1-E9B0-4D45-B056-4DA4FBF5EA8E}"/>
          </ac:spMkLst>
        </pc:spChg>
        <pc:spChg chg="add del mod">
          <ac:chgData name="Sietse.Havinga" userId="1003BFFD84877144@LIVE.COM" providerId="AD" clId="Web-{369AF52C-E3DA-4701-92EB-B6B91DB059AE}" dt="2017-12-01T08:10:50.219" v="54"/>
          <ac:spMkLst>
            <pc:docMk/>
            <pc:sldMk cId="2651760606" sldId="262"/>
            <ac:spMk id="3" creationId="{6CEB0244-8C07-4421-A245-82EEF8DD521A}"/>
          </ac:spMkLst>
        </pc:spChg>
        <pc:spChg chg="del mod">
          <ac:chgData name="Sietse.Havinga" userId="1003BFFD84877144@LIVE.COM" providerId="AD" clId="Web-{369AF52C-E3DA-4701-92EB-B6B91DB059AE}" dt="2017-12-01T08:06:27.992" v="19"/>
          <ac:spMkLst>
            <pc:docMk/>
            <pc:sldMk cId="2651760606" sldId="262"/>
            <ac:spMk id="4" creationId="{C6335A8F-A14F-4793-9A24-5B9745244251}"/>
          </ac:spMkLst>
        </pc:spChg>
        <pc:spChg chg="add mod">
          <ac:chgData name="Sietse.Havinga" userId="1003BFFD84877144@LIVE.COM" providerId="AD" clId="Web-{369AF52C-E3DA-4701-92EB-B6B91DB059AE}" dt="2017-12-01T08:11:54.190" v="96"/>
          <ac:spMkLst>
            <pc:docMk/>
            <pc:sldMk cId="2651760606" sldId="262"/>
            <ac:spMk id="5" creationId="{89861931-4B5D-4679-B8F6-BDCAB7B1D467}"/>
          </ac:spMkLst>
        </pc:spChg>
        <pc:spChg chg="add mod">
          <ac:chgData name="Sietse.Havinga" userId="1003BFFD84877144@LIVE.COM" providerId="AD" clId="Web-{369AF52C-E3DA-4701-92EB-B6B91DB059AE}" dt="2017-12-01T08:13:15.364" v="109"/>
          <ac:spMkLst>
            <pc:docMk/>
            <pc:sldMk cId="2651760606" sldId="262"/>
            <ac:spMk id="6" creationId="{AFD7F205-DFEB-4321-8049-2B27F995CB47}"/>
          </ac:spMkLst>
        </pc:spChg>
      </pc:sldChg>
      <pc:sldMasterChg chg="modTransition modSldLayout">
        <pc:chgData name="Sietse.Havinga" userId="1003BFFD84877144@LIVE.COM" providerId="AD" clId="Web-{369AF52C-E3DA-4701-92EB-B6B91DB059AE}" dt="2017-12-01T08:13:31.474" v="115"/>
        <pc:sldMasterMkLst>
          <pc:docMk/>
          <pc:sldMasterMk cId="2752176554" sldId="2147483892"/>
        </pc:sldMasterMkLst>
        <pc:sldLayoutChg chg="modTransition">
          <pc:chgData name="Sietse.Havinga" userId="1003BFFD84877144@LIVE.COM" providerId="AD" clId="Web-{369AF52C-E3DA-4701-92EB-B6B91DB059AE}" dt="2017-12-01T08:13:31.474" v="115"/>
          <pc:sldLayoutMkLst>
            <pc:docMk/>
            <pc:sldMasterMk cId="2752176554" sldId="2147483892"/>
            <pc:sldLayoutMk cId="1270370547" sldId="2147483893"/>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1224365778" sldId="2147483894"/>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1135434458" sldId="2147483895"/>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3834468078" sldId="2147483896"/>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1303537781" sldId="2147483897"/>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3875514120" sldId="2147483898"/>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2334850086" sldId="2147483899"/>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1315900397" sldId="2147483900"/>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2410029250" sldId="2147483901"/>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1247159426" sldId="2147483902"/>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262281578" sldId="2147483903"/>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1791095275" sldId="2147483904"/>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4120485794" sldId="2147483905"/>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1773100317" sldId="2147483906"/>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231519957" sldId="2147483907"/>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2049835482" sldId="2147483908"/>
          </pc:sldLayoutMkLst>
        </pc:sldLayoutChg>
        <pc:sldLayoutChg chg="modTransition">
          <pc:chgData name="Sietse.Havinga" userId="1003BFFD84877144@LIVE.COM" providerId="AD" clId="Web-{369AF52C-E3DA-4701-92EB-B6B91DB059AE}" dt="2017-12-01T08:13:31.474" v="115"/>
          <pc:sldLayoutMkLst>
            <pc:docMk/>
            <pc:sldMasterMk cId="2752176554" sldId="2147483892"/>
            <pc:sldLayoutMk cId="1265546718" sldId="2147483909"/>
          </pc:sldLayoutMkLst>
        </pc:sldLayoutChg>
      </pc:sldMasterChg>
    </pc:docChg>
  </pc:docChgLst>
  <pc:docChgLst>
    <pc:chgData name="Sietse.Havinga" userId="1003BFFD84877144@LIVE.COM" providerId="AD" clId="Web-{DD776E9D-2CD4-4AAE-9DCD-923909E1D930}"/>
    <pc:docChg chg="modSld modMainMaster">
      <pc:chgData name="Sietse.Havinga" userId="1003BFFD84877144@LIVE.COM" providerId="AD" clId="Web-{DD776E9D-2CD4-4AAE-9DCD-923909E1D930}" dt="2017-12-01T08:02:07.875" v="14"/>
      <pc:docMkLst>
        <pc:docMk/>
      </pc:docMkLst>
      <pc:sldChg chg="modTransition">
        <pc:chgData name="Sietse.Havinga" userId="1003BFFD84877144@LIVE.COM" providerId="AD" clId="Web-{DD776E9D-2CD4-4AAE-9DCD-923909E1D930}" dt="2017-12-01T08:02:07.875" v="14"/>
        <pc:sldMkLst>
          <pc:docMk/>
          <pc:sldMk cId="782385677" sldId="256"/>
        </pc:sldMkLst>
      </pc:sldChg>
      <pc:sldChg chg="modTransition">
        <pc:chgData name="Sietse.Havinga" userId="1003BFFD84877144@LIVE.COM" providerId="AD" clId="Web-{DD776E9D-2CD4-4AAE-9DCD-923909E1D930}" dt="2017-12-01T08:02:07.875" v="14"/>
        <pc:sldMkLst>
          <pc:docMk/>
          <pc:sldMk cId="2862759934" sldId="257"/>
        </pc:sldMkLst>
      </pc:sldChg>
      <pc:sldChg chg="modTransition">
        <pc:chgData name="Sietse.Havinga" userId="1003BFFD84877144@LIVE.COM" providerId="AD" clId="Web-{DD776E9D-2CD4-4AAE-9DCD-923909E1D930}" dt="2017-12-01T08:02:07.875" v="14"/>
        <pc:sldMkLst>
          <pc:docMk/>
          <pc:sldMk cId="1012355722" sldId="258"/>
        </pc:sldMkLst>
      </pc:sldChg>
      <pc:sldChg chg="modTransition">
        <pc:chgData name="Sietse.Havinga" userId="1003BFFD84877144@LIVE.COM" providerId="AD" clId="Web-{DD776E9D-2CD4-4AAE-9DCD-923909E1D930}" dt="2017-12-01T08:02:07.875" v="14"/>
        <pc:sldMkLst>
          <pc:docMk/>
          <pc:sldMk cId="446226441" sldId="259"/>
        </pc:sldMkLst>
      </pc:sldChg>
      <pc:sldChg chg="modSp modTransition">
        <pc:chgData name="Sietse.Havinga" userId="1003BFFD84877144@LIVE.COM" providerId="AD" clId="Web-{DD776E9D-2CD4-4AAE-9DCD-923909E1D930}" dt="2017-12-01T08:02:07.875" v="14"/>
        <pc:sldMkLst>
          <pc:docMk/>
          <pc:sldMk cId="2754566134" sldId="260"/>
        </pc:sldMkLst>
        <pc:spChg chg="mod">
          <ac:chgData name="Sietse.Havinga" userId="1003BFFD84877144@LIVE.COM" providerId="AD" clId="Web-{DD776E9D-2CD4-4AAE-9DCD-923909E1D930}" dt="2017-12-01T08:01:44.359" v="0"/>
          <ac:spMkLst>
            <pc:docMk/>
            <pc:sldMk cId="2754566134" sldId="260"/>
            <ac:spMk id="3" creationId="{ADD67BBC-58B6-424C-B15C-D84F098E738D}"/>
          </ac:spMkLst>
        </pc:spChg>
        <pc:spChg chg="mod">
          <ac:chgData name="Sietse.Havinga" userId="1003BFFD84877144@LIVE.COM" providerId="AD" clId="Web-{DD776E9D-2CD4-4AAE-9DCD-923909E1D930}" dt="2017-12-01T08:01:47.031" v="1"/>
          <ac:spMkLst>
            <pc:docMk/>
            <pc:sldMk cId="2754566134" sldId="260"/>
            <ac:spMk id="5" creationId="{C8EC6DB5-00DC-4E58-A944-03AC42C5A89C}"/>
          </ac:spMkLst>
        </pc:spChg>
      </pc:sldChg>
      <pc:sldChg chg="modTransition">
        <pc:chgData name="Sietse.Havinga" userId="1003BFFD84877144@LIVE.COM" providerId="AD" clId="Web-{DD776E9D-2CD4-4AAE-9DCD-923909E1D930}" dt="2017-12-01T08:02:07.875" v="14"/>
        <pc:sldMkLst>
          <pc:docMk/>
          <pc:sldMk cId="1454541727" sldId="261"/>
        </pc:sldMkLst>
      </pc:sldChg>
      <pc:sldChg chg="modTransition">
        <pc:chgData name="Sietse.Havinga" userId="1003BFFD84877144@LIVE.COM" providerId="AD" clId="Web-{DD776E9D-2CD4-4AAE-9DCD-923909E1D930}" dt="2017-12-01T08:02:07.875" v="14"/>
        <pc:sldMkLst>
          <pc:docMk/>
          <pc:sldMk cId="2651760606" sldId="262"/>
        </pc:sldMkLst>
      </pc:sldChg>
      <pc:sldMasterChg chg="modTransition modSldLayout">
        <pc:chgData name="Sietse.Havinga" userId="1003BFFD84877144@LIVE.COM" providerId="AD" clId="Web-{DD776E9D-2CD4-4AAE-9DCD-923909E1D930}" dt="2017-12-01T08:02:07.875" v="14"/>
        <pc:sldMasterMkLst>
          <pc:docMk/>
          <pc:sldMasterMk cId="2752176554" sldId="2147483892"/>
        </pc:sldMasterMkLst>
        <pc:sldLayoutChg chg="modTransition">
          <pc:chgData name="Sietse.Havinga" userId="1003BFFD84877144@LIVE.COM" providerId="AD" clId="Web-{DD776E9D-2CD4-4AAE-9DCD-923909E1D930}" dt="2017-12-01T08:02:07.875" v="14"/>
          <pc:sldLayoutMkLst>
            <pc:docMk/>
            <pc:sldMasterMk cId="2752176554" sldId="2147483892"/>
            <pc:sldLayoutMk cId="1270370547" sldId="2147483893"/>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1224365778" sldId="2147483894"/>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1135434458" sldId="2147483895"/>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3834468078" sldId="2147483896"/>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1303537781" sldId="2147483897"/>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3875514120" sldId="2147483898"/>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2334850086" sldId="2147483899"/>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1315900397" sldId="2147483900"/>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2410029250" sldId="2147483901"/>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1247159426" sldId="2147483902"/>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262281578" sldId="2147483903"/>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1791095275" sldId="2147483904"/>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4120485794" sldId="2147483905"/>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1773100317" sldId="2147483906"/>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231519957" sldId="2147483907"/>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2049835482" sldId="2147483908"/>
          </pc:sldLayoutMkLst>
        </pc:sldLayoutChg>
        <pc:sldLayoutChg chg="modTransition">
          <pc:chgData name="Sietse.Havinga" userId="1003BFFD84877144@LIVE.COM" providerId="AD" clId="Web-{DD776E9D-2CD4-4AAE-9DCD-923909E1D930}" dt="2017-12-01T08:02:07.875" v="14"/>
          <pc:sldLayoutMkLst>
            <pc:docMk/>
            <pc:sldMasterMk cId="2752176554" sldId="2147483892"/>
            <pc:sldLayoutMk cId="1265546718" sldId="2147483909"/>
          </pc:sldLayoutMkLst>
        </pc:sldLayoutChg>
      </pc:sldMasterChg>
    </pc:docChg>
  </pc:docChgLst>
  <pc:docChgLst>
    <pc:chgData name="Sietse.Havinga" userId="1003BFFD84877144@LIVE.COM" providerId="AD" clId="Web-{E6446906-1653-46ED-9774-F0E4096728BA}"/>
    <pc:docChg chg="modSld modMainMaster">
      <pc:chgData name="Sietse.Havinga" userId="1003BFFD84877144@LIVE.COM" providerId="AD" clId="Web-{E6446906-1653-46ED-9774-F0E4096728BA}" dt="2017-12-01T08:04:30.280" v="22"/>
      <pc:docMkLst>
        <pc:docMk/>
      </pc:docMkLst>
      <pc:sldChg chg="modTransition">
        <pc:chgData name="Sietse.Havinga" userId="1003BFFD84877144@LIVE.COM" providerId="AD" clId="Web-{E6446906-1653-46ED-9774-F0E4096728BA}" dt="2017-12-01T08:03:28.747" v="1"/>
        <pc:sldMkLst>
          <pc:docMk/>
          <pc:sldMk cId="782385677" sldId="256"/>
        </pc:sldMkLst>
      </pc:sldChg>
      <pc:sldChg chg="modTransition">
        <pc:chgData name="Sietse.Havinga" userId="1003BFFD84877144@LIVE.COM" providerId="AD" clId="Web-{E6446906-1653-46ED-9774-F0E4096728BA}" dt="2017-12-01T08:03:28.747" v="1"/>
        <pc:sldMkLst>
          <pc:docMk/>
          <pc:sldMk cId="2862759934" sldId="257"/>
        </pc:sldMkLst>
      </pc:sldChg>
      <pc:sldChg chg="modTransition">
        <pc:chgData name="Sietse.Havinga" userId="1003BFFD84877144@LIVE.COM" providerId="AD" clId="Web-{E6446906-1653-46ED-9774-F0E4096728BA}" dt="2017-12-01T08:03:28.747" v="1"/>
        <pc:sldMkLst>
          <pc:docMk/>
          <pc:sldMk cId="1012355722" sldId="258"/>
        </pc:sldMkLst>
      </pc:sldChg>
      <pc:sldChg chg="modTransition">
        <pc:chgData name="Sietse.Havinga" userId="1003BFFD84877144@LIVE.COM" providerId="AD" clId="Web-{E6446906-1653-46ED-9774-F0E4096728BA}" dt="2017-12-01T08:03:28.747" v="1"/>
        <pc:sldMkLst>
          <pc:docMk/>
          <pc:sldMk cId="446226441" sldId="259"/>
        </pc:sldMkLst>
      </pc:sldChg>
      <pc:sldChg chg="modTransition">
        <pc:chgData name="Sietse.Havinga" userId="1003BFFD84877144@LIVE.COM" providerId="AD" clId="Web-{E6446906-1653-46ED-9774-F0E4096728BA}" dt="2017-12-01T08:03:28.747" v="1"/>
        <pc:sldMkLst>
          <pc:docMk/>
          <pc:sldMk cId="2754566134" sldId="260"/>
        </pc:sldMkLst>
      </pc:sldChg>
      <pc:sldChg chg="modTransition">
        <pc:chgData name="Sietse.Havinga" userId="1003BFFD84877144@LIVE.COM" providerId="AD" clId="Web-{E6446906-1653-46ED-9774-F0E4096728BA}" dt="2017-12-01T08:03:28.747" v="1"/>
        <pc:sldMkLst>
          <pc:docMk/>
          <pc:sldMk cId="1454541727" sldId="261"/>
        </pc:sldMkLst>
      </pc:sldChg>
      <pc:sldChg chg="addSp delSp modSp modTransition">
        <pc:chgData name="Sietse.Havinga" userId="1003BFFD84877144@LIVE.COM" providerId="AD" clId="Web-{E6446906-1653-46ED-9774-F0E4096728BA}" dt="2017-12-01T08:04:30.280" v="22"/>
        <pc:sldMkLst>
          <pc:docMk/>
          <pc:sldMk cId="2651760606" sldId="262"/>
        </pc:sldMkLst>
        <pc:spChg chg="add del">
          <ac:chgData name="Sietse.Havinga" userId="1003BFFD84877144@LIVE.COM" providerId="AD" clId="Web-{E6446906-1653-46ED-9774-F0E4096728BA}" dt="2017-12-01T08:03:42.576" v="4"/>
          <ac:spMkLst>
            <pc:docMk/>
            <pc:sldMk cId="2651760606" sldId="262"/>
            <ac:spMk id="2" creationId="{F315A0FC-79FB-447E-BE6C-81A797EFDF79}"/>
          </ac:spMkLst>
        </pc:spChg>
        <pc:spChg chg="del">
          <ac:chgData name="Sietse.Havinga" userId="1003BFFD84877144@LIVE.COM" providerId="AD" clId="Web-{E6446906-1653-46ED-9774-F0E4096728BA}" dt="2017-12-01T08:03:36.216" v="2"/>
          <ac:spMkLst>
            <pc:docMk/>
            <pc:sldMk cId="2651760606" sldId="262"/>
            <ac:spMk id="3" creationId="{2E74D2CF-696F-4E5B-BA4B-CCC5C69E8603}"/>
          </ac:spMkLst>
        </pc:spChg>
        <pc:spChg chg="add mod">
          <ac:chgData name="Sietse.Havinga" userId="1003BFFD84877144@LIVE.COM" providerId="AD" clId="Web-{E6446906-1653-46ED-9774-F0E4096728BA}" dt="2017-12-01T08:04:30.280" v="22"/>
          <ac:spMkLst>
            <pc:docMk/>
            <pc:sldMk cId="2651760606" sldId="262"/>
            <ac:spMk id="4" creationId="{C6335A8F-A14F-4793-9A24-5B9745244251}"/>
          </ac:spMkLst>
        </pc:spChg>
      </pc:sldChg>
      <pc:sldMasterChg chg="modTransition modSldLayout">
        <pc:chgData name="Sietse.Havinga" userId="1003BFFD84877144@LIVE.COM" providerId="AD" clId="Web-{E6446906-1653-46ED-9774-F0E4096728BA}" dt="2017-12-01T08:03:28.747" v="1"/>
        <pc:sldMasterMkLst>
          <pc:docMk/>
          <pc:sldMasterMk cId="2752176554" sldId="2147483892"/>
        </pc:sldMasterMkLst>
        <pc:sldLayoutChg chg="modTransition">
          <pc:chgData name="Sietse.Havinga" userId="1003BFFD84877144@LIVE.COM" providerId="AD" clId="Web-{E6446906-1653-46ED-9774-F0E4096728BA}" dt="2017-12-01T08:03:28.747" v="1"/>
          <pc:sldLayoutMkLst>
            <pc:docMk/>
            <pc:sldMasterMk cId="2752176554" sldId="2147483892"/>
            <pc:sldLayoutMk cId="1270370547" sldId="2147483893"/>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1224365778" sldId="2147483894"/>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1135434458" sldId="2147483895"/>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3834468078" sldId="2147483896"/>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1303537781" sldId="2147483897"/>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3875514120" sldId="2147483898"/>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2334850086" sldId="2147483899"/>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1315900397" sldId="2147483900"/>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2410029250" sldId="2147483901"/>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1247159426" sldId="2147483902"/>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262281578" sldId="2147483903"/>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1791095275" sldId="2147483904"/>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4120485794" sldId="2147483905"/>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1773100317" sldId="2147483906"/>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231519957" sldId="2147483907"/>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2049835482" sldId="2147483908"/>
          </pc:sldLayoutMkLst>
        </pc:sldLayoutChg>
        <pc:sldLayoutChg chg="modTransition">
          <pc:chgData name="Sietse.Havinga" userId="1003BFFD84877144@LIVE.COM" providerId="AD" clId="Web-{E6446906-1653-46ED-9774-F0E4096728BA}" dt="2017-12-01T08:03:28.747" v="1"/>
          <pc:sldLayoutMkLst>
            <pc:docMk/>
            <pc:sldMasterMk cId="2752176554" sldId="2147483892"/>
            <pc:sldLayoutMk cId="1265546718" sldId="2147483909"/>
          </pc:sldLayoutMkLst>
        </pc:sldLayoutChg>
      </pc:sldMasterChg>
    </pc:docChg>
  </pc:docChgLst>
  <pc:docChgLst>
    <pc:chgData name="Sietse.Havinga" userId="1003BFFD84877144@LIVE.COM" providerId="AD" clId="Web-{B1DA0F04-6243-4E6C-A7BC-B4301226FDF5}"/>
    <pc:docChg chg="modSld modMainMaster">
      <pc:chgData name="Sietse.Havinga" userId="1003BFFD84877144@LIVE.COM" providerId="AD" clId="Web-{B1DA0F04-6243-4E6C-A7BC-B4301226FDF5}" dt="2017-12-01T07:56:35.229" v="4"/>
      <pc:docMkLst>
        <pc:docMk/>
      </pc:docMkLst>
      <pc:sldChg chg="modTransition">
        <pc:chgData name="Sietse.Havinga" userId="1003BFFD84877144@LIVE.COM" providerId="AD" clId="Web-{B1DA0F04-6243-4E6C-A7BC-B4301226FDF5}" dt="2017-12-01T07:56:35.229" v="4"/>
        <pc:sldMkLst>
          <pc:docMk/>
          <pc:sldMk cId="782385677" sldId="256"/>
        </pc:sldMkLst>
      </pc:sldChg>
      <pc:sldChg chg="modTransition">
        <pc:chgData name="Sietse.Havinga" userId="1003BFFD84877144@LIVE.COM" providerId="AD" clId="Web-{B1DA0F04-6243-4E6C-A7BC-B4301226FDF5}" dt="2017-12-01T07:56:35.229" v="4"/>
        <pc:sldMkLst>
          <pc:docMk/>
          <pc:sldMk cId="2862759934" sldId="257"/>
        </pc:sldMkLst>
      </pc:sldChg>
      <pc:sldChg chg="modTransition">
        <pc:chgData name="Sietse.Havinga" userId="1003BFFD84877144@LIVE.COM" providerId="AD" clId="Web-{B1DA0F04-6243-4E6C-A7BC-B4301226FDF5}" dt="2017-12-01T07:56:35.229" v="4"/>
        <pc:sldMkLst>
          <pc:docMk/>
          <pc:sldMk cId="1012355722" sldId="258"/>
        </pc:sldMkLst>
      </pc:sldChg>
      <pc:sldChg chg="modTransition">
        <pc:chgData name="Sietse.Havinga" userId="1003BFFD84877144@LIVE.COM" providerId="AD" clId="Web-{B1DA0F04-6243-4E6C-A7BC-B4301226FDF5}" dt="2017-12-01T07:56:35.229" v="4"/>
        <pc:sldMkLst>
          <pc:docMk/>
          <pc:sldMk cId="446226441" sldId="259"/>
        </pc:sldMkLst>
      </pc:sldChg>
      <pc:sldChg chg="modTransition">
        <pc:chgData name="Sietse.Havinga" userId="1003BFFD84877144@LIVE.COM" providerId="AD" clId="Web-{B1DA0F04-6243-4E6C-A7BC-B4301226FDF5}" dt="2017-12-01T07:56:35.229" v="4"/>
        <pc:sldMkLst>
          <pc:docMk/>
          <pc:sldMk cId="2754566134" sldId="260"/>
        </pc:sldMkLst>
      </pc:sldChg>
      <pc:sldChg chg="modTransition">
        <pc:chgData name="Sietse.Havinga" userId="1003BFFD84877144@LIVE.COM" providerId="AD" clId="Web-{B1DA0F04-6243-4E6C-A7BC-B4301226FDF5}" dt="2017-12-01T07:56:35.229" v="4"/>
        <pc:sldMkLst>
          <pc:docMk/>
          <pc:sldMk cId="1454541727" sldId="261"/>
        </pc:sldMkLst>
      </pc:sldChg>
      <pc:sldChg chg="modTransition">
        <pc:chgData name="Sietse.Havinga" userId="1003BFFD84877144@LIVE.COM" providerId="AD" clId="Web-{B1DA0F04-6243-4E6C-A7BC-B4301226FDF5}" dt="2017-12-01T07:56:35.229" v="4"/>
        <pc:sldMkLst>
          <pc:docMk/>
          <pc:sldMk cId="2651760606" sldId="262"/>
        </pc:sldMkLst>
      </pc:sldChg>
      <pc:sldMasterChg chg="modTransition modSldLayout">
        <pc:chgData name="Sietse.Havinga" userId="1003BFFD84877144@LIVE.COM" providerId="AD" clId="Web-{B1DA0F04-6243-4E6C-A7BC-B4301226FDF5}" dt="2017-12-01T07:56:35.229" v="4"/>
        <pc:sldMasterMkLst>
          <pc:docMk/>
          <pc:sldMasterMk cId="2752176554" sldId="2147483892"/>
        </pc:sldMasterMkLst>
        <pc:sldLayoutChg chg="modTransition">
          <pc:chgData name="Sietse.Havinga" userId="1003BFFD84877144@LIVE.COM" providerId="AD" clId="Web-{B1DA0F04-6243-4E6C-A7BC-B4301226FDF5}" dt="2017-12-01T07:56:35.229" v="4"/>
          <pc:sldLayoutMkLst>
            <pc:docMk/>
            <pc:sldMasterMk cId="2752176554" sldId="2147483892"/>
            <pc:sldLayoutMk cId="1270370547" sldId="2147483893"/>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1224365778" sldId="2147483894"/>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1135434458" sldId="2147483895"/>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3834468078" sldId="2147483896"/>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1303537781" sldId="2147483897"/>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3875514120" sldId="2147483898"/>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2334850086" sldId="2147483899"/>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1315900397" sldId="2147483900"/>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2410029250" sldId="2147483901"/>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1247159426" sldId="2147483902"/>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262281578" sldId="2147483903"/>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1791095275" sldId="2147483904"/>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4120485794" sldId="2147483905"/>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1773100317" sldId="2147483906"/>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231519957" sldId="2147483907"/>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2049835482" sldId="2147483908"/>
          </pc:sldLayoutMkLst>
        </pc:sldLayoutChg>
        <pc:sldLayoutChg chg="modTransition">
          <pc:chgData name="Sietse.Havinga" userId="1003BFFD84877144@LIVE.COM" providerId="AD" clId="Web-{B1DA0F04-6243-4E6C-A7BC-B4301226FDF5}" dt="2017-12-01T07:56:35.229" v="4"/>
          <pc:sldLayoutMkLst>
            <pc:docMk/>
            <pc:sldMasterMk cId="2752176554" sldId="2147483892"/>
            <pc:sldLayoutMk cId="1265546718" sldId="2147483909"/>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a:t>Muokkaa ots. perustyyl. napsautt.</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4" name="Date Placeholder 3"/>
          <p:cNvSpPr>
            <a:spLocks noGrp="1"/>
          </p:cNvSpPr>
          <p:nvPr>
            <p:ph type="dt" sz="half" idx="10"/>
          </p:nvPr>
        </p:nvSpPr>
        <p:spPr>
          <a:xfrm>
            <a:off x="7983232" y="5037663"/>
            <a:ext cx="897467" cy="279400"/>
          </a:xfrm>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a:xfrm>
            <a:off x="2692397" y="5037663"/>
            <a:ext cx="5214635" cy="279400"/>
          </a:xfrm>
        </p:spPr>
        <p:txBody>
          <a:bodyPr/>
          <a:lstStyle/>
          <a:p>
            <a:endParaRPr lang="fi-FI"/>
          </a:p>
        </p:txBody>
      </p:sp>
      <p:sp>
        <p:nvSpPr>
          <p:cNvPr id="6" name="Slide Number Placeholder 5"/>
          <p:cNvSpPr>
            <a:spLocks noGrp="1"/>
          </p:cNvSpPr>
          <p:nvPr>
            <p:ph type="sldNum" sz="quarter" idx="12"/>
          </p:nvPr>
        </p:nvSpPr>
        <p:spPr>
          <a:xfrm>
            <a:off x="8956900" y="5037663"/>
            <a:ext cx="551167" cy="279400"/>
          </a:xfrm>
        </p:spPr>
        <p:txBody>
          <a:bodyPr/>
          <a:lstStyle/>
          <a:p>
            <a:fld id="{8F4AEF5D-7FAC-4949-84D2-DA5A9BB3D225}" type="slidenum">
              <a:rPr lang="fi-FI" smtClean="0"/>
              <a:t>‹#›</a:t>
            </a:fld>
            <a:endParaRPr lang="fi-F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37054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a:t>Muokkaa ots. perustyyl. napsautt.</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247159426"/>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a:t>Muokkaa ots. perustyyl. napsautt.</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8157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a:t>Muokkaa ots. perustyyl. napsautt.</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095275"/>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a:t>Muokkaa ots. perustyyl. napsautt.</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120485794"/>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a:t>Muokkaa ots. perustyyl. napsautt.</a:t>
            </a:r>
            <a:endParaRPr lang="en-US"/>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10031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a:t>Muokkaa ots. perustyyl. napsautt.</a:t>
            </a:r>
            <a:endParaRPr lang="en-US"/>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1995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a:t>Muokkaa ots. perustyyl. napsautt.</a:t>
            </a:r>
            <a:endParaRPr lang="en-US"/>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835482"/>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54671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22436577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a:t>Muokkaa ots. perustyyl. napsautt.</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43445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46807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A02ABAE3-D89C-4001-9AEC-5083F82B749C}" type="datetimeFigureOut">
              <a:rPr lang="fi-FI" smtClean="0"/>
              <a:t>1.12.2017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537781"/>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A02ABAE3-D89C-4001-9AEC-5083F82B749C}" type="datetimeFigureOut">
              <a:rPr lang="fi-FI" smtClean="0"/>
              <a:t>1.12.2017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F4AEF5D-7FAC-4949-84D2-DA5A9BB3D225}"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514120"/>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ABAE3-D89C-4001-9AEC-5083F82B749C}" type="datetimeFigureOut">
              <a:rPr lang="fi-FI" smtClean="0"/>
              <a:t>1.12.2017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334850086"/>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a:t>Muokkaa ots. perustyyl. napsautt.</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90039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a:t>Muokkaa ots. perustyyl. napsautt.</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410029250"/>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2ABAE3-D89C-4001-9AEC-5083F82B749C}" type="datetimeFigureOut">
              <a:rPr lang="fi-FI" smtClean="0"/>
              <a:t>1.12.2017</a:t>
            </a:fld>
            <a:endParaRPr lang="fi-F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i-F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275217655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jyu.fi/tdk/museo/Yrtit/page20.html"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6000" b="-6000"/>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solidFill>
                  <a:srgbClr val="00B050"/>
                </a:solidFill>
                <a:latin typeface="Comic Sans MS"/>
              </a:rPr>
              <a:t>Siankärsämö</a:t>
            </a:r>
          </a:p>
        </p:txBody>
      </p:sp>
      <p:sp>
        <p:nvSpPr>
          <p:cNvPr id="3" name="Alaotsikko 2"/>
          <p:cNvSpPr>
            <a:spLocks noGrp="1"/>
          </p:cNvSpPr>
          <p:nvPr>
            <p:ph type="subTitle" idx="1"/>
          </p:nvPr>
        </p:nvSpPr>
        <p:spPr/>
        <p:txBody>
          <a:bodyPr/>
          <a:lstStyle/>
          <a:p>
            <a:r>
              <a:rPr lang="fi-FI" noProof="1">
                <a:solidFill>
                  <a:srgbClr val="00B050"/>
                </a:solidFill>
                <a:latin typeface="Comic Sans MS"/>
              </a:rPr>
              <a:t>Tinja 8C, Seitse  8A, Vilja 8E</a:t>
            </a:r>
          </a:p>
        </p:txBody>
      </p:sp>
    </p:spTree>
    <p:extLst>
      <p:ext uri="{BB962C8B-B14F-4D97-AF65-F5344CB8AC3E}">
        <p14:creationId xmlns:p14="http://schemas.microsoft.com/office/powerpoint/2010/main" val="78238567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6000" b="-6000"/>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7F3CDEF-4EA2-468D-BE70-0F345F9DED0E}"/>
              </a:ext>
            </a:extLst>
          </p:cNvPr>
          <p:cNvSpPr txBox="1"/>
          <p:nvPr/>
        </p:nvSpPr>
        <p:spPr>
          <a:xfrm>
            <a:off x="-704850" y="478766"/>
            <a:ext cx="5423146" cy="11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6600" u="sng">
                <a:solidFill>
                  <a:srgbClr val="00B050"/>
                </a:solidFill>
                <a:latin typeface="Comic Sans MS"/>
              </a:rPr>
              <a:t>Myytti</a:t>
            </a:r>
          </a:p>
        </p:txBody>
      </p:sp>
      <p:sp>
        <p:nvSpPr>
          <p:cNvPr id="3" name="Tekstiruutu 2">
            <a:extLst>
              <a:ext uri="{FF2B5EF4-FFF2-40B4-BE49-F238E27FC236}">
                <a16:creationId xmlns:a16="http://schemas.microsoft.com/office/drawing/2014/main" id="{341894CD-3B6D-4402-ABBF-D78C42752A6D}"/>
              </a:ext>
            </a:extLst>
          </p:cNvPr>
          <p:cNvSpPr txBox="1"/>
          <p:nvPr/>
        </p:nvSpPr>
        <p:spPr>
          <a:xfrm>
            <a:off x="632244" y="1962150"/>
            <a:ext cx="2743200"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2875" algn="ctr"/>
            <a:r>
              <a:rPr lang="fi-FI" sz="2000" b="1">
                <a:solidFill>
                  <a:srgbClr val="00B050"/>
                </a:solidFill>
                <a:latin typeface="Comic Sans MS"/>
              </a:rPr>
              <a:t>Ennemmin siankärsämöitä on käytetty amuleteissa, jotka ne suojelisivat kantajaa ryöstäjiltä ja koirilta. </a:t>
            </a:r>
          </a:p>
        </p:txBody>
      </p:sp>
      <p:pic>
        <p:nvPicPr>
          <p:cNvPr id="5" name="Kuva 6" descr="siankc3a4rsc3a4mc3b6-vaarin-tupakka-achillea-millefolium.jpg">
            <a:extLst>
              <a:ext uri="{FF2B5EF4-FFF2-40B4-BE49-F238E27FC236}">
                <a16:creationId xmlns:a16="http://schemas.microsoft.com/office/drawing/2014/main" id="{A7F33008-A2A3-4432-89E9-36473EA119AD}"/>
              </a:ext>
            </a:extLst>
          </p:cNvPr>
          <p:cNvPicPr>
            <a:picLocks noChangeAspect="1"/>
          </p:cNvPicPr>
          <p:nvPr/>
        </p:nvPicPr>
        <p:blipFill>
          <a:blip r:embed="rId3"/>
          <a:stretch>
            <a:fillRect/>
          </a:stretch>
        </p:blipFill>
        <p:spPr>
          <a:xfrm>
            <a:off x="3725863" y="1125682"/>
            <a:ext cx="7059846" cy="47163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62759934"/>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6000" b="-6000"/>
          </a:stretch>
        </a:blip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BF50A3F-AA7C-4CF6-989E-D655B8C6C3BD}"/>
              </a:ext>
            </a:extLst>
          </p:cNvPr>
          <p:cNvSpPr>
            <a:spLocks noGrp="1"/>
          </p:cNvSpPr>
          <p:nvPr>
            <p:ph type="title"/>
          </p:nvPr>
        </p:nvSpPr>
        <p:spPr>
          <a:xfrm>
            <a:off x="1323975" y="803429"/>
            <a:ext cx="6242050" cy="729110"/>
          </a:xfrm>
        </p:spPr>
        <p:txBody>
          <a:bodyPr>
            <a:normAutofit/>
          </a:bodyPr>
          <a:lstStyle/>
          <a:p>
            <a:r>
              <a:rPr lang="fi-FI" sz="4000" u="sng">
                <a:solidFill>
                  <a:srgbClr val="00B050"/>
                </a:solidFill>
                <a:latin typeface="Comic Sans MS"/>
              </a:rPr>
              <a:t>Tuntomerkit</a:t>
            </a:r>
          </a:p>
        </p:txBody>
      </p:sp>
      <p:pic>
        <p:nvPicPr>
          <p:cNvPr id="10" name="Kuva 10">
            <a:extLst>
              <a:ext uri="{FF2B5EF4-FFF2-40B4-BE49-F238E27FC236}">
                <a16:creationId xmlns:a16="http://schemas.microsoft.com/office/drawing/2014/main" id="{072AE87A-2C1F-46B5-89EC-13827FB319EC}"/>
              </a:ext>
            </a:extLst>
          </p:cNvPr>
          <p:cNvPicPr>
            <a:picLocks noGrp="1" noChangeAspect="1"/>
          </p:cNvPicPr>
          <p:nvPr>
            <p:ph type="pic" idx="1"/>
          </p:nvPr>
        </p:nvPicPr>
        <p:blipFill rotWithShape="1">
          <a:blip r:embed="rId3"/>
          <a:srcRect l="25875" r="25875"/>
          <a:stretch/>
        </p:blipFill>
        <p:spPr>
          <a:prstGeom prst="rect">
            <a:avLst/>
          </a:prstGeom>
        </p:spPr>
      </p:pic>
      <p:sp>
        <p:nvSpPr>
          <p:cNvPr id="9" name="Tekstin paikkamerkki 8">
            <a:extLst>
              <a:ext uri="{FF2B5EF4-FFF2-40B4-BE49-F238E27FC236}">
                <a16:creationId xmlns:a16="http://schemas.microsoft.com/office/drawing/2014/main" id="{BE89DFCD-948A-4EB9-952F-FCB63AF54C79}"/>
              </a:ext>
            </a:extLst>
          </p:cNvPr>
          <p:cNvSpPr>
            <a:spLocks noGrp="1"/>
          </p:cNvSpPr>
          <p:nvPr>
            <p:ph type="body" sz="half" idx="2"/>
          </p:nvPr>
        </p:nvSpPr>
        <p:spPr>
          <a:xfrm>
            <a:off x="1238250" y="1536674"/>
            <a:ext cx="6242050" cy="4191026"/>
          </a:xfrm>
        </p:spPr>
        <p:txBody>
          <a:bodyPr vert="horz" lIns="91440" tIns="45720" rIns="91440" bIns="45720" rtlCol="0" anchor="t">
            <a:noAutofit/>
          </a:bodyPr>
          <a:lstStyle/>
          <a:p>
            <a:r>
              <a:rPr lang="fi-FI" sz="2000">
                <a:solidFill>
                  <a:srgbClr val="00B050"/>
                </a:solidFill>
                <a:latin typeface="Comic Sans MS"/>
              </a:rPr>
              <a:t>Siankärsämö kasvaa yleensä 20–70 cm korkeaksi. Sen varsi on vankka, pysty ja vaihtelevan pehmeänkarvainen. Kasvi tekee maarönsyjä. Lehdet ovat 5–20 cm pitkiä ja järjestyneet kierteisesti varren ympärille. Lehtilapa on 2–3 kertaa pariliuskainen, ja liuskapareja on tavallisesti yli 15 kappaletta. Liuskat ovat kapeita, keskenään samanlaisia ja eri suuntiin harittavia. Kukinto on tavallisesti tiheä, huiskilomainen </a:t>
            </a:r>
            <a:r>
              <a:rPr lang="fi-FI" sz="2000" err="1">
                <a:solidFill>
                  <a:srgbClr val="00B050"/>
                </a:solidFill>
                <a:latin typeface="Comic Sans MS"/>
              </a:rPr>
              <a:t>mykeröstö</a:t>
            </a:r>
            <a:r>
              <a:rPr lang="fi-FI" sz="2000">
                <a:solidFill>
                  <a:srgbClr val="00B050"/>
                </a:solidFill>
                <a:latin typeface="Comic Sans MS"/>
              </a:rPr>
              <a:t>. Mykeröiden laitojen kielikukkia on noin 5 kappaletta. Kukka on väriltään yleensä valkoinen, toisinaan myös vaalean- tai purppuranpunainen. Siankärsämö kukkii Suomessa heinä-syyskuussa.</a:t>
            </a:r>
          </a:p>
        </p:txBody>
      </p:sp>
    </p:spTree>
    <p:extLst>
      <p:ext uri="{BB962C8B-B14F-4D97-AF65-F5344CB8AC3E}">
        <p14:creationId xmlns:p14="http://schemas.microsoft.com/office/powerpoint/2010/main" val="1012355722"/>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6000" b="-6000"/>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8279BCBD-6839-46A6-B576-EB1C712E2721}"/>
              </a:ext>
            </a:extLst>
          </p:cNvPr>
          <p:cNvSpPr txBox="1"/>
          <p:nvPr/>
        </p:nvSpPr>
        <p:spPr>
          <a:xfrm>
            <a:off x="419100" y="1143000"/>
            <a:ext cx="11187730" cy="503214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2875"/>
            <a:r>
              <a:rPr lang="en-US">
                <a:latin typeface="+mn-ea"/>
                <a:cs typeface="+mn-ea"/>
              </a:rPr>
              <a:t/>
            </a:r>
            <a:br>
              <a:rPr lang="en-US">
                <a:latin typeface="+mn-ea"/>
                <a:cs typeface="+mn-ea"/>
              </a:rPr>
            </a:br>
            <a:r>
              <a:rPr lang="en-US">
                <a:latin typeface="+mn-ea"/>
                <a:cs typeface="+mn-ea"/>
              </a:rPr>
              <a:t/>
            </a:r>
            <a:br>
              <a:rPr lang="en-US">
                <a:latin typeface="+mn-ea"/>
                <a:cs typeface="+mn-ea"/>
              </a:rPr>
            </a:br>
            <a:r>
              <a:rPr lang="fi-FI" sz="1900" b="1">
                <a:solidFill>
                  <a:srgbClr val="00B050"/>
                </a:solidFill>
                <a:latin typeface="Comic Sans MS"/>
              </a:rPr>
              <a:t>-Siankärsämöstä käytetään kukintoja ja erityisesti yrttijuomiin. </a:t>
            </a:r>
            <a:endParaRPr lang="fi-FI" sz="1900">
              <a:solidFill>
                <a:srgbClr val="00B050"/>
              </a:solidFill>
              <a:latin typeface="Comic Sans MS"/>
            </a:endParaRPr>
          </a:p>
          <a:p>
            <a:pPr marL="142875"/>
            <a:endParaRPr lang="fi-FI" sz="1900" b="1">
              <a:solidFill>
                <a:srgbClr val="00B050"/>
              </a:solidFill>
              <a:latin typeface="Comic Sans MS"/>
            </a:endParaRPr>
          </a:p>
          <a:p>
            <a:pPr marL="142875"/>
            <a:r>
              <a:rPr lang="fi-FI" sz="1900" b="1">
                <a:solidFill>
                  <a:srgbClr val="00B050"/>
                </a:solidFill>
                <a:latin typeface="Comic Sans MS"/>
              </a:rPr>
              <a:t>-Siankärsämöä on käytetty irrottamaan limaa, nopeuttamaan aineenvaihduntaa, lisäämään ruokahalua, kiihdyttämään ruuansulatusta ja kasvattamaan sapen ja virtsan eritystä. </a:t>
            </a:r>
            <a:endParaRPr lang="fi-FI" sz="1900">
              <a:solidFill>
                <a:srgbClr val="00B050"/>
              </a:solidFill>
              <a:latin typeface="Comic Sans MS"/>
            </a:endParaRPr>
          </a:p>
          <a:p>
            <a:pPr marL="142875"/>
            <a:endParaRPr lang="fi-FI" sz="1900" b="1">
              <a:solidFill>
                <a:srgbClr val="00B050"/>
              </a:solidFill>
              <a:latin typeface="Comic Sans MS"/>
            </a:endParaRPr>
          </a:p>
          <a:p>
            <a:pPr marL="142875"/>
            <a:r>
              <a:rPr lang="fi-FI" sz="1900" b="1">
                <a:solidFill>
                  <a:srgbClr val="00B050"/>
                </a:solidFill>
                <a:latin typeface="Comic Sans MS"/>
              </a:rPr>
              <a:t>-Sen arvellaan laskevan myös kuumetta ja verenpainetta, ennaltaehkäisevän tulehduksia sekä supistavan limakalvoja.</a:t>
            </a:r>
            <a:endParaRPr lang="fi-FI" sz="1900">
              <a:solidFill>
                <a:srgbClr val="00B050"/>
              </a:solidFill>
              <a:latin typeface="Comic Sans MS"/>
            </a:endParaRPr>
          </a:p>
          <a:p>
            <a:pPr marL="142875"/>
            <a:endParaRPr lang="fi-FI" sz="1900" b="1">
              <a:solidFill>
                <a:srgbClr val="00B050"/>
              </a:solidFill>
              <a:latin typeface="Comic Sans MS"/>
            </a:endParaRPr>
          </a:p>
          <a:p>
            <a:pPr marL="142875"/>
            <a:r>
              <a:rPr lang="fi-FI" sz="1900" b="1">
                <a:solidFill>
                  <a:srgbClr val="00B050"/>
                </a:solidFill>
                <a:latin typeface="Comic Sans MS"/>
              </a:rPr>
              <a:t>-Siankärsämössä olevat haihtuvat öljyt sekä isovaleriaanahappo saattavat myös rauhoittaa hermoston toimintaa. </a:t>
            </a:r>
            <a:r>
              <a:rPr lang="en-US">
                <a:latin typeface="+mn-ea"/>
                <a:cs typeface="+mn-ea"/>
              </a:rPr>
              <a:t/>
            </a:r>
            <a:br>
              <a:rPr lang="en-US">
                <a:latin typeface="+mn-ea"/>
                <a:cs typeface="+mn-ea"/>
              </a:rPr>
            </a:br>
            <a:endParaRPr lang="fi-FI" sz="1900" b="1">
              <a:solidFill>
                <a:srgbClr val="00B050"/>
              </a:solidFill>
              <a:latin typeface="Comic Sans MS"/>
            </a:endParaRPr>
          </a:p>
          <a:p>
            <a:pPr marL="142875"/>
            <a:r>
              <a:rPr lang="fi-FI" sz="1900" b="1">
                <a:solidFill>
                  <a:srgbClr val="00B050"/>
                </a:solidFill>
                <a:latin typeface="Comic Sans MS"/>
              </a:rPr>
              <a:t>-Suuret määrät siankärsämöä saattavat aiheuttaa päänsärkyä, huimausta, iho-ongelmia, siitepölyallergiaa ja valonarkuutta iholla. </a:t>
            </a:r>
            <a:endParaRPr lang="fi-FI" sz="1900">
              <a:solidFill>
                <a:srgbClr val="00B050"/>
              </a:solidFill>
              <a:latin typeface="Comic Sans MS"/>
            </a:endParaRPr>
          </a:p>
          <a:p>
            <a:pPr marL="142875"/>
            <a:endParaRPr lang="fi-FI" sz="1900" b="1">
              <a:solidFill>
                <a:srgbClr val="00B050"/>
              </a:solidFill>
              <a:latin typeface="Comic Sans MS"/>
            </a:endParaRPr>
          </a:p>
          <a:p>
            <a:pPr marL="142875"/>
            <a:r>
              <a:rPr lang="fi-FI" sz="1900" b="1">
                <a:solidFill>
                  <a:srgbClr val="00B050"/>
                </a:solidFill>
                <a:latin typeface="Comic Sans MS"/>
              </a:rPr>
              <a:t>-Siankärsämö voi myös rasittaa munuaisia. </a:t>
            </a:r>
            <a:endParaRPr lang="fi-FI" sz="1900">
              <a:solidFill>
                <a:srgbClr val="00B050"/>
              </a:solidFill>
              <a:latin typeface="Comic Sans MS"/>
            </a:endParaRPr>
          </a:p>
        </p:txBody>
      </p:sp>
      <p:sp>
        <p:nvSpPr>
          <p:cNvPr id="3" name="Tekstiruutu 2">
            <a:extLst>
              <a:ext uri="{FF2B5EF4-FFF2-40B4-BE49-F238E27FC236}">
                <a16:creationId xmlns:a16="http://schemas.microsoft.com/office/drawing/2014/main" id="{84D64996-150B-47F6-960A-57B4A3FC520F}"/>
              </a:ext>
            </a:extLst>
          </p:cNvPr>
          <p:cNvSpPr txBox="1"/>
          <p:nvPr/>
        </p:nvSpPr>
        <p:spPr>
          <a:xfrm>
            <a:off x="628650" y="685800"/>
            <a:ext cx="10338692"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000" b="1" u="sng">
                <a:solidFill>
                  <a:srgbClr val="00B050"/>
                </a:solidFill>
                <a:latin typeface="Comic Sans MS"/>
              </a:rPr>
              <a:t>Kasvin käyttö ja vaikutukset</a:t>
            </a:r>
          </a:p>
        </p:txBody>
      </p:sp>
    </p:spTree>
    <p:extLst>
      <p:ext uri="{BB962C8B-B14F-4D97-AF65-F5344CB8AC3E}">
        <p14:creationId xmlns:p14="http://schemas.microsoft.com/office/powerpoint/2010/main" val="446226441"/>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6000" b="-6000"/>
          </a:stretch>
        </a:blip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DD67BBC-58B6-424C-B15C-D84F098E738D}"/>
              </a:ext>
            </a:extLst>
          </p:cNvPr>
          <p:cNvSpPr>
            <a:spLocks noGrp="1"/>
          </p:cNvSpPr>
          <p:nvPr>
            <p:ph type="title" idx="4294967295"/>
          </p:nvPr>
        </p:nvSpPr>
        <p:spPr>
          <a:xfrm>
            <a:off x="228600" y="457200"/>
            <a:ext cx="8158163" cy="1822450"/>
          </a:xfrm>
        </p:spPr>
        <p:txBody>
          <a:bodyPr>
            <a:normAutofit/>
          </a:bodyPr>
          <a:lstStyle/>
          <a:p>
            <a:r>
              <a:rPr lang="en-US">
                <a:solidFill>
                  <a:schemeClr val="tx1"/>
                </a:solidFill>
                <a:latin typeface="+mj-ea"/>
                <a:cs typeface="+mj-ea"/>
              </a:rPr>
              <a:t/>
            </a:r>
            <a:br>
              <a:rPr lang="en-US">
                <a:solidFill>
                  <a:schemeClr val="tx1"/>
                </a:solidFill>
                <a:latin typeface="+mj-ea"/>
                <a:cs typeface="+mj-ea"/>
              </a:rPr>
            </a:br>
            <a:r>
              <a:rPr lang="fi-FI" u="sng">
                <a:solidFill>
                  <a:srgbClr val="00B050"/>
                </a:solidFill>
                <a:latin typeface="Comic Sans MS"/>
              </a:rPr>
              <a:t>Levinneisyys</a:t>
            </a:r>
          </a:p>
          <a:p>
            <a:endParaRPr lang="fi-FI"/>
          </a:p>
        </p:txBody>
      </p:sp>
      <p:sp>
        <p:nvSpPr>
          <p:cNvPr id="5" name="Sisällön paikkamerkki 4">
            <a:extLst>
              <a:ext uri="{FF2B5EF4-FFF2-40B4-BE49-F238E27FC236}">
                <a16:creationId xmlns:a16="http://schemas.microsoft.com/office/drawing/2014/main" id="{C8EC6DB5-00DC-4E58-A944-03AC42C5A89C}"/>
              </a:ext>
            </a:extLst>
          </p:cNvPr>
          <p:cNvSpPr>
            <a:spLocks noGrp="1"/>
          </p:cNvSpPr>
          <p:nvPr>
            <p:ph type="body" idx="4294967295"/>
          </p:nvPr>
        </p:nvSpPr>
        <p:spPr>
          <a:xfrm>
            <a:off x="1362075" y="2419350"/>
            <a:ext cx="8709025" cy="2797175"/>
          </a:xfrm>
        </p:spPr>
        <p:txBody>
          <a:bodyPr vert="horz" lIns="91440" tIns="45720" rIns="91440" bIns="45720" rtlCol="0" anchor="t">
            <a:noAutofit/>
          </a:bodyPr>
          <a:lstStyle/>
          <a:p>
            <a:pPr marL="0" indent="0" algn="ctr">
              <a:buNone/>
            </a:pPr>
            <a:r>
              <a:rPr lang="fi-FI" sz="3600">
                <a:solidFill>
                  <a:srgbClr val="00B050"/>
                </a:solidFill>
                <a:latin typeface="Comic Sans MS"/>
              </a:rPr>
              <a:t>Siankärsämö on levinnyt erittäin laajalle alueelle pohjoisella pallonpuoliskolla. Suomessa siankärsämöä kasvaa koko maassa, ja se on aivan pohjoisinta Lappia lukuun ottamatta hyvin yleinen kasvi</a:t>
            </a:r>
            <a:r>
              <a:rPr lang="fi-FI" sz="3600">
                <a:solidFill>
                  <a:srgbClr val="00B050"/>
                </a:solidFill>
              </a:rPr>
              <a:t>.</a:t>
            </a:r>
            <a:endParaRPr lang="fi-FI"/>
          </a:p>
        </p:txBody>
      </p:sp>
    </p:spTree>
    <p:extLst>
      <p:ext uri="{BB962C8B-B14F-4D97-AF65-F5344CB8AC3E}">
        <p14:creationId xmlns:p14="http://schemas.microsoft.com/office/powerpoint/2010/main" val="2754566134"/>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6000" b="-6000"/>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1954693D-5815-4052-BF4B-FA41279EF1C4}"/>
              </a:ext>
            </a:extLst>
          </p:cNvPr>
          <p:cNvSpPr txBox="1"/>
          <p:nvPr/>
        </p:nvSpPr>
        <p:spPr>
          <a:xfrm>
            <a:off x="5591176" y="1009650"/>
            <a:ext cx="6322010" cy="45243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2875"/>
            <a:r>
              <a:rPr lang="fi-FI"/>
              <a:t> </a:t>
            </a:r>
            <a:r>
              <a:rPr lang="en-US">
                <a:latin typeface="+mn-ea"/>
                <a:cs typeface="+mn-ea"/>
              </a:rPr>
              <a:t/>
            </a:r>
            <a:br>
              <a:rPr lang="en-US">
                <a:latin typeface="+mn-ea"/>
                <a:cs typeface="+mn-ea"/>
              </a:rPr>
            </a:br>
            <a:r>
              <a:rPr lang="en-US">
                <a:latin typeface="+mn-ea"/>
                <a:cs typeface="+mn-ea"/>
              </a:rPr>
              <a:t/>
            </a:r>
            <a:br>
              <a:rPr lang="en-US">
                <a:latin typeface="+mn-ea"/>
                <a:cs typeface="+mn-ea"/>
              </a:rPr>
            </a:br>
            <a:r>
              <a:rPr lang="en-US">
                <a:latin typeface="+mn-ea"/>
                <a:cs typeface="+mn-ea"/>
              </a:rPr>
              <a:t/>
            </a:r>
            <a:br>
              <a:rPr lang="en-US">
                <a:latin typeface="+mn-ea"/>
                <a:cs typeface="+mn-ea"/>
              </a:rPr>
            </a:br>
            <a:r>
              <a:rPr lang="en-US">
                <a:latin typeface="+mn-ea"/>
                <a:cs typeface="+mn-ea"/>
              </a:rPr>
              <a:t/>
            </a:r>
            <a:br>
              <a:rPr lang="en-US">
                <a:latin typeface="+mn-ea"/>
                <a:cs typeface="+mn-ea"/>
              </a:rPr>
            </a:br>
            <a:r>
              <a:rPr lang="fi-FI" sz="2400">
                <a:solidFill>
                  <a:srgbClr val="00B050"/>
                </a:solidFill>
                <a:latin typeface="Comic Sans MS"/>
              </a:rPr>
              <a:t>-200g maustamatonta juustoa</a:t>
            </a:r>
            <a:r>
              <a:rPr lang="en-US">
                <a:latin typeface="+mn-ea"/>
                <a:cs typeface="+mn-ea"/>
              </a:rPr>
              <a:t/>
            </a:r>
            <a:br>
              <a:rPr lang="en-US">
                <a:latin typeface="+mn-ea"/>
                <a:cs typeface="+mn-ea"/>
              </a:rPr>
            </a:br>
            <a:r>
              <a:rPr lang="fi-FI" sz="2400">
                <a:solidFill>
                  <a:srgbClr val="00B050"/>
                </a:solidFill>
                <a:latin typeface="Comic Sans MS"/>
              </a:rPr>
              <a:t>-1kpl hienonnettua valkosipulin kynttä</a:t>
            </a:r>
            <a:r>
              <a:rPr lang="en-US">
                <a:latin typeface="+mn-ea"/>
                <a:cs typeface="+mn-ea"/>
              </a:rPr>
              <a:t/>
            </a:r>
            <a:br>
              <a:rPr lang="en-US">
                <a:latin typeface="+mn-ea"/>
                <a:cs typeface="+mn-ea"/>
              </a:rPr>
            </a:br>
            <a:r>
              <a:rPr lang="fi-FI" sz="2400">
                <a:solidFill>
                  <a:srgbClr val="00B050"/>
                </a:solidFill>
                <a:latin typeface="Comic Sans MS"/>
              </a:rPr>
              <a:t>-1dl hienoksi hienonnettua persiljaa</a:t>
            </a:r>
            <a:r>
              <a:rPr lang="en-US">
                <a:latin typeface="+mn-ea"/>
                <a:cs typeface="+mn-ea"/>
              </a:rPr>
              <a:t/>
            </a:r>
            <a:br>
              <a:rPr lang="en-US">
                <a:latin typeface="+mn-ea"/>
                <a:cs typeface="+mn-ea"/>
              </a:rPr>
            </a:br>
            <a:r>
              <a:rPr lang="fi-FI" sz="2400">
                <a:solidFill>
                  <a:srgbClr val="00B050"/>
                </a:solidFill>
                <a:latin typeface="Comic Sans MS"/>
              </a:rPr>
              <a:t>-puolikkaan sitruunan kuori raastettuna</a:t>
            </a:r>
            <a:r>
              <a:rPr lang="en-US">
                <a:latin typeface="+mn-ea"/>
                <a:cs typeface="+mn-ea"/>
              </a:rPr>
              <a:t/>
            </a:r>
            <a:br>
              <a:rPr lang="en-US">
                <a:latin typeface="+mn-ea"/>
                <a:cs typeface="+mn-ea"/>
              </a:rPr>
            </a:br>
            <a:r>
              <a:rPr lang="fi-FI" sz="2400">
                <a:solidFill>
                  <a:srgbClr val="00B050"/>
                </a:solidFill>
                <a:latin typeface="Comic Sans MS"/>
              </a:rPr>
              <a:t>-1-2rkl sitruunanmehua</a:t>
            </a:r>
            <a:r>
              <a:rPr lang="en-US">
                <a:latin typeface="+mn-ea"/>
                <a:cs typeface="+mn-ea"/>
              </a:rPr>
              <a:t/>
            </a:r>
            <a:br>
              <a:rPr lang="en-US">
                <a:latin typeface="+mn-ea"/>
                <a:cs typeface="+mn-ea"/>
              </a:rPr>
            </a:br>
            <a:r>
              <a:rPr lang="fi-FI" sz="2400">
                <a:solidFill>
                  <a:srgbClr val="00B050"/>
                </a:solidFill>
                <a:latin typeface="Comic Sans MS"/>
              </a:rPr>
              <a:t>-2-5rkl hienoksi murskattua kuivattua siankärsämöä. </a:t>
            </a:r>
            <a:r>
              <a:rPr lang="en-US">
                <a:latin typeface="+mn-ea"/>
                <a:cs typeface="+mn-ea"/>
              </a:rPr>
              <a:t/>
            </a:r>
            <a:br>
              <a:rPr lang="en-US">
                <a:latin typeface="+mn-ea"/>
                <a:cs typeface="+mn-ea"/>
              </a:rPr>
            </a:br>
            <a:r>
              <a:rPr lang="fi-FI" sz="2400">
                <a:solidFill>
                  <a:srgbClr val="00B050"/>
                </a:solidFill>
                <a:latin typeface="Comic Sans MS"/>
              </a:rPr>
              <a:t>-Halutessa ja maun mukaan suolaa ja rouhittua mustapippuria.</a:t>
            </a:r>
          </a:p>
        </p:txBody>
      </p:sp>
      <p:sp>
        <p:nvSpPr>
          <p:cNvPr id="3" name="Tekstiruutu 2">
            <a:extLst>
              <a:ext uri="{FF2B5EF4-FFF2-40B4-BE49-F238E27FC236}">
                <a16:creationId xmlns:a16="http://schemas.microsoft.com/office/drawing/2014/main" id="{52368D09-82D6-4951-9C81-1FFC0266261F}"/>
              </a:ext>
            </a:extLst>
          </p:cNvPr>
          <p:cNvSpPr txBox="1"/>
          <p:nvPr/>
        </p:nvSpPr>
        <p:spPr>
          <a:xfrm>
            <a:off x="400050" y="578149"/>
            <a:ext cx="357548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2400" b="1">
                <a:solidFill>
                  <a:srgbClr val="00B050"/>
                </a:solidFill>
                <a:latin typeface="Comic Sans MS"/>
              </a:rPr>
              <a:t>Siankärsämöjuusto</a:t>
            </a:r>
            <a:endParaRPr lang="fi-FI" sz="2400">
              <a:solidFill>
                <a:srgbClr val="00B050"/>
              </a:solidFill>
              <a:latin typeface="Comic Sans MS"/>
            </a:endParaRPr>
          </a:p>
        </p:txBody>
      </p:sp>
      <p:sp>
        <p:nvSpPr>
          <p:cNvPr id="4" name="Tekstiruutu 3">
            <a:extLst>
              <a:ext uri="{FF2B5EF4-FFF2-40B4-BE49-F238E27FC236}">
                <a16:creationId xmlns:a16="http://schemas.microsoft.com/office/drawing/2014/main" id="{FD55AA85-0061-4ABF-8EEE-952FC4EAE60C}"/>
              </a:ext>
            </a:extLst>
          </p:cNvPr>
          <p:cNvSpPr txBox="1"/>
          <p:nvPr/>
        </p:nvSpPr>
        <p:spPr>
          <a:xfrm>
            <a:off x="5591175" y="1038225"/>
            <a:ext cx="3076112"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2400" b="1">
                <a:solidFill>
                  <a:srgbClr val="00B050"/>
                </a:solidFill>
                <a:latin typeface="Comic Sans MS"/>
              </a:rPr>
              <a:t>Tarvittavat aineet </a:t>
            </a:r>
          </a:p>
        </p:txBody>
      </p:sp>
      <p:sp>
        <p:nvSpPr>
          <p:cNvPr id="5" name="Tekstiruutu 4">
            <a:extLst>
              <a:ext uri="{FF2B5EF4-FFF2-40B4-BE49-F238E27FC236}">
                <a16:creationId xmlns:a16="http://schemas.microsoft.com/office/drawing/2014/main" id="{90A520E6-D13E-4E55-97B0-05925ED8010E}"/>
              </a:ext>
            </a:extLst>
          </p:cNvPr>
          <p:cNvSpPr txBox="1"/>
          <p:nvPr/>
        </p:nvSpPr>
        <p:spPr>
          <a:xfrm>
            <a:off x="816993" y="1498300"/>
            <a:ext cx="2743200" cy="458587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2875"/>
            <a:r>
              <a:rPr lang="fi-FI"/>
              <a:t> </a:t>
            </a:r>
            <a:r>
              <a:rPr lang="en-US">
                <a:latin typeface="+mn-ea"/>
                <a:cs typeface="+mn-ea"/>
              </a:rPr>
              <a:t/>
            </a:r>
            <a:br>
              <a:rPr lang="en-US">
                <a:latin typeface="+mn-ea"/>
                <a:cs typeface="+mn-ea"/>
              </a:rPr>
            </a:br>
            <a:r>
              <a:rPr lang="en-US">
                <a:latin typeface="+mn-ea"/>
                <a:cs typeface="+mn-ea"/>
              </a:rPr>
              <a:t/>
            </a:r>
            <a:br>
              <a:rPr lang="en-US">
                <a:latin typeface="+mn-ea"/>
                <a:cs typeface="+mn-ea"/>
              </a:rPr>
            </a:br>
            <a:r>
              <a:rPr lang="fi-FI" sz="2000">
                <a:solidFill>
                  <a:srgbClr val="00B050"/>
                </a:solidFill>
                <a:latin typeface="Comic Sans MS"/>
              </a:rPr>
              <a:t>Pehmennä juusto haarukan avulla . Lisää sen joukkoon hienonnettu valkosipulin kynsi, sitruunan raastettu kuori, siankärsämö, persiljat, mehu ja mausteet. Sekoita. Siankärsämöjuusto sopii leivän päälle.</a:t>
            </a:r>
          </a:p>
          <a:p>
            <a:pPr algn="ctr"/>
            <a:endParaRPr lang="fi-FI"/>
          </a:p>
          <a:p>
            <a:pPr algn="ctr"/>
            <a:endParaRPr lang="fi-FI"/>
          </a:p>
        </p:txBody>
      </p:sp>
      <p:sp>
        <p:nvSpPr>
          <p:cNvPr id="6" name="Tekstiruutu 5">
            <a:extLst>
              <a:ext uri="{FF2B5EF4-FFF2-40B4-BE49-F238E27FC236}">
                <a16:creationId xmlns:a16="http://schemas.microsoft.com/office/drawing/2014/main" id="{F796D5D6-9653-44BA-B1B5-CED75ADC3F64}"/>
              </a:ext>
            </a:extLst>
          </p:cNvPr>
          <p:cNvSpPr txBox="1"/>
          <p:nvPr/>
        </p:nvSpPr>
        <p:spPr>
          <a:xfrm>
            <a:off x="276225" y="1333500"/>
            <a:ext cx="2743200"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2000" b="1">
                <a:solidFill>
                  <a:srgbClr val="00B050"/>
                </a:solidFill>
                <a:latin typeface="Comic Sans MS"/>
              </a:rPr>
              <a:t>Ohje</a:t>
            </a:r>
            <a:endParaRPr lang="fi-FI" sz="2000">
              <a:solidFill>
                <a:srgbClr val="00B050"/>
              </a:solidFill>
              <a:latin typeface="Comic Sans MS"/>
            </a:endParaRPr>
          </a:p>
        </p:txBody>
      </p:sp>
    </p:spTree>
    <p:extLst>
      <p:ext uri="{BB962C8B-B14F-4D97-AF65-F5344CB8AC3E}">
        <p14:creationId xmlns:p14="http://schemas.microsoft.com/office/powerpoint/2010/main" val="145454172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6000" b="-6000"/>
          </a:stretch>
        </a:blipFill>
        <a:effectLst/>
      </p:bgPr>
    </p:bg>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89861931-4B5D-4679-B8F6-BDCAB7B1D467}"/>
              </a:ext>
            </a:extLst>
          </p:cNvPr>
          <p:cNvSpPr txBox="1"/>
          <p:nvPr/>
        </p:nvSpPr>
        <p:spPr>
          <a:xfrm>
            <a:off x="3467100" y="1143000"/>
            <a:ext cx="5506374" cy="11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6600" b="1">
                <a:solidFill>
                  <a:srgbClr val="00B050"/>
                </a:solidFill>
                <a:latin typeface="Comic Sans MS"/>
              </a:rPr>
              <a:t>PÄÄLÄHDE</a:t>
            </a:r>
          </a:p>
        </p:txBody>
      </p:sp>
      <p:sp>
        <p:nvSpPr>
          <p:cNvPr id="6" name="Tekstiruutu 5">
            <a:extLst>
              <a:ext uri="{FF2B5EF4-FFF2-40B4-BE49-F238E27FC236}">
                <a16:creationId xmlns:a16="http://schemas.microsoft.com/office/drawing/2014/main" id="{AFD7F205-DFEB-4321-8049-2B27F995CB47}"/>
              </a:ext>
            </a:extLst>
          </p:cNvPr>
          <p:cNvSpPr txBox="1"/>
          <p:nvPr/>
        </p:nvSpPr>
        <p:spPr>
          <a:xfrm>
            <a:off x="390525" y="3028950"/>
            <a:ext cx="11230484"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000">
                <a:hlinkClick r:id="rId3"/>
              </a:rPr>
              <a:t>https://www.jyu.fi/tdk/museo/Yrtit/page20.html</a:t>
            </a:r>
            <a:endParaRPr lang="fi-FI" sz="4000"/>
          </a:p>
        </p:txBody>
      </p:sp>
    </p:spTree>
    <p:extLst>
      <p:ext uri="{BB962C8B-B14F-4D97-AF65-F5344CB8AC3E}">
        <p14:creationId xmlns:p14="http://schemas.microsoft.com/office/powerpoint/2010/main" val="2651760606"/>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aninen">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aninen">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nen">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0</TotalTime>
  <Words>150</Words>
  <Application>Microsoft Office PowerPoint</Application>
  <PresentationFormat>Laajakuva</PresentationFormat>
  <Paragraphs>26</Paragraphs>
  <Slides>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7</vt:i4>
      </vt:variant>
    </vt:vector>
  </HeadingPairs>
  <TitlesOfParts>
    <vt:vector size="11" baseType="lpstr">
      <vt:lpstr>Arial</vt:lpstr>
      <vt:lpstr>Comic Sans MS</vt:lpstr>
      <vt:lpstr>Garamond</vt:lpstr>
      <vt:lpstr>Orgaaninen</vt:lpstr>
      <vt:lpstr>Siankärsämö</vt:lpstr>
      <vt:lpstr>PowerPoint-esitys</vt:lpstr>
      <vt:lpstr>Tuntomerkit</vt:lpstr>
      <vt:lpstr>PowerPoint-esitys</vt:lpstr>
      <vt:lpstr> Levinneisyys </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Siankärsämö</dc:title>
  <dc:creator>Sietse.Havinga</dc:creator>
  <cp:lastModifiedBy>Sietse.Havinga</cp:lastModifiedBy>
  <cp:revision>2</cp:revision>
  <dcterms:modified xsi:type="dcterms:W3CDTF">2017-12-01T08:14:23Z</dcterms:modified>
</cp:coreProperties>
</file>