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C0A931-0342-4402-8EED-B7384ADA61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Kuva / kuvataide</a:t>
            </a:r>
            <a:br>
              <a:rPr lang="fi-FI" dirty="0"/>
            </a:br>
            <a:r>
              <a:rPr lang="fi-FI" sz="3600" dirty="0"/>
              <a:t>-</a:t>
            </a:r>
            <a:r>
              <a:rPr lang="fi-FI" sz="2000" dirty="0"/>
              <a:t>orientaatio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9457F2B-016B-429C-90F5-E440528D18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									</a:t>
            </a:r>
          </a:p>
          <a:p>
            <a:r>
              <a:rPr lang="fi-FI" dirty="0"/>
              <a:t>									Ilmo J.P</a:t>
            </a:r>
          </a:p>
        </p:txBody>
      </p:sp>
    </p:spTree>
    <p:extLst>
      <p:ext uri="{BB962C8B-B14F-4D97-AF65-F5344CB8AC3E}">
        <p14:creationId xmlns:p14="http://schemas.microsoft.com/office/powerpoint/2010/main" val="4116518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E461CBF2-615C-4104-8C4E-00D0F1C1B97A}"/>
              </a:ext>
            </a:extLst>
          </p:cNvPr>
          <p:cNvSpPr txBox="1"/>
          <p:nvPr/>
        </p:nvSpPr>
        <p:spPr>
          <a:xfrm>
            <a:off x="408372" y="1624613"/>
            <a:ext cx="11021627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/>
              <a:t>Millaisia kuvia sinulla on kotona esillä?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fi-FI" sz="3200" dirty="0">
                <a:ea typeface="+mn-lt"/>
                <a:cs typeface="+mn-lt"/>
              </a:rPr>
              <a:t>tauluja, julisteita, valokuvia, muuta?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endParaRPr lang="fi-FI" sz="3200" dirty="0">
              <a:ea typeface="+mn-lt"/>
              <a:cs typeface="+mn-lt"/>
            </a:endParaRPr>
          </a:p>
          <a:p>
            <a:endParaRPr lang="fi-FI" sz="3200" dirty="0">
              <a:ea typeface="+mn-lt"/>
              <a:cs typeface="+mn-lt"/>
            </a:endParaRPr>
          </a:p>
          <a:p>
            <a:r>
              <a:rPr lang="fi-FI" sz="3200" dirty="0"/>
              <a:t>Millaisia kuvia muistat lapsuudesta (oma koti, isovanhempien koti, naapurit, päiväkoti, koulu yms.)? </a:t>
            </a:r>
          </a:p>
          <a:p>
            <a:r>
              <a:rPr lang="fi-FI" sz="3200" dirty="0"/>
              <a:t>Oliko sinulla joku suosikki?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6965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FF06C94B-7409-4F80-907B-B2304A331114}"/>
              </a:ext>
            </a:extLst>
          </p:cNvPr>
          <p:cNvSpPr txBox="1"/>
          <p:nvPr/>
        </p:nvSpPr>
        <p:spPr>
          <a:xfrm>
            <a:off x="976545" y="1890944"/>
            <a:ext cx="1025370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/>
              <a:t>Minkä verran teet itse kuvia / kuvataidetta? </a:t>
            </a:r>
          </a:p>
          <a:p>
            <a:endParaRPr lang="fi-FI" sz="3200" dirty="0"/>
          </a:p>
          <a:p>
            <a:endParaRPr lang="fi-FI" sz="3200" dirty="0"/>
          </a:p>
          <a:p>
            <a:r>
              <a:rPr lang="fi-FI" sz="3200" dirty="0">
                <a:ea typeface="+mn-lt"/>
                <a:cs typeface="+mn-lt"/>
              </a:rPr>
              <a:t>Mihin kiinnität kuvissa eniten huomiota? </a:t>
            </a:r>
          </a:p>
          <a:p>
            <a:r>
              <a:rPr lang="fi-FI" sz="3200" dirty="0">
                <a:ea typeface="+mn-lt"/>
                <a:cs typeface="+mn-lt"/>
              </a:rPr>
              <a:t>Väri? Muodot? Asettelu? </a:t>
            </a:r>
          </a:p>
          <a:p>
            <a:endParaRPr lang="fi-FI" sz="3200" dirty="0">
              <a:ea typeface="+mn-lt"/>
              <a:cs typeface="+mn-lt"/>
            </a:endParaRPr>
          </a:p>
          <a:p>
            <a:r>
              <a:rPr lang="fi-FI" sz="3200" dirty="0">
                <a:ea typeface="+mn-lt"/>
                <a:cs typeface="+mn-lt"/>
              </a:rPr>
              <a:t>Millaisista kuvista pidät?</a:t>
            </a:r>
          </a:p>
        </p:txBody>
      </p:sp>
    </p:spTree>
    <p:extLst>
      <p:ext uri="{BB962C8B-B14F-4D97-AF65-F5344CB8AC3E}">
        <p14:creationId xmlns:p14="http://schemas.microsoft.com/office/powerpoint/2010/main" val="2220665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AAD30932-D594-44D2-A064-2942DBB98AB2}"/>
              </a:ext>
            </a:extLst>
          </p:cNvPr>
          <p:cNvSpPr txBox="1"/>
          <p:nvPr/>
        </p:nvSpPr>
        <p:spPr>
          <a:xfrm>
            <a:off x="1337569" y="1944210"/>
            <a:ext cx="95168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>
                <a:ea typeface="+mn-lt"/>
                <a:cs typeface="+mn-lt"/>
              </a:rPr>
              <a:t>Mieti joku itseäsi miellyttävä olemassa oleva kuva, patsas, valokuva tms.</a:t>
            </a:r>
          </a:p>
          <a:p>
            <a:r>
              <a:rPr lang="fi-FI" sz="3200" dirty="0">
                <a:ea typeface="+mn-lt"/>
                <a:cs typeface="+mn-lt"/>
              </a:rPr>
              <a:t>Esittele se ryhmällesi.</a:t>
            </a:r>
          </a:p>
          <a:p>
            <a:endParaRPr lang="fi-FI" sz="3200" dirty="0">
              <a:ea typeface="+mn-lt"/>
              <a:cs typeface="+mn-lt"/>
            </a:endParaRPr>
          </a:p>
          <a:p>
            <a:r>
              <a:rPr lang="fi-FI" sz="3200" dirty="0"/>
              <a:t>Jos itse olisit taideteos, minkälainen olisit? </a:t>
            </a:r>
          </a:p>
          <a:p>
            <a:r>
              <a:rPr lang="fi-FI" sz="3200" dirty="0"/>
              <a:t>Kuvaile ryhmällesi mahdollisimman tarkasti</a:t>
            </a:r>
          </a:p>
        </p:txBody>
      </p:sp>
    </p:spTree>
    <p:extLst>
      <p:ext uri="{BB962C8B-B14F-4D97-AF65-F5344CB8AC3E}">
        <p14:creationId xmlns:p14="http://schemas.microsoft.com/office/powerpoint/2010/main" val="1110813492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18</TotalTime>
  <Words>119</Words>
  <Application>Microsoft Office PowerPoint</Application>
  <PresentationFormat>Laajakuva</PresentationFormat>
  <Paragraphs>21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</vt:lpstr>
      <vt:lpstr>Tiivistymisjuova</vt:lpstr>
      <vt:lpstr>Kuva / kuvataide -orientaatio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Kuva-moduuli</dc:title>
  <dc:creator>Paronen Johanna</dc:creator>
  <cp:lastModifiedBy>Paronen Johanna</cp:lastModifiedBy>
  <cp:revision>5</cp:revision>
  <dcterms:created xsi:type="dcterms:W3CDTF">2022-01-23T12:29:48Z</dcterms:created>
  <dcterms:modified xsi:type="dcterms:W3CDTF">2022-02-09T07:16:28Z</dcterms:modified>
</cp:coreProperties>
</file>