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2C46ED-02C0-4019-A4D4-08C0DA8EF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Yhteisötaide / yhteisöllinen taiteen tekeminen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080D5-BA9D-43CF-9F72-D283F9666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									ILMO										J.P</a:t>
            </a:r>
          </a:p>
        </p:txBody>
      </p:sp>
    </p:spTree>
    <p:extLst>
      <p:ext uri="{BB962C8B-B14F-4D97-AF65-F5344CB8AC3E}">
        <p14:creationId xmlns:p14="http://schemas.microsoft.com/office/powerpoint/2010/main" val="13635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CA5B3-F674-4565-9E9D-D6A29D39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2"/>
            <a:ext cx="11336784" cy="527244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100" dirty="0"/>
              <a:t>Yhteisötaidetta on määritelty monin </a:t>
            </a:r>
            <a:br>
              <a:rPr lang="fi-FI" sz="3100" dirty="0"/>
            </a:br>
            <a:r>
              <a:rPr lang="fi-FI" sz="3100" dirty="0"/>
              <a:t>tavoin ja yksiselitteistä määritelmää ei ole.</a:t>
            </a:r>
            <a:br>
              <a:rPr lang="fi-FI" sz="3100" dirty="0"/>
            </a:br>
            <a:br>
              <a:rPr lang="fi-FI" sz="3100" dirty="0"/>
            </a:br>
            <a:r>
              <a:rPr lang="fi-FI" sz="2700" dirty="0"/>
              <a:t>Ammattitaiteilija voi olla mukana tai sitten tehdään yhdessä ja ”tavis-taiteilijoina”.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3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9D76A3A-5711-4FD0-93B2-1941E488BE84}"/>
              </a:ext>
            </a:extLst>
          </p:cNvPr>
          <p:cNvSpPr txBox="1"/>
          <p:nvPr/>
        </p:nvSpPr>
        <p:spPr>
          <a:xfrm>
            <a:off x="1136073" y="1413164"/>
            <a:ext cx="101969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 </a:t>
            </a:r>
            <a:r>
              <a:rPr lang="fi-FI" sz="2800" u="sng" dirty="0"/>
              <a:t>Yhteisötaiteen keskeiset piirteet ( Anna Jussilainen):</a:t>
            </a:r>
          </a:p>
          <a:p>
            <a:endParaRPr lang="fi-FI" sz="2800" dirty="0"/>
          </a:p>
          <a:p>
            <a:r>
              <a:rPr lang="fi-FI" sz="2800" dirty="0"/>
              <a:t>- inklusiivisuus: kuka tahansa voi ja osaa ja on tervetullut sellaisena 	kuin on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    -osallistujalähtöisyys: ryhmän tarpeiden ja toiveiden huomioiminen</a:t>
            </a:r>
          </a:p>
        </p:txBody>
      </p:sp>
    </p:spTree>
    <p:extLst>
      <p:ext uri="{BB962C8B-B14F-4D97-AF65-F5344CB8AC3E}">
        <p14:creationId xmlns:p14="http://schemas.microsoft.com/office/powerpoint/2010/main" val="326498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C4A9C074-0123-4868-A25D-1D5D600CF385}"/>
              </a:ext>
            </a:extLst>
          </p:cNvPr>
          <p:cNvSpPr txBox="1"/>
          <p:nvPr/>
        </p:nvSpPr>
        <p:spPr>
          <a:xfrm>
            <a:off x="969819" y="1237673"/>
            <a:ext cx="103909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-</a:t>
            </a:r>
            <a:r>
              <a:rPr lang="fi-FI" sz="2800" dirty="0"/>
              <a:t>yhdessä tekeminen: kuulumisen tunteen ja merkityksellisyyden luominen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 -aktiivisen toimijuuden vahvistaminen: ”minä osaan ja pystyn” </a:t>
            </a:r>
          </a:p>
          <a:p>
            <a:endParaRPr lang="fi-FI" sz="2800" dirty="0"/>
          </a:p>
          <a:p>
            <a:r>
              <a:rPr lang="fi-FI" sz="2800" dirty="0"/>
              <a:t> - fokus prosessissa ja kokemuksessa (enemmän kuin tuotoksessa tai tekniikassa)</a:t>
            </a:r>
          </a:p>
        </p:txBody>
      </p:sp>
    </p:spTree>
    <p:extLst>
      <p:ext uri="{BB962C8B-B14F-4D97-AF65-F5344CB8AC3E}">
        <p14:creationId xmlns:p14="http://schemas.microsoft.com/office/powerpoint/2010/main" val="48134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06B187F-A16E-4758-8118-66BFD1D3802D}"/>
              </a:ext>
            </a:extLst>
          </p:cNvPr>
          <p:cNvSpPr txBox="1"/>
          <p:nvPr/>
        </p:nvSpPr>
        <p:spPr>
          <a:xfrm>
            <a:off x="1219200" y="2290618"/>
            <a:ext cx="98367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2800" dirty="0"/>
          </a:p>
          <a:p>
            <a:r>
              <a:rPr lang="fi-FI" sz="2800" dirty="0"/>
              <a:t> -voi tähdätä esitykseen tai muuhun julkituloon (esim. näyttely, video)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r>
              <a:rPr lang="fi-FI" sz="2800" dirty="0"/>
              <a:t> - sisältää monenlaisia osallistumisen tapoja.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747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2FBF879-13C8-47CF-8789-AA44F1E6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47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4" name="Kuva 3" descr="Kuva, joka sisältää kohteen henkilö, lapsi, pieni, nuori&#10;&#10;Kuvaus luotu automaattisesti">
            <a:extLst>
              <a:ext uri="{FF2B5EF4-FFF2-40B4-BE49-F238E27FC236}">
                <a16:creationId xmlns:a16="http://schemas.microsoft.com/office/drawing/2014/main" id="{DAEE7840-9A24-4857-B10D-EBC0C573A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45" r="-2" b="17401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001D66B-1350-48F8-B997-F890A4B56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5" r="31182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A56EEFE-E07D-4FBC-826E-5CF86462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7" r="-2" b="7836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2C79C03-138D-4C1D-826D-6438BBA7A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4" r="2" b="2373"/>
          <a:stretch/>
        </p:blipFill>
        <p:spPr>
          <a:xfrm>
            <a:off x="6195372" y="76467"/>
            <a:ext cx="5797883" cy="316742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3413C16-6039-46CB-864F-028952E8A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4" r="1" b="22775"/>
          <a:stretch/>
        </p:blipFill>
        <p:spPr>
          <a:xfrm>
            <a:off x="192524" y="3510858"/>
            <a:ext cx="5804105" cy="278994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A1F8C99-FA97-4BBC-AE02-24195F0CB2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09" r="2" b="2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D3D8ECC-B598-4E21-95F3-52D5BB386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4" r="2" b="2373"/>
          <a:stretch/>
        </p:blipFill>
        <p:spPr>
          <a:xfrm>
            <a:off x="6293982" y="76467"/>
            <a:ext cx="5797883" cy="31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6CC55B-5B90-4328-9423-E29438FB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henkilö, urheilu, nainen, pelaaja&#10;&#10;Kuvaus luotu automaattisesti">
            <a:extLst>
              <a:ext uri="{FF2B5EF4-FFF2-40B4-BE49-F238E27FC236}">
                <a16:creationId xmlns:a16="http://schemas.microsoft.com/office/drawing/2014/main" id="{901E90FD-E3AD-46D8-8533-B85C1497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716595"/>
            <a:ext cx="5130799" cy="3424808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2" name="Kuva 1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459C096-3774-4224-BF80-FF59922C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2" y="1721844"/>
            <a:ext cx="5130801" cy="3414314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1953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050D7AB-457D-413F-B563-DA364D98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69" y="2163193"/>
            <a:ext cx="7334250" cy="3810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521AAED-A660-43B7-8D8E-9743F8E6FA9C}"/>
              </a:ext>
            </a:extLst>
          </p:cNvPr>
          <p:cNvSpPr txBox="1"/>
          <p:nvPr/>
        </p:nvSpPr>
        <p:spPr>
          <a:xfrm>
            <a:off x="2182612" y="1358284"/>
            <a:ext cx="7412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b="1" dirty="0"/>
              <a:t>OHO-taide -hanke synnyttää yhteistyötä hoitolaitosten ja taideoppilaitosten välillä</a:t>
            </a:r>
          </a:p>
        </p:txBody>
      </p:sp>
    </p:spTree>
    <p:extLst>
      <p:ext uri="{BB962C8B-B14F-4D97-AF65-F5344CB8AC3E}">
        <p14:creationId xmlns:p14="http://schemas.microsoft.com/office/powerpoint/2010/main" val="1721753799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66</TotalTime>
  <Words>159</Words>
  <Application>Microsoft Office PowerPoint</Application>
  <PresentationFormat>Laajakuva</PresentationFormat>
  <Paragraphs>20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Tiivistymisjuova</vt:lpstr>
      <vt:lpstr>Yhteisötaide / yhteisöllinen taiteen tekeminen</vt:lpstr>
      <vt:lpstr>    Yhteisötaidetta on määritelty monin  tavoin ja yksiselitteistä määritelmää ei ole.  Ammattitaiteilija voi olla mukana tai sitten tehdään yhdessä ja ”tavis-taiteilijoina”. 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Paronen Johanna</dc:creator>
  <cp:lastModifiedBy>Paronen Johanna</cp:lastModifiedBy>
  <cp:revision>3</cp:revision>
  <dcterms:created xsi:type="dcterms:W3CDTF">2022-03-17T08:44:04Z</dcterms:created>
  <dcterms:modified xsi:type="dcterms:W3CDTF">2022-03-24T13:18:45Z</dcterms:modified>
</cp:coreProperties>
</file>