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8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A221F7-1CC4-4AE7-BBAA-53E559A3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463040"/>
            <a:ext cx="9791700" cy="2628900"/>
          </a:xfrm>
        </p:spPr>
        <p:txBody>
          <a:bodyPr>
            <a:normAutofit/>
          </a:bodyPr>
          <a:lstStyle/>
          <a:p>
            <a:r>
              <a:rPr lang="fi-FI" sz="4800" dirty="0"/>
              <a:t>Luovuus ja Ilmaisu siltana itseen, toisiin ja osallisuuteen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9BA1D3-8E9B-45AF-85BA-5D6DA958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							</a:t>
            </a:r>
          </a:p>
          <a:p>
            <a:r>
              <a:rPr lang="fi-FI" dirty="0"/>
              <a:t>									ILMO J.P</a:t>
            </a:r>
          </a:p>
        </p:txBody>
      </p:sp>
    </p:spTree>
    <p:extLst>
      <p:ext uri="{BB962C8B-B14F-4D97-AF65-F5344CB8AC3E}">
        <p14:creationId xmlns:p14="http://schemas.microsoft.com/office/powerpoint/2010/main" val="158878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BF00142-5C79-49F7-9B82-F46F5E1A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/>
              <a:t>Luova toiminta tuo itsestä ja muista esille uusia puolia, taitoja ja kykyjä.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AF75D2F-8204-45A5-AF0A-50AEE998C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48" b="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B3B0DF-B12A-42DF-BBEF-F8EEC3AD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300"/>
              <a:t>Taide toimii kommunikaation välineenä.  taidekokemuksen jakaminen yhdistää  ja synnyttää osallisuuden ja yhteisöllisyyden kokemuksen.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BFDA6F-0C40-42A6-9E32-2D93B5147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22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0D05553-289A-46FA-AEF7-CB3B66F5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899" y="928777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dirty="0" err="1"/>
              <a:t>Luovuus</a:t>
            </a:r>
            <a:r>
              <a:rPr lang="en-US" sz="3600" dirty="0"/>
              <a:t> on </a:t>
            </a:r>
            <a:r>
              <a:rPr lang="en-US" sz="3600" dirty="0" err="1"/>
              <a:t>perustarve</a:t>
            </a:r>
            <a:r>
              <a:rPr lang="en-US" sz="3600" dirty="0"/>
              <a:t>.</a:t>
            </a:r>
            <a:br>
              <a:rPr lang="en-US" sz="4100" dirty="0"/>
            </a:br>
            <a:r>
              <a:rPr lang="en-US" sz="41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C146579-7216-44E5-8BE9-CFF1621C87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9" r="12156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C4C6D5A-7F8D-4C8C-B32C-40F0A477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771" y="1237114"/>
            <a:ext cx="3143891" cy="3342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 err="1"/>
              <a:t>Luovuus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on </a:t>
            </a:r>
            <a:br>
              <a:rPr lang="en-US" sz="3600" dirty="0"/>
            </a:br>
            <a:r>
              <a:rPr lang="en-US" sz="3600" dirty="0" err="1"/>
              <a:t>meissä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kaikissa</a:t>
            </a:r>
            <a:r>
              <a:rPr lang="en-US" sz="3600" dirty="0"/>
              <a:t>.</a:t>
            </a: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endParaRPr lang="en-US" sz="3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05CF243-0CB6-4712-ABF4-96BC1A6E8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4" r="11541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E607D42-FDBF-41A7-83B1-DAEC4404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/>
              <a:t>Leikki, mielikuvitus, taiteet, luovuus elämän varrella muuttuvina asioina…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5E035C-4E87-4A29-A9AF-8CDFB08A4A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71" r="6133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ED75E55-9E24-45D2-87C6-04CFB85A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/>
              <a:t>Luova toiminta rakentaa siltoja tunteisiimme….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DE51B23-8BAF-4B53-8874-8817AB874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2" r="10672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7" name="Picture 35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F83409-460E-4F25-A52A-E069E22D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490" y="1286928"/>
            <a:ext cx="4003274" cy="28326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dirty="0" err="1"/>
              <a:t>Luova</a:t>
            </a:r>
            <a:r>
              <a:rPr lang="en-US" sz="2400" dirty="0"/>
              <a:t> </a:t>
            </a:r>
            <a:r>
              <a:rPr lang="en-US" sz="2400" dirty="0" err="1"/>
              <a:t>toiminta</a:t>
            </a:r>
            <a:r>
              <a:rPr lang="en-US" sz="2400" dirty="0"/>
              <a:t> </a:t>
            </a:r>
            <a:r>
              <a:rPr lang="en-US" sz="2400" dirty="0" err="1"/>
              <a:t>lisää</a:t>
            </a:r>
            <a:r>
              <a:rPr lang="en-US" sz="2400" dirty="0"/>
              <a:t> </a:t>
            </a:r>
            <a:r>
              <a:rPr lang="en-US" sz="2400" dirty="0" err="1"/>
              <a:t>tunnetta</a:t>
            </a:r>
            <a:r>
              <a:rPr lang="en-US" sz="2400" dirty="0"/>
              <a:t> </a:t>
            </a:r>
            <a:r>
              <a:rPr lang="en-US" sz="2400" dirty="0" err="1"/>
              <a:t>omasta</a:t>
            </a:r>
            <a:r>
              <a:rPr lang="en-US" sz="2400" dirty="0"/>
              <a:t> </a:t>
            </a:r>
            <a:r>
              <a:rPr lang="en-US" sz="2400" dirty="0" err="1"/>
              <a:t>merkityksellisyydestä</a:t>
            </a:r>
            <a:r>
              <a:rPr lang="en-US" sz="2400" dirty="0"/>
              <a:t>. Olen </a:t>
            </a:r>
            <a:r>
              <a:rPr lang="en-US" sz="2400" dirty="0" err="1"/>
              <a:t>tärkeä</a:t>
            </a:r>
            <a:r>
              <a:rPr lang="en-US" sz="2400" dirty="0"/>
              <a:t>.</a:t>
            </a: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47AAA6-0EA2-437B-B336-FF3A137B8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5" r="-3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01D9EE1-896A-4EFE-89E4-763D8D8C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/>
              <a:t>Luova toiminta rakentaa siltoja toisiimme…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52AF2EA-B62B-4F54-B459-6DEAE4EB9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22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1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E39533B-7DA3-4398-A7D8-AD6F1C3E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713273-DAA9-468D-906E-773D549FE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166FA06-1998-4375-BBC8-9E3DF1E9D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4AB7EB-854A-4456-8CD1-D19F0236E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A1A8501-DD9B-4368-A1E6-2BAC3DFB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23837"/>
            <a:ext cx="9448800" cy="1416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7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Luova toiminta on virkistävää ja palkitsevaa…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614ED61E-EA55-41C0-8B7B-D6D33927D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942975"/>
            <a:ext cx="2935111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taivas, ulko, auringonlasku&#10;&#10;Kuvaus luotu automaattisesti">
            <a:extLst>
              <a:ext uri="{FF2B5EF4-FFF2-40B4-BE49-F238E27FC236}">
                <a16:creationId xmlns:a16="http://schemas.microsoft.com/office/drawing/2014/main" id="{2F8DBA68-BEDF-4047-A109-9BC3D7143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90" r="2" b="6419"/>
          <a:stretch/>
        </p:blipFill>
        <p:spPr>
          <a:xfrm>
            <a:off x="1767083" y="1263015"/>
            <a:ext cx="2144144" cy="1828800"/>
          </a:xfrm>
          <a:prstGeom prst="rect">
            <a:avLst/>
          </a:prstGeom>
        </p:spPr>
      </p:pic>
      <p:sp>
        <p:nvSpPr>
          <p:cNvPr id="33" name="Rounded Rectangle 17">
            <a:extLst>
              <a:ext uri="{FF2B5EF4-FFF2-40B4-BE49-F238E27FC236}">
                <a16:creationId xmlns:a16="http://schemas.microsoft.com/office/drawing/2014/main" id="{5814B259-8723-491D-9EF7-3BDC7C78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694" y="942975"/>
            <a:ext cx="2935111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, kukka, kasvi&#10;&#10;Kuvaus luotu automaattisesti">
            <a:extLst>
              <a:ext uri="{FF2B5EF4-FFF2-40B4-BE49-F238E27FC236}">
                <a16:creationId xmlns:a16="http://schemas.microsoft.com/office/drawing/2014/main" id="{6786D8AB-DC7A-466D-90AE-8AAE75045A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7" r="-2" b="816"/>
          <a:stretch/>
        </p:blipFill>
        <p:spPr>
          <a:xfrm>
            <a:off x="5022168" y="1263015"/>
            <a:ext cx="2144161" cy="1828800"/>
          </a:xfrm>
          <a:prstGeom prst="rect">
            <a:avLst/>
          </a:prstGeom>
        </p:spPr>
      </p:pic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00E4DDEE-0AEC-4C80-AD22-FDB5F560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289" y="942975"/>
            <a:ext cx="2935111" cy="2468880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ruokailuvälineet, ruokailuastiat, lautanen&#10;&#10;Kuvaus luotu automaattisesti">
            <a:extLst>
              <a:ext uri="{FF2B5EF4-FFF2-40B4-BE49-F238E27FC236}">
                <a16:creationId xmlns:a16="http://schemas.microsoft.com/office/drawing/2014/main" id="{2C7CA15E-4284-49A7-B25A-D0402EE0A0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74" r="1744" b="-1"/>
          <a:stretch/>
        </p:blipFill>
        <p:spPr>
          <a:xfrm>
            <a:off x="8276195" y="1263015"/>
            <a:ext cx="21532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5061E1B-3A18-4AA4-A93A-267AFD19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Luovan toiminnan kautta voi lisätä ymmärtämystä ja suvaitsevaisuutta.</a:t>
            </a: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3F35A221-135D-4429-BC6D-2E5E1EEEA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2262433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BDEDAE4-8669-4826-96E3-1ABD09A8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12B71BD-64AF-41A1-A8A2-C7C50BB3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656868A4-FA79-4956-9293-510AC763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5459429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3051B91-A5DF-4556-B473-1B16E66CA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691"/>
          <a:stretch/>
        </p:blipFill>
        <p:spPr>
          <a:xfrm>
            <a:off x="1293000" y="1286928"/>
            <a:ext cx="416630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4722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57</TotalTime>
  <Words>133</Words>
  <Application>Microsoft Office PowerPoint</Application>
  <PresentationFormat>Laajakuva</PresentationFormat>
  <Paragraphs>13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Tiivistymisjuova</vt:lpstr>
      <vt:lpstr>Luovuus ja Ilmaisu siltana itseen, toisiin ja osallisuuteen</vt:lpstr>
      <vt:lpstr>Luovuus on perustarve.  </vt:lpstr>
      <vt:lpstr>     Luovuus  on  meissä  kaikissa.   </vt:lpstr>
      <vt:lpstr>Leikki, mielikuvitus, taiteet, luovuus elämän varrella muuttuvina asioina…</vt:lpstr>
      <vt:lpstr>Luova toiminta rakentaa siltoja tunteisiimme….</vt:lpstr>
      <vt:lpstr>Luova toiminta lisää tunnetta omasta merkityksellisyydestä. Olen tärkeä.   </vt:lpstr>
      <vt:lpstr>Luova toiminta rakentaa siltoja toisiimme…</vt:lpstr>
      <vt:lpstr>Luova toiminta on virkistävää ja palkitsevaa…</vt:lpstr>
      <vt:lpstr>Luovan toiminnan kautta voi lisätä ymmärtämystä ja suvaitsevaisuutta.</vt:lpstr>
      <vt:lpstr>Luova toiminta tuo itsestä ja muista esille uusia puolia, taitoja ja kykyjä. </vt:lpstr>
      <vt:lpstr>Taide toimii kommunikaation välineenä.  taidekokemuksen jakaminen yhdistää  ja synnyttää osallisuuden ja yhteisöllisyyden kokemuksen.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Luovuus ja Ilmaisu siltana itseen, toisiin ja osallisuuteen</dc:title>
  <dc:creator>Paronen Johanna</dc:creator>
  <cp:lastModifiedBy>Paronen Johanna</cp:lastModifiedBy>
  <cp:revision>4</cp:revision>
  <dcterms:created xsi:type="dcterms:W3CDTF">2022-01-20T14:21:11Z</dcterms:created>
  <dcterms:modified xsi:type="dcterms:W3CDTF">2022-01-20T15:21:27Z</dcterms:modified>
</cp:coreProperties>
</file>