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1.xml" ContentType="application/vnd.openxmlformats-officedocument.drawingml.diagramData+xml"/>
  <Override PartName="/ppt/slideMasters/slideMaster1.xml" ContentType="application/vnd.openxmlformats-officedocument.presentationml.slideMaster+xml"/>
  <Override PartName="/ppt/notesSlides/notesSlide3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32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6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7.xml" ContentType="application/vnd.openxmlformats-officedocument.drawingml.chart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4.xml" ContentType="application/vnd.openxmlformats-officedocument.themeOverride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8.xml" ContentType="application/vnd.openxmlformats-officedocument.drawingml.chart+xml"/>
  <Override PartName="/ppt/theme/themeOverride5.xml" ContentType="application/vnd.openxmlformats-officedocument.themeOverride+xml"/>
  <Override PartName="/ppt/charts/chart9.xml" ContentType="application/vnd.openxmlformats-officedocument.drawingml.chart+xml"/>
  <Override PartName="/ppt/theme/themeOverride6.xml" ContentType="application/vnd.openxmlformats-officedocument.themeOverride+xml"/>
  <Override PartName="/ppt/charts/chart10.xml" ContentType="application/vnd.openxmlformats-officedocument.drawingml.chart+xml"/>
  <Override PartName="/ppt/theme/themeOverride7.xml" ContentType="application/vnd.openxmlformats-officedocument.themeOverr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256" r:id="rId2"/>
    <p:sldId id="258" r:id="rId3"/>
    <p:sldId id="292" r:id="rId4"/>
    <p:sldId id="266" r:id="rId5"/>
    <p:sldId id="259" r:id="rId6"/>
    <p:sldId id="267" r:id="rId7"/>
    <p:sldId id="293" r:id="rId8"/>
    <p:sldId id="330" r:id="rId9"/>
    <p:sldId id="294" r:id="rId10"/>
    <p:sldId id="298" r:id="rId11"/>
    <p:sldId id="302" r:id="rId12"/>
    <p:sldId id="295" r:id="rId13"/>
    <p:sldId id="299" r:id="rId14"/>
    <p:sldId id="303" r:id="rId15"/>
    <p:sldId id="296" r:id="rId16"/>
    <p:sldId id="300" r:id="rId17"/>
    <p:sldId id="304" r:id="rId18"/>
    <p:sldId id="297" r:id="rId19"/>
    <p:sldId id="301" r:id="rId20"/>
    <p:sldId id="305" r:id="rId21"/>
    <p:sldId id="307" r:id="rId22"/>
    <p:sldId id="329" r:id="rId23"/>
    <p:sldId id="308" r:id="rId24"/>
    <p:sldId id="309" r:id="rId25"/>
    <p:sldId id="310" r:id="rId26"/>
    <p:sldId id="311" r:id="rId27"/>
    <p:sldId id="312" r:id="rId28"/>
    <p:sldId id="327" r:id="rId29"/>
    <p:sldId id="331" r:id="rId30"/>
    <p:sldId id="332" r:id="rId31"/>
    <p:sldId id="313" r:id="rId32"/>
    <p:sldId id="314" r:id="rId33"/>
    <p:sldId id="315" r:id="rId34"/>
    <p:sldId id="316" r:id="rId35"/>
    <p:sldId id="328" r:id="rId36"/>
    <p:sldId id="322" r:id="rId37"/>
    <p:sldId id="323" r:id="rId38"/>
    <p:sldId id="317" r:id="rId39"/>
    <p:sldId id="318" r:id="rId40"/>
    <p:sldId id="319" r:id="rId41"/>
    <p:sldId id="320" r:id="rId42"/>
    <p:sldId id="321" r:id="rId43"/>
    <p:sldId id="326" r:id="rId44"/>
    <p:sldId id="324" r:id="rId45"/>
    <p:sldId id="325" r:id="rId46"/>
    <p:sldId id="265" r:id="rId47"/>
    <p:sldId id="270" r:id="rId48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Kouvolan suuret rämeet" id="{0B4A662D-D26C-45DA-8932-07E46B91CEB0}">
          <p14:sldIdLst>
            <p14:sldId id="256"/>
            <p14:sldId id="258"/>
            <p14:sldId id="292"/>
            <p14:sldId id="266"/>
          </p14:sldIdLst>
        </p14:section>
        <p14:section name="Esittelyt" id="{A8AEE85F-7EDE-401F-9507-7BEF6F000881}">
          <p14:sldIdLst>
            <p14:sldId id="259"/>
            <p14:sldId id="267"/>
            <p14:sldId id="293"/>
            <p14:sldId id="330"/>
            <p14:sldId id="294"/>
            <p14:sldId id="298"/>
            <p14:sldId id="302"/>
            <p14:sldId id="295"/>
            <p14:sldId id="299"/>
            <p14:sldId id="303"/>
            <p14:sldId id="296"/>
            <p14:sldId id="300"/>
            <p14:sldId id="304"/>
            <p14:sldId id="297"/>
            <p14:sldId id="301"/>
            <p14:sldId id="305"/>
          </p14:sldIdLst>
        </p14:section>
        <p14:section name="Kartat ja kaaviot" id="{E82CCBFF-C9CA-408C-8F9B-165562CFAF39}">
          <p14:sldIdLst>
            <p14:sldId id="307"/>
            <p14:sldId id="329"/>
            <p14:sldId id="308"/>
            <p14:sldId id="309"/>
            <p14:sldId id="310"/>
            <p14:sldId id="311"/>
            <p14:sldId id="312"/>
            <p14:sldId id="327"/>
            <p14:sldId id="331"/>
            <p14:sldId id="332"/>
            <p14:sldId id="313"/>
            <p14:sldId id="314"/>
            <p14:sldId id="315"/>
            <p14:sldId id="316"/>
            <p14:sldId id="328"/>
            <p14:sldId id="322"/>
            <p14:sldId id="323"/>
          </p14:sldIdLst>
        </p14:section>
        <p14:section name="Luonnot" id="{645CBC7F-F981-4443-B14C-EA2BB879089B}">
          <p14:sldIdLst>
            <p14:sldId id="317"/>
            <p14:sldId id="318"/>
            <p14:sldId id="319"/>
            <p14:sldId id="320"/>
            <p14:sldId id="321"/>
            <p14:sldId id="326"/>
            <p14:sldId id="324"/>
            <p14:sldId id="325"/>
          </p14:sldIdLst>
        </p14:section>
        <p14:section name="Lähteet" id="{860DE8DE-064A-4B6E-9608-0CDF58A2159F}">
          <p14:sldIdLst>
            <p14:sldId id="265"/>
            <p14:sldId id="27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BC29"/>
    <a:srgbClr val="F3A447"/>
    <a:srgbClr val="BC580F"/>
    <a:srgbClr val="B7381A"/>
    <a:srgbClr val="804600"/>
    <a:srgbClr val="FDF9F5"/>
    <a:srgbClr val="F0DD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7" autoAdjust="0"/>
    <p:restoredTop sz="96247" autoAdjust="0"/>
  </p:normalViewPr>
  <p:slideViewPr>
    <p:cSldViewPr snapToGrid="0">
      <p:cViewPr varScale="1">
        <p:scale>
          <a:sx n="107" d="100"/>
          <a:sy n="107" d="100"/>
        </p:scale>
        <p:origin x="546" y="102"/>
      </p:cViewPr>
      <p:guideLst/>
    </p:cSldViewPr>
  </p:slideViewPr>
  <p:outlineViewPr>
    <p:cViewPr>
      <p:scale>
        <a:sx n="33" d="100"/>
        <a:sy n="33" d="100"/>
      </p:scale>
      <p:origin x="0" y="-1071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086"/>
    </p:cViewPr>
  </p:sorterViewPr>
  <p:notesViewPr>
    <p:cSldViewPr snapToGrid="0">
      <p:cViewPr varScale="1">
        <p:scale>
          <a:sx n="81" d="100"/>
          <a:sy n="81" d="100"/>
        </p:scale>
        <p:origin x="3894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ustomXml" Target="../customXml/item1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57" Type="http://schemas.openxmlformats.org/officeDocument/2006/relationships/customXml" Target="../customXml/item2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ki Sakari" userId="cc3a8ce0-d5e0-4d4d-bfea-20feff3f7ac3" providerId="ADAL" clId="{561BB5E6-6028-455B-A357-B11C19A67F6D}"/>
    <pc:docChg chg="modSld">
      <pc:chgData name="Nikki Sakari" userId="cc3a8ce0-d5e0-4d4d-bfea-20feff3f7ac3" providerId="ADAL" clId="{561BB5E6-6028-455B-A357-B11C19A67F6D}" dt="2024-04-15T15:14:33.474" v="7" actId="20577"/>
      <pc:docMkLst>
        <pc:docMk/>
      </pc:docMkLst>
      <pc:sldChg chg="modSp mod">
        <pc:chgData name="Nikki Sakari" userId="cc3a8ce0-d5e0-4d4d-bfea-20feff3f7ac3" providerId="ADAL" clId="{561BB5E6-6028-455B-A357-B11C19A67F6D}" dt="2024-04-15T15:14:33.474" v="7" actId="20577"/>
        <pc:sldMkLst>
          <pc:docMk/>
          <pc:sldMk cId="1592739611" sldId="258"/>
        </pc:sldMkLst>
        <pc:spChg chg="mod">
          <ac:chgData name="Nikki Sakari" userId="cc3a8ce0-d5e0-4d4d-bfea-20feff3f7ac3" providerId="ADAL" clId="{561BB5E6-6028-455B-A357-B11C19A67F6D}" dt="2024-04-15T15:14:33.474" v="7" actId="20577"/>
          <ac:spMkLst>
            <pc:docMk/>
            <pc:sldMk cId="1592739611" sldId="258"/>
            <ac:spMk id="3" creationId="{CD091BB7-7342-8B00-4CD5-9EB1C27FEB4D}"/>
          </ac:spMkLst>
        </pc:spChg>
      </pc:sldChg>
    </pc:docChg>
  </pc:docChgLst>
  <pc:docChgLst>
    <pc:chgData name="Nikki Sakari" userId="cc3a8ce0-d5e0-4d4d-bfea-20feff3f7ac3" providerId="ADAL" clId="{83BCB886-8B04-49CA-995B-269BCAB5F872}"/>
    <pc:docChg chg="undo redo custSel addSld delSld modSld sldOrd modMainMaster addSection modSection modNotesMaster">
      <pc:chgData name="Nikki Sakari" userId="cc3a8ce0-d5e0-4d4d-bfea-20feff3f7ac3" providerId="ADAL" clId="{83BCB886-8B04-49CA-995B-269BCAB5F872}" dt="2024-04-15T13:31:10.722" v="29312" actId="20577"/>
      <pc:docMkLst>
        <pc:docMk/>
      </pc:docMkLst>
      <pc:sldChg chg="addSp delSp modSp add mod setBg modNotes">
        <pc:chgData name="Nikki Sakari" userId="cc3a8ce0-d5e0-4d4d-bfea-20feff3f7ac3" providerId="ADAL" clId="{83BCB886-8B04-49CA-995B-269BCAB5F872}" dt="2024-03-18T14:58:38.794" v="29111" actId="1076"/>
        <pc:sldMkLst>
          <pc:docMk/>
          <pc:sldMk cId="124024684" sldId="256"/>
        </pc:sldMkLst>
        <pc:spChg chg="mod">
          <ac:chgData name="Nikki Sakari" userId="cc3a8ce0-d5e0-4d4d-bfea-20feff3f7ac3" providerId="ADAL" clId="{83BCB886-8B04-49CA-995B-269BCAB5F872}" dt="2024-02-07T06:12:45.297" v="51" actId="1076"/>
          <ac:spMkLst>
            <pc:docMk/>
            <pc:sldMk cId="124024684" sldId="256"/>
            <ac:spMk id="2" creationId="{67D1270A-4CB5-445A-F0A2-7D042800A12A}"/>
          </ac:spMkLst>
        </pc:spChg>
        <pc:spChg chg="mod">
          <ac:chgData name="Nikki Sakari" userId="cc3a8ce0-d5e0-4d4d-bfea-20feff3f7ac3" providerId="ADAL" clId="{83BCB886-8B04-49CA-995B-269BCAB5F872}" dt="2024-03-18T14:58:38.794" v="29111" actId="1076"/>
          <ac:spMkLst>
            <pc:docMk/>
            <pc:sldMk cId="124024684" sldId="256"/>
            <ac:spMk id="3" creationId="{8B651D0A-E964-BCA7-53BE-8AE2F51546E4}"/>
          </ac:spMkLst>
        </pc:spChg>
        <pc:spChg chg="add del mod ord">
          <ac:chgData name="Nikki Sakari" userId="cc3a8ce0-d5e0-4d4d-bfea-20feff3f7ac3" providerId="ADAL" clId="{83BCB886-8B04-49CA-995B-269BCAB5F872}" dt="2024-03-11T14:11:49.855" v="8972" actId="478"/>
          <ac:spMkLst>
            <pc:docMk/>
            <pc:sldMk cId="124024684" sldId="256"/>
            <ac:spMk id="4" creationId="{C195AF72-20E3-C091-45EA-B16DDE9ACF92}"/>
          </ac:spMkLst>
        </pc:spChg>
        <pc:spChg chg="add mod">
          <ac:chgData name="Nikki Sakari" userId="cc3a8ce0-d5e0-4d4d-bfea-20feff3f7ac3" providerId="ADAL" clId="{83BCB886-8B04-49CA-995B-269BCAB5F872}" dt="2024-02-20T10:38:25.439" v="1294"/>
          <ac:spMkLst>
            <pc:docMk/>
            <pc:sldMk cId="124024684" sldId="256"/>
            <ac:spMk id="5" creationId="{982F30A0-2AB5-CDB9-3950-F26FB1CB1D13}"/>
          </ac:spMkLst>
        </pc:spChg>
        <pc:spChg chg="mod">
          <ac:chgData name="Nikki Sakari" userId="cc3a8ce0-d5e0-4d4d-bfea-20feff3f7ac3" providerId="ADAL" clId="{83BCB886-8B04-49CA-995B-269BCAB5F872}" dt="2024-02-20T08:09:16.886" v="617" actId="1076"/>
          <ac:spMkLst>
            <pc:docMk/>
            <pc:sldMk cId="124024684" sldId="256"/>
            <ac:spMk id="6" creationId="{39DED133-4E75-20D2-1048-0089197C4E6D}"/>
          </ac:spMkLst>
        </pc:spChg>
        <pc:picChg chg="del mod">
          <ac:chgData name="Nikki Sakari" userId="cc3a8ce0-d5e0-4d4d-bfea-20feff3f7ac3" providerId="ADAL" clId="{83BCB886-8B04-49CA-995B-269BCAB5F872}" dt="2024-02-10T08:43:02.215" v="559" actId="478"/>
          <ac:picMkLst>
            <pc:docMk/>
            <pc:sldMk cId="124024684" sldId="256"/>
            <ac:picMk id="4" creationId="{BD5655EB-CCD0-0BED-D5C2-46CA1A27EA9B}"/>
          </ac:picMkLst>
        </pc:picChg>
        <pc:picChg chg="add mod ord modCrop">
          <ac:chgData name="Nikki Sakari" userId="cc3a8ce0-d5e0-4d4d-bfea-20feff3f7ac3" providerId="ADAL" clId="{83BCB886-8B04-49CA-995B-269BCAB5F872}" dt="2024-02-10T08:43:45.467" v="570" actId="167"/>
          <ac:picMkLst>
            <pc:docMk/>
            <pc:sldMk cId="124024684" sldId="256"/>
            <ac:picMk id="7" creationId="{A89D02B5-F5AA-3519-3097-B6100C55C566}"/>
          </ac:picMkLst>
        </pc:picChg>
      </pc:sldChg>
      <pc:sldChg chg="addSp delSp modSp add del mod setBg modClrScheme chgLayout">
        <pc:chgData name="Nikki Sakari" userId="cc3a8ce0-d5e0-4d4d-bfea-20feff3f7ac3" providerId="ADAL" clId="{83BCB886-8B04-49CA-995B-269BCAB5F872}" dt="2024-02-17T12:32:17.978" v="598" actId="47"/>
        <pc:sldMkLst>
          <pc:docMk/>
          <pc:sldMk cId="2521682826" sldId="257"/>
        </pc:sldMkLst>
        <pc:spChg chg="del mod ord">
          <ac:chgData name="Nikki Sakari" userId="cc3a8ce0-d5e0-4d4d-bfea-20feff3f7ac3" providerId="ADAL" clId="{83BCB886-8B04-49CA-995B-269BCAB5F872}" dt="2024-02-07T15:53:03.882" v="357" actId="478"/>
          <ac:spMkLst>
            <pc:docMk/>
            <pc:sldMk cId="2521682826" sldId="257"/>
            <ac:spMk id="3" creationId="{60706B29-6983-4F20-8E5C-B84BDB26485B}"/>
          </ac:spMkLst>
        </pc:spChg>
        <pc:spChg chg="add mod">
          <ac:chgData name="Nikki Sakari" userId="cc3a8ce0-d5e0-4d4d-bfea-20feff3f7ac3" providerId="ADAL" clId="{83BCB886-8B04-49CA-995B-269BCAB5F872}" dt="2024-02-07T15:53:27.765" v="363" actId="207"/>
          <ac:spMkLst>
            <pc:docMk/>
            <pc:sldMk cId="2521682826" sldId="257"/>
            <ac:spMk id="5" creationId="{62B1EA9A-32F1-7A9B-DF6C-86011B5EF1E1}"/>
          </ac:spMkLst>
        </pc:spChg>
        <pc:spChg chg="del mod ord">
          <ac:chgData name="Nikki Sakari" userId="cc3a8ce0-d5e0-4d4d-bfea-20feff3f7ac3" providerId="ADAL" clId="{83BCB886-8B04-49CA-995B-269BCAB5F872}" dt="2024-02-07T15:53:05.212" v="358" actId="478"/>
          <ac:spMkLst>
            <pc:docMk/>
            <pc:sldMk cId="2521682826" sldId="257"/>
            <ac:spMk id="6" creationId="{8C40CED8-0E13-CC81-5F57-AFA4379128D0}"/>
          </ac:spMkLst>
        </pc:spChg>
        <pc:picChg chg="add mod ord">
          <ac:chgData name="Nikki Sakari" userId="cc3a8ce0-d5e0-4d4d-bfea-20feff3f7ac3" providerId="ADAL" clId="{83BCB886-8B04-49CA-995B-269BCAB5F872}" dt="2024-02-10T08:44:06.780" v="574" actId="29295"/>
          <ac:picMkLst>
            <pc:docMk/>
            <pc:sldMk cId="2521682826" sldId="257"/>
            <ac:picMk id="3" creationId="{34A1BA0B-4562-5DB4-156B-A31A59874279}"/>
          </ac:picMkLst>
        </pc:picChg>
        <pc:picChg chg="del mod">
          <ac:chgData name="Nikki Sakari" userId="cc3a8ce0-d5e0-4d4d-bfea-20feff3f7ac3" providerId="ADAL" clId="{83BCB886-8B04-49CA-995B-269BCAB5F872}" dt="2024-02-10T08:42:59.973" v="558" actId="478"/>
          <ac:picMkLst>
            <pc:docMk/>
            <pc:sldMk cId="2521682826" sldId="257"/>
            <ac:picMk id="4" creationId="{C6B7358D-8078-7D72-08C2-0234A1510CBA}"/>
          </ac:picMkLst>
        </pc:picChg>
      </pc:sldChg>
      <pc:sldChg chg="addSp delSp modSp add del mod">
        <pc:chgData name="Nikki Sakari" userId="cc3a8ce0-d5e0-4d4d-bfea-20feff3f7ac3" providerId="ADAL" clId="{83BCB886-8B04-49CA-995B-269BCAB5F872}" dt="2024-02-17T12:32:17.978" v="598" actId="47"/>
        <pc:sldMkLst>
          <pc:docMk/>
          <pc:sldMk cId="1099275015" sldId="258"/>
        </pc:sldMkLst>
        <pc:spChg chg="mod">
          <ac:chgData name="Nikki Sakari" userId="cc3a8ce0-d5e0-4d4d-bfea-20feff3f7ac3" providerId="ADAL" clId="{83BCB886-8B04-49CA-995B-269BCAB5F872}" dt="2024-02-07T15:53:48.279" v="367"/>
          <ac:spMkLst>
            <pc:docMk/>
            <pc:sldMk cId="1099275015" sldId="258"/>
            <ac:spMk id="5" creationId="{3729CE34-18FB-47E3-18EC-C2B4124A7765}"/>
          </ac:spMkLst>
        </pc:spChg>
        <pc:picChg chg="add mod ord">
          <ac:chgData name="Nikki Sakari" userId="cc3a8ce0-d5e0-4d4d-bfea-20feff3f7ac3" providerId="ADAL" clId="{83BCB886-8B04-49CA-995B-269BCAB5F872}" dt="2024-02-10T08:44:13.389" v="576" actId="167"/>
          <ac:picMkLst>
            <pc:docMk/>
            <pc:sldMk cId="1099275015" sldId="258"/>
            <ac:picMk id="3" creationId="{D998FD7B-B376-641D-8EBF-FCB7E5E1CF3B}"/>
          </ac:picMkLst>
        </pc:picChg>
        <pc:picChg chg="del">
          <ac:chgData name="Nikki Sakari" userId="cc3a8ce0-d5e0-4d4d-bfea-20feff3f7ac3" providerId="ADAL" clId="{83BCB886-8B04-49CA-995B-269BCAB5F872}" dt="2024-02-10T08:42:57.763" v="557" actId="478"/>
          <ac:picMkLst>
            <pc:docMk/>
            <pc:sldMk cId="1099275015" sldId="258"/>
            <ac:picMk id="4" creationId="{FF180710-5DB9-1FF1-F54A-6A47B3816BCC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3-15T06:41:23.336" v="28696" actId="6549"/>
        <pc:sldMkLst>
          <pc:docMk/>
          <pc:sldMk cId="1592739611" sldId="258"/>
        </pc:sldMkLst>
        <pc:spChg chg="del">
          <ac:chgData name="Nikki Sakari" userId="cc3a8ce0-d5e0-4d4d-bfea-20feff3f7ac3" providerId="ADAL" clId="{83BCB886-8B04-49CA-995B-269BCAB5F872}" dt="2024-02-20T10:37:51.622" v="1283" actId="478"/>
          <ac:spMkLst>
            <pc:docMk/>
            <pc:sldMk cId="1592739611" sldId="258"/>
            <ac:spMk id="2" creationId="{2E409463-AD1E-7CF3-60E9-BF9BAD2AA841}"/>
          </ac:spMkLst>
        </pc:spChg>
        <pc:spChg chg="mod">
          <ac:chgData name="Nikki Sakari" userId="cc3a8ce0-d5e0-4d4d-bfea-20feff3f7ac3" providerId="ADAL" clId="{83BCB886-8B04-49CA-995B-269BCAB5F872}" dt="2024-03-11T14:11:11.527" v="8970" actId="20577"/>
          <ac:spMkLst>
            <pc:docMk/>
            <pc:sldMk cId="1592739611" sldId="258"/>
            <ac:spMk id="3" creationId="{CD091BB7-7342-8B00-4CD5-9EB1C27FEB4D}"/>
          </ac:spMkLst>
        </pc:spChg>
        <pc:spChg chg="add mod">
          <ac:chgData name="Nikki Sakari" userId="cc3a8ce0-d5e0-4d4d-bfea-20feff3f7ac3" providerId="ADAL" clId="{83BCB886-8B04-49CA-995B-269BCAB5F872}" dt="2024-02-20T10:38:26.781" v="1295"/>
          <ac:spMkLst>
            <pc:docMk/>
            <pc:sldMk cId="1592739611" sldId="258"/>
            <ac:spMk id="5" creationId="{DAEFE43B-D41C-0126-05F0-2A86B7154BBD}"/>
          </ac:spMkLst>
        </pc:spChg>
        <pc:picChg chg="add mod ord">
          <ac:chgData name="Nikki Sakari" userId="cc3a8ce0-d5e0-4d4d-bfea-20feff3f7ac3" providerId="ADAL" clId="{83BCB886-8B04-49CA-995B-269BCAB5F872}" dt="2024-02-20T08:11:15.362" v="639" actId="167"/>
          <ac:picMkLst>
            <pc:docMk/>
            <pc:sldMk cId="1592739611" sldId="258"/>
            <ac:picMk id="4" creationId="{ABD93768-6691-B609-0E1B-BD3A0EDD5326}"/>
          </ac:picMkLst>
        </pc:picChg>
        <pc:picChg chg="add del mod">
          <ac:chgData name="Nikki Sakari" userId="cc3a8ce0-d5e0-4d4d-bfea-20feff3f7ac3" providerId="ADAL" clId="{83BCB886-8B04-49CA-995B-269BCAB5F872}" dt="2024-03-11T12:14:27.604" v="8963" actId="478"/>
          <ac:picMkLst>
            <pc:docMk/>
            <pc:sldMk cId="1592739611" sldId="258"/>
            <ac:picMk id="6" creationId="{5867B613-DEB9-0BE2-AC4D-BB28EC982324}"/>
          </ac:picMkLst>
        </pc:picChg>
        <pc:picChg chg="del">
          <ac:chgData name="Nikki Sakari" userId="cc3a8ce0-d5e0-4d4d-bfea-20feff3f7ac3" providerId="ADAL" clId="{83BCB886-8B04-49CA-995B-269BCAB5F872}" dt="2024-02-20T08:10:49.486" v="632" actId="478"/>
          <ac:picMkLst>
            <pc:docMk/>
            <pc:sldMk cId="1592739611" sldId="258"/>
            <ac:picMk id="6" creationId="{FACDF51A-1D32-A366-63EC-ED319DAEA7DB}"/>
          </ac:picMkLst>
        </pc:picChg>
      </pc:sldChg>
      <pc:sldChg chg="addSp delSp modSp add del mod modNotes">
        <pc:chgData name="Nikki Sakari" userId="cc3a8ce0-d5e0-4d4d-bfea-20feff3f7ac3" providerId="ADAL" clId="{83BCB886-8B04-49CA-995B-269BCAB5F872}" dt="2024-03-14T11:05:46.704" v="28120"/>
        <pc:sldMkLst>
          <pc:docMk/>
          <pc:sldMk cId="3340599247" sldId="259"/>
        </pc:sldMkLst>
        <pc:spChg chg="del mod">
          <ac:chgData name="Nikki Sakari" userId="cc3a8ce0-d5e0-4d4d-bfea-20feff3f7ac3" providerId="ADAL" clId="{83BCB886-8B04-49CA-995B-269BCAB5F872}" dt="2024-02-20T10:37:50.139" v="1282" actId="478"/>
          <ac:spMkLst>
            <pc:docMk/>
            <pc:sldMk cId="3340599247" sldId="259"/>
            <ac:spMk id="2" creationId="{ED7F3D47-3299-3923-6F77-7D97ABB7FE48}"/>
          </ac:spMkLst>
        </pc:spChg>
        <pc:spChg chg="mod">
          <ac:chgData name="Nikki Sakari" userId="cc3a8ce0-d5e0-4d4d-bfea-20feff3f7ac3" providerId="ADAL" clId="{83BCB886-8B04-49CA-995B-269BCAB5F872}" dt="2024-02-21T08:05:59.580" v="3047" actId="20577"/>
          <ac:spMkLst>
            <pc:docMk/>
            <pc:sldMk cId="3340599247" sldId="259"/>
            <ac:spMk id="4" creationId="{55E447CD-292C-A22F-545B-54C4AB2035A6}"/>
          </ac:spMkLst>
        </pc:spChg>
        <pc:spChg chg="mod">
          <ac:chgData name="Nikki Sakari" userId="cc3a8ce0-d5e0-4d4d-bfea-20feff3f7ac3" providerId="ADAL" clId="{83BCB886-8B04-49CA-995B-269BCAB5F872}" dt="2024-02-27T15:08:07.182" v="5179" actId="14100"/>
          <ac:spMkLst>
            <pc:docMk/>
            <pc:sldMk cId="3340599247" sldId="259"/>
            <ac:spMk id="5" creationId="{5F7BE5F4-0780-6F2D-0155-FA575F398BBC}"/>
          </ac:spMkLst>
        </pc:spChg>
        <pc:spChg chg="add mod">
          <ac:chgData name="Nikki Sakari" userId="cc3a8ce0-d5e0-4d4d-bfea-20feff3f7ac3" providerId="ADAL" clId="{83BCB886-8B04-49CA-995B-269BCAB5F872}" dt="2024-02-20T11:00:44.875" v="1311" actId="12789"/>
          <ac:spMkLst>
            <pc:docMk/>
            <pc:sldMk cId="3340599247" sldId="259"/>
            <ac:spMk id="7" creationId="{FF0DC874-02B7-F72F-571C-03BA2BD0F2F6}"/>
          </ac:spMkLst>
        </pc:spChg>
        <pc:spChg chg="mod">
          <ac:chgData name="Nikki Sakari" userId="cc3a8ce0-d5e0-4d4d-bfea-20feff3f7ac3" providerId="ADAL" clId="{83BCB886-8B04-49CA-995B-269BCAB5F872}" dt="2024-03-13T14:07:24.164" v="14424" actId="20577"/>
          <ac:spMkLst>
            <pc:docMk/>
            <pc:sldMk cId="3340599247" sldId="259"/>
            <ac:spMk id="16" creationId="{D95049B8-A5EE-8840-1C6F-CAC1D9220889}"/>
          </ac:spMkLst>
        </pc:spChg>
        <pc:picChg chg="add mod ord modCrop">
          <ac:chgData name="Nikki Sakari" userId="cc3a8ce0-d5e0-4d4d-bfea-20feff3f7ac3" providerId="ADAL" clId="{83BCB886-8B04-49CA-995B-269BCAB5F872}" dt="2024-02-20T11:00:48.320" v="1312" actId="1076"/>
          <ac:picMkLst>
            <pc:docMk/>
            <pc:sldMk cId="3340599247" sldId="259"/>
            <ac:picMk id="6" creationId="{5B8B51EB-1215-11A0-ADC6-FDA999DB569C}"/>
          </ac:picMkLst>
        </pc:picChg>
        <pc:picChg chg="del">
          <ac:chgData name="Nikki Sakari" userId="cc3a8ce0-d5e0-4d4d-bfea-20feff3f7ac3" providerId="ADAL" clId="{83BCB886-8B04-49CA-995B-269BCAB5F872}" dt="2024-02-20T08:46:02.527" v="868" actId="478"/>
          <ac:picMkLst>
            <pc:docMk/>
            <pc:sldMk cId="3340599247" sldId="259"/>
            <ac:picMk id="8" creationId="{E3899434-2E63-99F4-6093-1FD080066F39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3-14T11:14:37.617" v="28663" actId="20577"/>
        <pc:sldMkLst>
          <pc:docMk/>
          <pc:sldMk cId="1834862860" sldId="265"/>
        </pc:sldMkLst>
        <pc:spChg chg="del">
          <ac:chgData name="Nikki Sakari" userId="cc3a8ce0-d5e0-4d4d-bfea-20feff3f7ac3" providerId="ADAL" clId="{83BCB886-8B04-49CA-995B-269BCAB5F872}" dt="2024-02-20T10:38:16.101" v="1292" actId="478"/>
          <ac:spMkLst>
            <pc:docMk/>
            <pc:sldMk cId="1834862860" sldId="265"/>
            <ac:spMk id="3" creationId="{F2F9A6D5-FFBC-D8C6-3D97-7021B2B9512C}"/>
          </ac:spMkLst>
        </pc:spChg>
        <pc:spChg chg="add mod">
          <ac:chgData name="Nikki Sakari" userId="cc3a8ce0-d5e0-4d4d-bfea-20feff3f7ac3" providerId="ADAL" clId="{83BCB886-8B04-49CA-995B-269BCAB5F872}" dt="2024-02-20T10:38:46.091" v="1305"/>
          <ac:spMkLst>
            <pc:docMk/>
            <pc:sldMk cId="1834862860" sldId="265"/>
            <ac:spMk id="4" creationId="{18E7C5AF-89DC-E97B-F37E-F7A937A526E9}"/>
          </ac:spMkLst>
        </pc:spChg>
        <pc:spChg chg="mod">
          <ac:chgData name="Nikki Sakari" userId="cc3a8ce0-d5e0-4d4d-bfea-20feff3f7ac3" providerId="ADAL" clId="{83BCB886-8B04-49CA-995B-269BCAB5F872}" dt="2024-02-21T08:08:17.435" v="3066" actId="14100"/>
          <ac:spMkLst>
            <pc:docMk/>
            <pc:sldMk cId="1834862860" sldId="265"/>
            <ac:spMk id="5" creationId="{5E0E4B26-13DF-374E-2443-5A2F2348B662}"/>
          </ac:spMkLst>
        </pc:spChg>
      </pc:sldChg>
      <pc:sldChg chg="addSp delSp modSp add del mod modNotes">
        <pc:chgData name="Nikki Sakari" userId="cc3a8ce0-d5e0-4d4d-bfea-20feff3f7ac3" providerId="ADAL" clId="{83BCB886-8B04-49CA-995B-269BCAB5F872}" dt="2024-03-14T11:04:45.049" v="28038" actId="20577"/>
        <pc:sldMkLst>
          <pc:docMk/>
          <pc:sldMk cId="1118935205" sldId="266"/>
        </pc:sldMkLst>
        <pc:spChg chg="mod">
          <ac:chgData name="Nikki Sakari" userId="cc3a8ce0-d5e0-4d4d-bfea-20feff3f7ac3" providerId="ADAL" clId="{83BCB886-8B04-49CA-995B-269BCAB5F872}" dt="2024-02-20T08:09:55.111" v="623" actId="207"/>
          <ac:spMkLst>
            <pc:docMk/>
            <pc:sldMk cId="1118935205" sldId="266"/>
            <ac:spMk id="2" creationId="{A94DDF92-B78D-F19C-5878-814ECCD259D7}"/>
          </ac:spMkLst>
        </pc:spChg>
        <pc:spChg chg="del">
          <ac:chgData name="Nikki Sakari" userId="cc3a8ce0-d5e0-4d4d-bfea-20feff3f7ac3" providerId="ADAL" clId="{83BCB886-8B04-49CA-995B-269BCAB5F872}" dt="2024-02-20T10:37:55.168" v="1285" actId="478"/>
          <ac:spMkLst>
            <pc:docMk/>
            <pc:sldMk cId="1118935205" sldId="266"/>
            <ac:spMk id="4" creationId="{0EBEBD14-3DF0-86CB-B1D7-BB35FD915431}"/>
          </ac:spMkLst>
        </pc:spChg>
        <pc:spChg chg="add mod">
          <ac:chgData name="Nikki Sakari" userId="cc3a8ce0-d5e0-4d4d-bfea-20feff3f7ac3" providerId="ADAL" clId="{83BCB886-8B04-49CA-995B-269BCAB5F872}" dt="2024-02-20T10:38:29.692" v="1297"/>
          <ac:spMkLst>
            <pc:docMk/>
            <pc:sldMk cId="1118935205" sldId="266"/>
            <ac:spMk id="7" creationId="{8B7542AC-2189-1173-CF51-4D41E5A48EE3}"/>
          </ac:spMkLst>
        </pc:spChg>
        <pc:graphicFrameChg chg="modGraphic">
          <ac:chgData name="Nikki Sakari" userId="cc3a8ce0-d5e0-4d4d-bfea-20feff3f7ac3" providerId="ADAL" clId="{83BCB886-8B04-49CA-995B-269BCAB5F872}" dt="2024-02-27T15:55:17.456" v="5403" actId="2085"/>
          <ac:graphicFrameMkLst>
            <pc:docMk/>
            <pc:sldMk cId="1118935205" sldId="266"/>
            <ac:graphicFrameMk id="5" creationId="{6FA343DF-9FAB-35FA-4A2B-3C3ED0EA8640}"/>
          </ac:graphicFrameMkLst>
        </pc:graphicFrameChg>
        <pc:picChg chg="del">
          <ac:chgData name="Nikki Sakari" userId="cc3a8ce0-d5e0-4d4d-bfea-20feff3f7ac3" providerId="ADAL" clId="{83BCB886-8B04-49CA-995B-269BCAB5F872}" dt="2024-02-20T08:10:52.139" v="634" actId="478"/>
          <ac:picMkLst>
            <pc:docMk/>
            <pc:sldMk cId="1118935205" sldId="266"/>
            <ac:picMk id="3" creationId="{94F93412-1039-6D45-7E1A-F4759A2DFA2E}"/>
          </ac:picMkLst>
        </pc:picChg>
        <pc:picChg chg="add del mod">
          <ac:chgData name="Nikki Sakari" userId="cc3a8ce0-d5e0-4d4d-bfea-20feff3f7ac3" providerId="ADAL" clId="{83BCB886-8B04-49CA-995B-269BCAB5F872}" dt="2024-02-21T08:06:29.742" v="3051" actId="21"/>
          <ac:picMkLst>
            <pc:docMk/>
            <pc:sldMk cId="1118935205" sldId="266"/>
            <ac:picMk id="4" creationId="{05BAC39E-B11E-E25A-5256-2FE723CB1AED}"/>
          </ac:picMkLst>
        </pc:picChg>
        <pc:picChg chg="add mod ord">
          <ac:chgData name="Nikki Sakari" userId="cc3a8ce0-d5e0-4d4d-bfea-20feff3f7ac3" providerId="ADAL" clId="{83BCB886-8B04-49CA-995B-269BCAB5F872}" dt="2024-02-10T08:44:18.405" v="578" actId="167"/>
          <ac:picMkLst>
            <pc:docMk/>
            <pc:sldMk cId="1118935205" sldId="266"/>
            <ac:picMk id="4" creationId="{5934C68B-65C7-5ACB-4112-2EC0FD54BED2}"/>
          </ac:picMkLst>
        </pc:picChg>
        <pc:picChg chg="add mod ord">
          <ac:chgData name="Nikki Sakari" userId="cc3a8ce0-d5e0-4d4d-bfea-20feff3f7ac3" providerId="ADAL" clId="{83BCB886-8B04-49CA-995B-269BCAB5F872}" dt="2024-02-20T08:11:22.675" v="643" actId="167"/>
          <ac:picMkLst>
            <pc:docMk/>
            <pc:sldMk cId="1118935205" sldId="266"/>
            <ac:picMk id="6" creationId="{2A0D34A5-6949-4EC3-9376-80A6A92F651B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3-14T11:06:31.536" v="28172" actId="20577"/>
        <pc:sldMkLst>
          <pc:docMk/>
          <pc:sldMk cId="1208814849" sldId="267"/>
        </pc:sldMkLst>
        <pc:spChg chg="del">
          <ac:chgData name="Nikki Sakari" userId="cc3a8ce0-d5e0-4d4d-bfea-20feff3f7ac3" providerId="ADAL" clId="{83BCB886-8B04-49CA-995B-269BCAB5F872}" dt="2024-02-20T10:38:01.421" v="1286" actId="478"/>
          <ac:spMkLst>
            <pc:docMk/>
            <pc:sldMk cId="1208814849" sldId="267"/>
            <ac:spMk id="3" creationId="{B43D3186-AB52-BBBC-A31F-56CC2BBE382D}"/>
          </ac:spMkLst>
        </pc:spChg>
        <pc:spChg chg="add del mod">
          <ac:chgData name="Nikki Sakari" userId="cc3a8ce0-d5e0-4d4d-bfea-20feff3f7ac3" providerId="ADAL" clId="{83BCB886-8B04-49CA-995B-269BCAB5F872}" dt="2024-02-20T09:09:42.904" v="1045" actId="478"/>
          <ac:spMkLst>
            <pc:docMk/>
            <pc:sldMk cId="1208814849" sldId="267"/>
            <ac:spMk id="6" creationId="{6F6B2B31-2C95-7A03-A2AE-CDF25A72C87B}"/>
          </ac:spMkLst>
        </pc:spChg>
        <pc:spChg chg="add del mod">
          <ac:chgData name="Nikki Sakari" userId="cc3a8ce0-d5e0-4d4d-bfea-20feff3f7ac3" providerId="ADAL" clId="{83BCB886-8B04-49CA-995B-269BCAB5F872}" dt="2024-02-20T09:09:41.556" v="1043" actId="478"/>
          <ac:spMkLst>
            <pc:docMk/>
            <pc:sldMk cId="1208814849" sldId="267"/>
            <ac:spMk id="7" creationId="{EDA119ED-7738-503A-32DB-111A9D776F23}"/>
          </ac:spMkLst>
        </pc:spChg>
        <pc:spChg chg="add del mod">
          <ac:chgData name="Nikki Sakari" userId="cc3a8ce0-d5e0-4d4d-bfea-20feff3f7ac3" providerId="ADAL" clId="{83BCB886-8B04-49CA-995B-269BCAB5F872}" dt="2024-02-20T09:09:42.135" v="1044" actId="478"/>
          <ac:spMkLst>
            <pc:docMk/>
            <pc:sldMk cId="1208814849" sldId="267"/>
            <ac:spMk id="8" creationId="{760D7A68-7BB1-DC47-71FA-3F0F1C161CFF}"/>
          </ac:spMkLst>
        </pc:spChg>
        <pc:spChg chg="add del mod">
          <ac:chgData name="Nikki Sakari" userId="cc3a8ce0-d5e0-4d4d-bfea-20feff3f7ac3" providerId="ADAL" clId="{83BCB886-8B04-49CA-995B-269BCAB5F872}" dt="2024-02-20T09:09:43.645" v="1046" actId="478"/>
          <ac:spMkLst>
            <pc:docMk/>
            <pc:sldMk cId="1208814849" sldId="267"/>
            <ac:spMk id="9" creationId="{571BD68A-D2AA-8E3A-4F70-4BBC1087D330}"/>
          </ac:spMkLst>
        </pc:spChg>
        <pc:spChg chg="add del mod">
          <ac:chgData name="Nikki Sakari" userId="cc3a8ce0-d5e0-4d4d-bfea-20feff3f7ac3" providerId="ADAL" clId="{83BCB886-8B04-49CA-995B-269BCAB5F872}" dt="2024-02-20T08:52:37.579" v="923" actId="478"/>
          <ac:spMkLst>
            <pc:docMk/>
            <pc:sldMk cId="1208814849" sldId="267"/>
            <ac:spMk id="12" creationId="{4426E4BB-E2A1-9327-261C-92050944340D}"/>
          </ac:spMkLst>
        </pc:spChg>
        <pc:spChg chg="add mod">
          <ac:chgData name="Nikki Sakari" userId="cc3a8ce0-d5e0-4d4d-bfea-20feff3f7ac3" providerId="ADAL" clId="{83BCB886-8B04-49CA-995B-269BCAB5F872}" dt="2024-03-11T14:47:20.749" v="8980" actId="1076"/>
          <ac:spMkLst>
            <pc:docMk/>
            <pc:sldMk cId="1208814849" sldId="267"/>
            <ac:spMk id="13" creationId="{76E0957A-DD8D-F03F-E824-F6B6CBDFF62D}"/>
          </ac:spMkLst>
        </pc:spChg>
        <pc:spChg chg="add mod">
          <ac:chgData name="Nikki Sakari" userId="cc3a8ce0-d5e0-4d4d-bfea-20feff3f7ac3" providerId="ADAL" clId="{83BCB886-8B04-49CA-995B-269BCAB5F872}" dt="2024-03-11T14:49:07.417" v="8988" actId="1038"/>
          <ac:spMkLst>
            <pc:docMk/>
            <pc:sldMk cId="1208814849" sldId="267"/>
            <ac:spMk id="16" creationId="{4B695663-8716-6823-AEB7-8C972C90403B}"/>
          </ac:spMkLst>
        </pc:spChg>
        <pc:spChg chg="add mod">
          <ac:chgData name="Nikki Sakari" userId="cc3a8ce0-d5e0-4d4d-bfea-20feff3f7ac3" providerId="ADAL" clId="{83BCB886-8B04-49CA-995B-269BCAB5F872}" dt="2024-03-11T14:47:11.163" v="8979" actId="1076"/>
          <ac:spMkLst>
            <pc:docMk/>
            <pc:sldMk cId="1208814849" sldId="267"/>
            <ac:spMk id="24" creationId="{E6DB6158-4C0E-4B8D-6930-9192C5274170}"/>
          </ac:spMkLst>
        </pc:spChg>
        <pc:spChg chg="add mod">
          <ac:chgData name="Nikki Sakari" userId="cc3a8ce0-d5e0-4d4d-bfea-20feff3f7ac3" providerId="ADAL" clId="{83BCB886-8B04-49CA-995B-269BCAB5F872}" dt="2024-03-11T14:47:34.710" v="8981" actId="1076"/>
          <ac:spMkLst>
            <pc:docMk/>
            <pc:sldMk cId="1208814849" sldId="267"/>
            <ac:spMk id="26" creationId="{F8000DB4-2912-EAFA-3B7C-66B6B427358D}"/>
          </ac:spMkLst>
        </pc:spChg>
        <pc:spChg chg="add del mod">
          <ac:chgData name="Nikki Sakari" userId="cc3a8ce0-d5e0-4d4d-bfea-20feff3f7ac3" providerId="ADAL" clId="{83BCB886-8B04-49CA-995B-269BCAB5F872}" dt="2024-02-20T09:30:49.072" v="1191" actId="478"/>
          <ac:spMkLst>
            <pc:docMk/>
            <pc:sldMk cId="1208814849" sldId="267"/>
            <ac:spMk id="29" creationId="{7EE188E8-9A82-BDA8-6A93-CE9D6EB9357E}"/>
          </ac:spMkLst>
        </pc:spChg>
        <pc:spChg chg="add del mod">
          <ac:chgData name="Nikki Sakari" userId="cc3a8ce0-d5e0-4d4d-bfea-20feff3f7ac3" providerId="ADAL" clId="{83BCB886-8B04-49CA-995B-269BCAB5F872}" dt="2024-02-20T09:30:51.031" v="1193" actId="478"/>
          <ac:spMkLst>
            <pc:docMk/>
            <pc:sldMk cId="1208814849" sldId="267"/>
            <ac:spMk id="32" creationId="{940EAB79-1701-6B30-85CC-8EDE6A54FB65}"/>
          </ac:spMkLst>
        </pc:spChg>
        <pc:spChg chg="add del mod">
          <ac:chgData name="Nikki Sakari" userId="cc3a8ce0-d5e0-4d4d-bfea-20feff3f7ac3" providerId="ADAL" clId="{83BCB886-8B04-49CA-995B-269BCAB5F872}" dt="2024-02-20T09:30:49.742" v="1192" actId="478"/>
          <ac:spMkLst>
            <pc:docMk/>
            <pc:sldMk cId="1208814849" sldId="267"/>
            <ac:spMk id="33" creationId="{2D10A0CF-FD6D-C898-DDD7-5A96568E1B73}"/>
          </ac:spMkLst>
        </pc:spChg>
        <pc:spChg chg="add del mod">
          <ac:chgData name="Nikki Sakari" userId="cc3a8ce0-d5e0-4d4d-bfea-20feff3f7ac3" providerId="ADAL" clId="{83BCB886-8B04-49CA-995B-269BCAB5F872}" dt="2024-02-20T09:30:48.291" v="1190" actId="478"/>
          <ac:spMkLst>
            <pc:docMk/>
            <pc:sldMk cId="1208814849" sldId="267"/>
            <ac:spMk id="38" creationId="{67887B89-F489-5C2C-2A31-61E1C70E072F}"/>
          </ac:spMkLst>
        </pc:spChg>
        <pc:spChg chg="add mod">
          <ac:chgData name="Nikki Sakari" userId="cc3a8ce0-d5e0-4d4d-bfea-20feff3f7ac3" providerId="ADAL" clId="{83BCB886-8B04-49CA-995B-269BCAB5F872}" dt="2024-02-20T10:38:32.616" v="1299"/>
          <ac:spMkLst>
            <pc:docMk/>
            <pc:sldMk cId="1208814849" sldId="267"/>
            <ac:spMk id="39" creationId="{A1979F7C-BE90-7B8A-0FBC-6A906F318EA8}"/>
          </ac:spMkLst>
        </pc:spChg>
        <pc:picChg chg="del">
          <ac:chgData name="Nikki Sakari" userId="cc3a8ce0-d5e0-4d4d-bfea-20feff3f7ac3" providerId="ADAL" clId="{83BCB886-8B04-49CA-995B-269BCAB5F872}" dt="2024-02-20T08:46:00.668" v="867" actId="478"/>
          <ac:picMkLst>
            <pc:docMk/>
            <pc:sldMk cId="1208814849" sldId="267"/>
            <ac:picMk id="2" creationId="{3B172957-C342-A277-DF7E-358A2E86BE8D}"/>
          </ac:picMkLst>
        </pc:picChg>
        <pc:picChg chg="add del mod modCrop">
          <ac:chgData name="Nikki Sakari" userId="cc3a8ce0-d5e0-4d4d-bfea-20feff3f7ac3" providerId="ADAL" clId="{83BCB886-8B04-49CA-995B-269BCAB5F872}" dt="2024-02-20T17:54:20.080" v="2797" actId="21"/>
          <ac:picMkLst>
            <pc:docMk/>
            <pc:sldMk cId="1208814849" sldId="267"/>
            <ac:picMk id="2" creationId="{C804ADA2-4517-3481-5DE1-074168DB1D1D}"/>
          </ac:picMkLst>
        </pc:picChg>
        <pc:picChg chg="add mod modCrop">
          <ac:chgData name="Nikki Sakari" userId="cc3a8ce0-d5e0-4d4d-bfea-20feff3f7ac3" providerId="ADAL" clId="{83BCB886-8B04-49CA-995B-269BCAB5F872}" dt="2024-02-20T09:30:26.482" v="1187" actId="18131"/>
          <ac:picMkLst>
            <pc:docMk/>
            <pc:sldMk cId="1208814849" sldId="267"/>
            <ac:picMk id="5" creationId="{F909E5E2-3862-03FB-E070-B90E3E7319A0}"/>
          </ac:picMkLst>
        </pc:picChg>
        <pc:picChg chg="add del mod">
          <ac:chgData name="Nikki Sakari" userId="cc3a8ce0-d5e0-4d4d-bfea-20feff3f7ac3" providerId="ADAL" clId="{83BCB886-8B04-49CA-995B-269BCAB5F872}" dt="2024-02-20T17:53:28.478" v="2789" actId="478"/>
          <ac:picMkLst>
            <pc:docMk/>
            <pc:sldMk cId="1208814849" sldId="267"/>
            <ac:picMk id="10" creationId="{86D9CA07-E907-9733-11ED-6942A934FB2F}"/>
          </ac:picMkLst>
        </pc:picChg>
        <pc:picChg chg="add del mod">
          <ac:chgData name="Nikki Sakari" userId="cc3a8ce0-d5e0-4d4d-bfea-20feff3f7ac3" providerId="ADAL" clId="{83BCB886-8B04-49CA-995B-269BCAB5F872}" dt="2024-02-20T08:52:39.869" v="924" actId="478"/>
          <ac:picMkLst>
            <pc:docMk/>
            <pc:sldMk cId="1208814849" sldId="267"/>
            <ac:picMk id="10" creationId="{DB33F7F3-9B67-CA37-1B6B-82216B2EDEEC}"/>
          </ac:picMkLst>
        </pc:picChg>
        <pc:picChg chg="del">
          <ac:chgData name="Nikki Sakari" userId="cc3a8ce0-d5e0-4d4d-bfea-20feff3f7ac3" providerId="ADAL" clId="{83BCB886-8B04-49CA-995B-269BCAB5F872}" dt="2024-02-20T08:49:56.469" v="872" actId="478"/>
          <ac:picMkLst>
            <pc:docMk/>
            <pc:sldMk cId="1208814849" sldId="267"/>
            <ac:picMk id="11" creationId="{55482E15-F638-58FB-6693-E5108A5BADF8}"/>
          </ac:picMkLst>
        </pc:picChg>
        <pc:picChg chg="add del mod modCrop">
          <ac:chgData name="Nikki Sakari" userId="cc3a8ce0-d5e0-4d4d-bfea-20feff3f7ac3" providerId="ADAL" clId="{83BCB886-8B04-49CA-995B-269BCAB5F872}" dt="2024-02-20T09:09:26.268" v="1029" actId="478"/>
          <ac:picMkLst>
            <pc:docMk/>
            <pc:sldMk cId="1208814849" sldId="267"/>
            <ac:picMk id="15" creationId="{EEA6B7F9-1039-D124-344B-E1C27B06FBB3}"/>
          </ac:picMkLst>
        </pc:picChg>
        <pc:picChg chg="add mod ord">
          <ac:chgData name="Nikki Sakari" userId="cc3a8ce0-d5e0-4d4d-bfea-20feff3f7ac3" providerId="ADAL" clId="{83BCB886-8B04-49CA-995B-269BCAB5F872}" dt="2024-02-20T09:01:24.047" v="1008" actId="167"/>
          <ac:picMkLst>
            <pc:docMk/>
            <pc:sldMk cId="1208814849" sldId="267"/>
            <ac:picMk id="17" creationId="{39E903B7-75CA-F2A2-E4BE-D61B8EDEEAA1}"/>
          </ac:picMkLst>
        </pc:picChg>
        <pc:picChg chg="del">
          <ac:chgData name="Nikki Sakari" userId="cc3a8ce0-d5e0-4d4d-bfea-20feff3f7ac3" providerId="ADAL" clId="{83BCB886-8B04-49CA-995B-269BCAB5F872}" dt="2024-02-20T08:49:55.779" v="871" actId="478"/>
          <ac:picMkLst>
            <pc:docMk/>
            <pc:sldMk cId="1208814849" sldId="267"/>
            <ac:picMk id="19" creationId="{49E92E9A-1A3D-FD85-8918-CD283DB3F661}"/>
          </ac:picMkLst>
        </pc:picChg>
        <pc:picChg chg="add del mod modCrop">
          <ac:chgData name="Nikki Sakari" userId="cc3a8ce0-d5e0-4d4d-bfea-20feff3f7ac3" providerId="ADAL" clId="{83BCB886-8B04-49CA-995B-269BCAB5F872}" dt="2024-02-20T09:06:10.823" v="1022" actId="478"/>
          <ac:picMkLst>
            <pc:docMk/>
            <pc:sldMk cId="1208814849" sldId="267"/>
            <ac:picMk id="20" creationId="{225FED4F-6365-03D8-DB9A-F84E72DD75DC}"/>
          </ac:picMkLst>
        </pc:picChg>
        <pc:picChg chg="add mod modCrop">
          <ac:chgData name="Nikki Sakari" userId="cc3a8ce0-d5e0-4d4d-bfea-20feff3f7ac3" providerId="ADAL" clId="{83BCB886-8B04-49CA-995B-269BCAB5F872}" dt="2024-02-20T09:21:33.258" v="1129" actId="732"/>
          <ac:picMkLst>
            <pc:docMk/>
            <pc:sldMk cId="1208814849" sldId="267"/>
            <ac:picMk id="22" creationId="{CFD3E3EC-C31C-01B2-AE46-C9AB88921163}"/>
          </ac:picMkLst>
        </pc:picChg>
        <pc:picChg chg="del">
          <ac:chgData name="Nikki Sakari" userId="cc3a8ce0-d5e0-4d4d-bfea-20feff3f7ac3" providerId="ADAL" clId="{83BCB886-8B04-49CA-995B-269BCAB5F872}" dt="2024-02-20T08:49:55.475" v="870" actId="478"/>
          <ac:picMkLst>
            <pc:docMk/>
            <pc:sldMk cId="1208814849" sldId="267"/>
            <ac:picMk id="23" creationId="{67E5C6F9-1263-9DF4-3673-F3DF79F6AF4F}"/>
          </ac:picMkLst>
        </pc:picChg>
        <pc:picChg chg="del">
          <ac:chgData name="Nikki Sakari" userId="cc3a8ce0-d5e0-4d4d-bfea-20feff3f7ac3" providerId="ADAL" clId="{83BCB886-8B04-49CA-995B-269BCAB5F872}" dt="2024-02-20T08:49:54.977" v="869" actId="478"/>
          <ac:picMkLst>
            <pc:docMk/>
            <pc:sldMk cId="1208814849" sldId="267"/>
            <ac:picMk id="25" creationId="{34754CA2-481E-D058-45F7-8353E60C1A51}"/>
          </ac:picMkLst>
        </pc:picChg>
        <pc:picChg chg="add del mod ord">
          <ac:chgData name="Nikki Sakari" userId="cc3a8ce0-d5e0-4d4d-bfea-20feff3f7ac3" providerId="ADAL" clId="{83BCB886-8B04-49CA-995B-269BCAB5F872}" dt="2024-02-20T09:10:44.216" v="1066" actId="478"/>
          <ac:picMkLst>
            <pc:docMk/>
            <pc:sldMk cId="1208814849" sldId="267"/>
            <ac:picMk id="27" creationId="{91B593D0-45A8-092A-BAE4-108E065DDC41}"/>
          </ac:picMkLst>
        </pc:picChg>
        <pc:picChg chg="add del mod ord">
          <ac:chgData name="Nikki Sakari" userId="cc3a8ce0-d5e0-4d4d-bfea-20feff3f7ac3" providerId="ADAL" clId="{83BCB886-8B04-49CA-995B-269BCAB5F872}" dt="2024-02-20T09:10:44.879" v="1067" actId="478"/>
          <ac:picMkLst>
            <pc:docMk/>
            <pc:sldMk cId="1208814849" sldId="267"/>
            <ac:picMk id="28" creationId="{78CFAA8E-DBD6-C988-FB5D-74BD757E60F7}"/>
          </ac:picMkLst>
        </pc:picChg>
        <pc:picChg chg="add del mod modCrop">
          <ac:chgData name="Nikki Sakari" userId="cc3a8ce0-d5e0-4d4d-bfea-20feff3f7ac3" providerId="ADAL" clId="{83BCB886-8B04-49CA-995B-269BCAB5F872}" dt="2024-02-20T09:19:41.535" v="1126" actId="478"/>
          <ac:picMkLst>
            <pc:docMk/>
            <pc:sldMk cId="1208814849" sldId="267"/>
            <ac:picMk id="31" creationId="{BE5B7CA1-8958-C920-7FB4-C1F1E77201B9}"/>
          </ac:picMkLst>
        </pc:picChg>
        <pc:picChg chg="add mod ord modCrop">
          <ac:chgData name="Nikki Sakari" userId="cc3a8ce0-d5e0-4d4d-bfea-20feff3f7ac3" providerId="ADAL" clId="{83BCB886-8B04-49CA-995B-269BCAB5F872}" dt="2024-03-11T14:48:40.530" v="8986" actId="18131"/>
          <ac:picMkLst>
            <pc:docMk/>
            <pc:sldMk cId="1208814849" sldId="267"/>
            <ac:picMk id="35" creationId="{D28A7443-FEAD-7C3B-99B1-0C80B23D3381}"/>
          </ac:picMkLst>
        </pc:picChg>
        <pc:picChg chg="add mod ord modCrop">
          <ac:chgData name="Nikki Sakari" userId="cc3a8ce0-d5e0-4d4d-bfea-20feff3f7ac3" providerId="ADAL" clId="{83BCB886-8B04-49CA-995B-269BCAB5F872}" dt="2024-03-12T17:22:08.237" v="9134" actId="18131"/>
          <ac:picMkLst>
            <pc:docMk/>
            <pc:sldMk cId="1208814849" sldId="267"/>
            <ac:picMk id="37" creationId="{20581D37-0F10-822F-F0AD-8B71376CFA50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3-18T14:24:19.990" v="29061" actId="20577"/>
        <pc:sldMkLst>
          <pc:docMk/>
          <pc:sldMk cId="2505772768" sldId="270"/>
        </pc:sldMkLst>
        <pc:spChg chg="add del mod">
          <ac:chgData name="Nikki Sakari" userId="cc3a8ce0-d5e0-4d4d-bfea-20feff3f7ac3" providerId="ADAL" clId="{83BCB886-8B04-49CA-995B-269BCAB5F872}" dt="2024-03-13T10:57:28.703" v="10566" actId="478"/>
          <ac:spMkLst>
            <pc:docMk/>
            <pc:sldMk cId="2505772768" sldId="270"/>
            <ac:spMk id="2" creationId="{E6EEF62F-2AE8-2EE9-ED53-C9A86473640F}"/>
          </ac:spMkLst>
        </pc:spChg>
        <pc:spChg chg="del">
          <ac:chgData name="Nikki Sakari" userId="cc3a8ce0-d5e0-4d4d-bfea-20feff3f7ac3" providerId="ADAL" clId="{83BCB886-8B04-49CA-995B-269BCAB5F872}" dt="2024-02-20T10:38:17.710" v="1293" actId="478"/>
          <ac:spMkLst>
            <pc:docMk/>
            <pc:sldMk cId="2505772768" sldId="270"/>
            <ac:spMk id="2" creationId="{EAB9FB87-EF15-FE80-FB96-513F34116281}"/>
          </ac:spMkLst>
        </pc:spChg>
        <pc:spChg chg="add mod">
          <ac:chgData name="Nikki Sakari" userId="cc3a8ce0-d5e0-4d4d-bfea-20feff3f7ac3" providerId="ADAL" clId="{83BCB886-8B04-49CA-995B-269BCAB5F872}" dt="2024-03-13T10:56:55.224" v="10553" actId="1076"/>
          <ac:spMkLst>
            <pc:docMk/>
            <pc:sldMk cId="2505772768" sldId="270"/>
            <ac:spMk id="3" creationId="{E6581B5D-237E-8289-3FCD-23D4EDEACABC}"/>
          </ac:spMkLst>
        </pc:spChg>
        <pc:spChg chg="mod">
          <ac:chgData name="Nikki Sakari" userId="cc3a8ce0-d5e0-4d4d-bfea-20feff3f7ac3" providerId="ADAL" clId="{83BCB886-8B04-49CA-995B-269BCAB5F872}" dt="2024-03-18T14:24:19.990" v="29061" actId="20577"/>
          <ac:spMkLst>
            <pc:docMk/>
            <pc:sldMk cId="2505772768" sldId="270"/>
            <ac:spMk id="5" creationId="{D56B6197-FF51-F65F-1D79-147C86CF9D81}"/>
          </ac:spMkLst>
        </pc:spChg>
      </pc:sldChg>
      <pc:sldChg chg="addSp delSp modSp add mod modNotes">
        <pc:chgData name="Nikki Sakari" userId="cc3a8ce0-d5e0-4d4d-bfea-20feff3f7ac3" providerId="ADAL" clId="{83BCB886-8B04-49CA-995B-269BCAB5F872}" dt="2024-03-14T11:04:36.882" v="28036" actId="12"/>
        <pc:sldMkLst>
          <pc:docMk/>
          <pc:sldMk cId="2120772562" sldId="292"/>
        </pc:sldMkLst>
        <pc:spChg chg="del">
          <ac:chgData name="Nikki Sakari" userId="cc3a8ce0-d5e0-4d4d-bfea-20feff3f7ac3" providerId="ADAL" clId="{83BCB886-8B04-49CA-995B-269BCAB5F872}" dt="2024-02-20T10:37:53.209" v="1284" actId="478"/>
          <ac:spMkLst>
            <pc:docMk/>
            <pc:sldMk cId="2120772562" sldId="292"/>
            <ac:spMk id="2" creationId="{CD14B9EF-DACA-67F8-A94D-BE335BB35270}"/>
          </ac:spMkLst>
        </pc:spChg>
        <pc:spChg chg="mod">
          <ac:chgData name="Nikki Sakari" userId="cc3a8ce0-d5e0-4d4d-bfea-20feff3f7ac3" providerId="ADAL" clId="{83BCB886-8B04-49CA-995B-269BCAB5F872}" dt="2024-02-20T08:10:03.958" v="625" actId="207"/>
          <ac:spMkLst>
            <pc:docMk/>
            <pc:sldMk cId="2120772562" sldId="292"/>
            <ac:spMk id="3" creationId="{4494A321-2AF8-67F6-E95F-855852DFC2B4}"/>
          </ac:spMkLst>
        </pc:spChg>
        <pc:spChg chg="add mod">
          <ac:chgData name="Nikki Sakari" userId="cc3a8ce0-d5e0-4d4d-bfea-20feff3f7ac3" providerId="ADAL" clId="{83BCB886-8B04-49CA-995B-269BCAB5F872}" dt="2024-02-20T10:38:28.406" v="1296"/>
          <ac:spMkLst>
            <pc:docMk/>
            <pc:sldMk cId="2120772562" sldId="292"/>
            <ac:spMk id="5" creationId="{2F2FDB07-B12E-F60A-62DF-91CEC7453F62}"/>
          </ac:spMkLst>
        </pc:spChg>
        <pc:picChg chg="add mod ord">
          <ac:chgData name="Nikki Sakari" userId="cc3a8ce0-d5e0-4d4d-bfea-20feff3f7ac3" providerId="ADAL" clId="{83BCB886-8B04-49CA-995B-269BCAB5F872}" dt="2024-02-20T08:11:20.393" v="641" actId="167"/>
          <ac:picMkLst>
            <pc:docMk/>
            <pc:sldMk cId="2120772562" sldId="292"/>
            <ac:picMk id="4" creationId="{A6D60666-A0FA-B0A0-FA56-851CBBE7B59C}"/>
          </ac:picMkLst>
        </pc:picChg>
        <pc:picChg chg="del">
          <ac:chgData name="Nikki Sakari" userId="cc3a8ce0-d5e0-4d4d-bfea-20feff3f7ac3" providerId="ADAL" clId="{83BCB886-8B04-49CA-995B-269BCAB5F872}" dt="2024-02-20T08:10:50.286" v="633" actId="478"/>
          <ac:picMkLst>
            <pc:docMk/>
            <pc:sldMk cId="2120772562" sldId="292"/>
            <ac:picMk id="6" creationId="{13EFABA7-D4F6-C46F-AD02-66960FCD3066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15T13:31:10.722" v="29312" actId="20577"/>
        <pc:sldMkLst>
          <pc:docMk/>
          <pc:sldMk cId="361149132" sldId="293"/>
        </pc:sldMkLst>
        <pc:spChg chg="add mod">
          <ac:chgData name="Nikki Sakari" userId="cc3a8ce0-d5e0-4d4d-bfea-20feff3f7ac3" providerId="ADAL" clId="{83BCB886-8B04-49CA-995B-269BCAB5F872}" dt="2024-04-15T13:31:10.722" v="29312" actId="20577"/>
          <ac:spMkLst>
            <pc:docMk/>
            <pc:sldMk cId="361149132" sldId="293"/>
            <ac:spMk id="2" creationId="{E650DF82-96CE-D4D4-3C9C-BFFBC7CD7649}"/>
          </ac:spMkLst>
        </pc:spChg>
        <pc:spChg chg="add del mod">
          <ac:chgData name="Nikki Sakari" userId="cc3a8ce0-d5e0-4d4d-bfea-20feff3f7ac3" providerId="ADAL" clId="{83BCB886-8B04-49CA-995B-269BCAB5F872}" dt="2024-02-21T09:01:24.145" v="3398" actId="478"/>
          <ac:spMkLst>
            <pc:docMk/>
            <pc:sldMk cId="361149132" sldId="293"/>
            <ac:spMk id="3" creationId="{23AFC68A-40BF-C66E-D0BC-00702428C2A3}"/>
          </ac:spMkLst>
        </pc:spChg>
        <pc:spChg chg="add del mod">
          <ac:chgData name="Nikki Sakari" userId="cc3a8ce0-d5e0-4d4d-bfea-20feff3f7ac3" providerId="ADAL" clId="{83BCB886-8B04-49CA-995B-269BCAB5F872}" dt="2024-03-01T07:18:30.424" v="8547" actId="478"/>
          <ac:spMkLst>
            <pc:docMk/>
            <pc:sldMk cId="361149132" sldId="293"/>
            <ac:spMk id="3" creationId="{E733C3F9-24C7-17E3-E016-BFE6F028F109}"/>
          </ac:spMkLst>
        </pc:spChg>
        <pc:spChg chg="del">
          <ac:chgData name="Nikki Sakari" userId="cc3a8ce0-d5e0-4d4d-bfea-20feff3f7ac3" providerId="ADAL" clId="{83BCB886-8B04-49CA-995B-269BCAB5F872}" dt="2024-02-20T10:38:03.740" v="1287" actId="478"/>
          <ac:spMkLst>
            <pc:docMk/>
            <pc:sldMk cId="361149132" sldId="293"/>
            <ac:spMk id="3" creationId="{F87589BA-27BA-C5CC-C2E5-D1554F772622}"/>
          </ac:spMkLst>
        </pc:spChg>
        <pc:spChg chg="add del mod">
          <ac:chgData name="Nikki Sakari" userId="cc3a8ce0-d5e0-4d4d-bfea-20feff3f7ac3" providerId="ADAL" clId="{83BCB886-8B04-49CA-995B-269BCAB5F872}" dt="2024-03-01T07:18:23.697" v="8545" actId="478"/>
          <ac:spMkLst>
            <pc:docMk/>
            <pc:sldMk cId="361149132" sldId="293"/>
            <ac:spMk id="4" creationId="{9A11E327-43CA-7CB7-D2D7-E26187F92A36}"/>
          </ac:spMkLst>
        </pc:spChg>
        <pc:spChg chg="add mod">
          <ac:chgData name="Nikki Sakari" userId="cc3a8ce0-d5e0-4d4d-bfea-20feff3f7ac3" providerId="ADAL" clId="{83BCB886-8B04-49CA-995B-269BCAB5F872}" dt="2024-03-12T17:20:04.207" v="9121" actId="1076"/>
          <ac:spMkLst>
            <pc:docMk/>
            <pc:sldMk cId="361149132" sldId="293"/>
            <ac:spMk id="6" creationId="{22CEE7CF-20C2-DB6F-06CC-DBF2337C9AC5}"/>
          </ac:spMkLst>
        </pc:spChg>
        <pc:spChg chg="add mod">
          <ac:chgData name="Nikki Sakari" userId="cc3a8ce0-d5e0-4d4d-bfea-20feff3f7ac3" providerId="ADAL" clId="{83BCB886-8B04-49CA-995B-269BCAB5F872}" dt="2024-02-20T10:38:35.599" v="1300"/>
          <ac:spMkLst>
            <pc:docMk/>
            <pc:sldMk cId="361149132" sldId="293"/>
            <ac:spMk id="8" creationId="{53E08236-107D-4B7D-F0D6-93A22CB1FF8F}"/>
          </ac:spMkLst>
        </pc:spChg>
        <pc:spChg chg="add del mod">
          <ac:chgData name="Nikki Sakari" userId="cc3a8ce0-d5e0-4d4d-bfea-20feff3f7ac3" providerId="ADAL" clId="{83BCB886-8B04-49CA-995B-269BCAB5F872}" dt="2024-03-01T07:19:24.564" v="8562" actId="478"/>
          <ac:spMkLst>
            <pc:docMk/>
            <pc:sldMk cId="361149132" sldId="293"/>
            <ac:spMk id="9" creationId="{FD00BFC9-40F8-7370-0929-D99AB7BABEB7}"/>
          </ac:spMkLst>
        </pc:spChg>
        <pc:picChg chg="del">
          <ac:chgData name="Nikki Sakari" userId="cc3a8ce0-d5e0-4d4d-bfea-20feff3f7ac3" providerId="ADAL" clId="{83BCB886-8B04-49CA-995B-269BCAB5F872}" dt="2024-02-20T08:45:57.047" v="866" actId="478"/>
          <ac:picMkLst>
            <pc:docMk/>
            <pc:sldMk cId="361149132" sldId="293"/>
            <ac:picMk id="2" creationId="{0647B3EB-A00F-6C41-E281-046F70D1E3C6}"/>
          </ac:picMkLst>
        </pc:picChg>
        <pc:picChg chg="add mod modCrop">
          <ac:chgData name="Nikki Sakari" userId="cc3a8ce0-d5e0-4d4d-bfea-20feff3f7ac3" providerId="ADAL" clId="{83BCB886-8B04-49CA-995B-269BCAB5F872}" dt="2024-03-12T09:45:33.925" v="8989" actId="14826"/>
          <ac:picMkLst>
            <pc:docMk/>
            <pc:sldMk cId="361149132" sldId="293"/>
            <ac:picMk id="5" creationId="{26978B6E-21E8-94E4-4A87-46CCD3E60323}"/>
          </ac:picMkLst>
        </pc:picChg>
        <pc:picChg chg="add mod ord">
          <ac:chgData name="Nikki Sakari" userId="cc3a8ce0-d5e0-4d4d-bfea-20feff3f7ac3" providerId="ADAL" clId="{83BCB886-8B04-49CA-995B-269BCAB5F872}" dt="2024-02-20T09:01:28.481" v="1010" actId="167"/>
          <ac:picMkLst>
            <pc:docMk/>
            <pc:sldMk cId="361149132" sldId="293"/>
            <ac:picMk id="7" creationId="{13D7D5C4-F910-E166-CDEB-36F94D9C2C45}"/>
          </ac:picMkLst>
        </pc:picChg>
        <pc:picChg chg="del">
          <ac:chgData name="Nikki Sakari" userId="cc3a8ce0-d5e0-4d4d-bfea-20feff3f7ac3" providerId="ADAL" clId="{83BCB886-8B04-49CA-995B-269BCAB5F872}" dt="2024-02-20T08:13:32.469" v="738" actId="478"/>
          <ac:picMkLst>
            <pc:docMk/>
            <pc:sldMk cId="361149132" sldId="293"/>
            <ac:picMk id="11" creationId="{44F787CF-7CE9-513C-D690-03D92C2F7B0C}"/>
          </ac:picMkLst>
        </pc:picChg>
        <pc:picChg chg="del">
          <ac:chgData name="Nikki Sakari" userId="cc3a8ce0-d5e0-4d4d-bfea-20feff3f7ac3" providerId="ADAL" clId="{83BCB886-8B04-49CA-995B-269BCAB5F872}" dt="2024-02-20T08:13:32.148" v="737" actId="478"/>
          <ac:picMkLst>
            <pc:docMk/>
            <pc:sldMk cId="361149132" sldId="293"/>
            <ac:picMk id="19" creationId="{D9D86D72-9C37-7F25-1481-4EDCEEE66976}"/>
          </ac:picMkLst>
        </pc:picChg>
        <pc:picChg chg="del">
          <ac:chgData name="Nikki Sakari" userId="cc3a8ce0-d5e0-4d4d-bfea-20feff3f7ac3" providerId="ADAL" clId="{83BCB886-8B04-49CA-995B-269BCAB5F872}" dt="2024-02-20T08:13:31.791" v="736" actId="478"/>
          <ac:picMkLst>
            <pc:docMk/>
            <pc:sldMk cId="361149132" sldId="293"/>
            <ac:picMk id="23" creationId="{76B5F041-348F-8B3D-DE4F-18D56CB80053}"/>
          </ac:picMkLst>
        </pc:picChg>
        <pc:picChg chg="del">
          <ac:chgData name="Nikki Sakari" userId="cc3a8ce0-d5e0-4d4d-bfea-20feff3f7ac3" providerId="ADAL" clId="{83BCB886-8B04-49CA-995B-269BCAB5F872}" dt="2024-02-20T08:13:31.460" v="735" actId="478"/>
          <ac:picMkLst>
            <pc:docMk/>
            <pc:sldMk cId="361149132" sldId="293"/>
            <ac:picMk id="25" creationId="{00C7C435-1F9E-ABD8-F48A-F22B2DC9F4D0}"/>
          </ac:picMkLst>
        </pc:picChg>
      </pc:sldChg>
      <pc:sldChg chg="addSp modSp new del mod modClrScheme chgLayout">
        <pc:chgData name="Nikki Sakari" userId="cc3a8ce0-d5e0-4d4d-bfea-20feff3f7ac3" providerId="ADAL" clId="{83BCB886-8B04-49CA-995B-269BCAB5F872}" dt="2024-02-20T09:32:46.509" v="1216" actId="47"/>
        <pc:sldMkLst>
          <pc:docMk/>
          <pc:sldMk cId="29564837" sldId="294"/>
        </pc:sldMkLst>
        <pc:spChg chg="add mod">
          <ac:chgData name="Nikki Sakari" userId="cc3a8ce0-d5e0-4d4d-bfea-20feff3f7ac3" providerId="ADAL" clId="{83BCB886-8B04-49CA-995B-269BCAB5F872}" dt="2024-02-20T09:32:12.838" v="1209" actId="207"/>
          <ac:spMkLst>
            <pc:docMk/>
            <pc:sldMk cId="29564837" sldId="294"/>
            <ac:spMk id="2" creationId="{FC396921-86FA-307B-B088-E580F2B7983C}"/>
          </ac:spMkLst>
        </pc:spChg>
        <pc:picChg chg="add mod">
          <ac:chgData name="Nikki Sakari" userId="cc3a8ce0-d5e0-4d4d-bfea-20feff3f7ac3" providerId="ADAL" clId="{83BCB886-8B04-49CA-995B-269BCAB5F872}" dt="2024-02-20T09:32:21.369" v="1210"/>
          <ac:picMkLst>
            <pc:docMk/>
            <pc:sldMk cId="29564837" sldId="294"/>
            <ac:picMk id="3" creationId="{F6E87D23-4703-8BC9-12EE-BC8D4D7C302C}"/>
          </ac:picMkLst>
        </pc:picChg>
        <pc:picChg chg="add mod ord">
          <ac:chgData name="Nikki Sakari" userId="cc3a8ce0-d5e0-4d4d-bfea-20feff3f7ac3" providerId="ADAL" clId="{83BCB886-8B04-49CA-995B-269BCAB5F872}" dt="2024-02-20T09:32:36.778" v="1215" actId="167"/>
          <ac:picMkLst>
            <pc:docMk/>
            <pc:sldMk cId="29564837" sldId="294"/>
            <ac:picMk id="4" creationId="{471D1FB0-4572-D2D8-058E-19094753880A}"/>
          </ac:picMkLst>
        </pc:picChg>
      </pc:sldChg>
      <pc:sldChg chg="addSp delSp modSp add mod modClrScheme chgLayout modNotes modNotesTx">
        <pc:chgData name="Nikki Sakari" userId="cc3a8ce0-d5e0-4d4d-bfea-20feff3f7ac3" providerId="ADAL" clId="{83BCB886-8B04-49CA-995B-269BCAB5F872}" dt="2024-04-04T07:12:57.714" v="29123" actId="20577"/>
        <pc:sldMkLst>
          <pc:docMk/>
          <pc:sldMk cId="493740542" sldId="294"/>
        </pc:sldMkLst>
        <pc:spChg chg="mod ord">
          <ac:chgData name="Nikki Sakari" userId="cc3a8ce0-d5e0-4d4d-bfea-20feff3f7ac3" providerId="ADAL" clId="{83BCB886-8B04-49CA-995B-269BCAB5F872}" dt="2024-02-20T09:33:21.485" v="1241" actId="20577"/>
          <ac:spMkLst>
            <pc:docMk/>
            <pc:sldMk cId="493740542" sldId="294"/>
            <ac:spMk id="2" creationId="{3E227644-675D-0FD7-806A-121D1E49C476}"/>
          </ac:spMkLst>
        </pc:spChg>
        <pc:spChg chg="add del mod">
          <ac:chgData name="Nikki Sakari" userId="cc3a8ce0-d5e0-4d4d-bfea-20feff3f7ac3" providerId="ADAL" clId="{83BCB886-8B04-49CA-995B-269BCAB5F872}" dt="2024-02-21T09:00:59.647" v="3392" actId="478"/>
          <ac:spMkLst>
            <pc:docMk/>
            <pc:sldMk cId="493740542" sldId="294"/>
            <ac:spMk id="3" creationId="{81A986F0-4B1B-9420-BEE3-91AA1E71D56D}"/>
          </ac:spMkLst>
        </pc:spChg>
        <pc:spChg chg="add del mod">
          <ac:chgData name="Nikki Sakari" userId="cc3a8ce0-d5e0-4d4d-bfea-20feff3f7ac3" providerId="ADAL" clId="{83BCB886-8B04-49CA-995B-269BCAB5F872}" dt="2024-02-21T13:56:58.534" v="4524" actId="478"/>
          <ac:spMkLst>
            <pc:docMk/>
            <pc:sldMk cId="493740542" sldId="294"/>
            <ac:spMk id="3" creationId="{CE8227B3-45B9-8B91-36B6-8B6AA91BA720}"/>
          </ac:spMkLst>
        </pc:spChg>
        <pc:spChg chg="del">
          <ac:chgData name="Nikki Sakari" userId="cc3a8ce0-d5e0-4d4d-bfea-20feff3f7ac3" providerId="ADAL" clId="{83BCB886-8B04-49CA-995B-269BCAB5F872}" dt="2024-02-20T10:38:06.756" v="1288" actId="478"/>
          <ac:spMkLst>
            <pc:docMk/>
            <pc:sldMk cId="493740542" sldId="294"/>
            <ac:spMk id="4" creationId="{4FB90BC4-8FFA-B75B-1471-412B32722F95}"/>
          </ac:spMkLst>
        </pc:spChg>
        <pc:spChg chg="add del mod">
          <ac:chgData name="Nikki Sakari" userId="cc3a8ce0-d5e0-4d4d-bfea-20feff3f7ac3" providerId="ADAL" clId="{83BCB886-8B04-49CA-995B-269BCAB5F872}" dt="2024-02-20T16:28:43.507" v="1331" actId="478"/>
          <ac:spMkLst>
            <pc:docMk/>
            <pc:sldMk cId="493740542" sldId="294"/>
            <ac:spMk id="5" creationId="{9196FADC-04A7-EEEB-9A6F-38EDBC8C5A55}"/>
          </ac:spMkLst>
        </pc:spChg>
        <pc:spChg chg="add mod">
          <ac:chgData name="Nikki Sakari" userId="cc3a8ce0-d5e0-4d4d-bfea-20feff3f7ac3" providerId="ADAL" clId="{83BCB886-8B04-49CA-995B-269BCAB5F872}" dt="2024-04-04T07:12:57.714" v="29123" actId="20577"/>
          <ac:spMkLst>
            <pc:docMk/>
            <pc:sldMk cId="493740542" sldId="294"/>
            <ac:spMk id="5" creationId="{D2C7EA55-CC9E-C286-683D-5DA593A0C9BC}"/>
          </ac:spMkLst>
        </pc:spChg>
        <pc:spChg chg="add mod">
          <ac:chgData name="Nikki Sakari" userId="cc3a8ce0-d5e0-4d4d-bfea-20feff3f7ac3" providerId="ADAL" clId="{83BCB886-8B04-49CA-995B-269BCAB5F872}" dt="2024-02-27T14:41:50.528" v="5119" actId="20577"/>
          <ac:spMkLst>
            <pc:docMk/>
            <pc:sldMk cId="493740542" sldId="294"/>
            <ac:spMk id="6" creationId="{02A35CD2-CD89-E896-4FBE-1A7100AD939F}"/>
          </ac:spMkLst>
        </pc:spChg>
        <pc:spChg chg="add mod ord">
          <ac:chgData name="Nikki Sakari" userId="cc3a8ce0-d5e0-4d4d-bfea-20feff3f7ac3" providerId="ADAL" clId="{83BCB886-8B04-49CA-995B-269BCAB5F872}" dt="2024-03-12T17:19:19.339" v="9119" actId="20577"/>
          <ac:spMkLst>
            <pc:docMk/>
            <pc:sldMk cId="493740542" sldId="294"/>
            <ac:spMk id="8" creationId="{FE8F29AC-4737-78EB-356C-428749E4DCD0}"/>
          </ac:spMkLst>
        </pc:spChg>
        <pc:spChg chg="add mod">
          <ac:chgData name="Nikki Sakari" userId="cc3a8ce0-d5e0-4d4d-bfea-20feff3f7ac3" providerId="ADAL" clId="{83BCB886-8B04-49CA-995B-269BCAB5F872}" dt="2024-02-20T10:38:37.065" v="1301"/>
          <ac:spMkLst>
            <pc:docMk/>
            <pc:sldMk cId="493740542" sldId="294"/>
            <ac:spMk id="9" creationId="{311230C2-E387-F9F0-F1E1-040A526C052F}"/>
          </ac:spMkLst>
        </pc:spChg>
        <pc:spChg chg="add del mod">
          <ac:chgData name="Nikki Sakari" userId="cc3a8ce0-d5e0-4d4d-bfea-20feff3f7ac3" providerId="ADAL" clId="{83BCB886-8B04-49CA-995B-269BCAB5F872}" dt="2024-02-20T16:33:00.175" v="1396" actId="478"/>
          <ac:spMkLst>
            <pc:docMk/>
            <pc:sldMk cId="493740542" sldId="294"/>
            <ac:spMk id="10" creationId="{8FD8EAF5-590E-E5EE-70A3-DDBA1E957E1B}"/>
          </ac:spMkLst>
        </pc:spChg>
        <pc:spChg chg="add mod">
          <ac:chgData name="Nikki Sakari" userId="cc3a8ce0-d5e0-4d4d-bfea-20feff3f7ac3" providerId="ADAL" clId="{83BCB886-8B04-49CA-995B-269BCAB5F872}" dt="2024-02-27T14:41:52.200" v="5121" actId="20577"/>
          <ac:spMkLst>
            <pc:docMk/>
            <pc:sldMk cId="493740542" sldId="294"/>
            <ac:spMk id="10" creationId="{AA0BB908-279E-5A1A-03F9-9575E43AA622}"/>
          </ac:spMkLst>
        </pc:spChg>
        <pc:spChg chg="add mod">
          <ac:chgData name="Nikki Sakari" userId="cc3a8ce0-d5e0-4d4d-bfea-20feff3f7ac3" providerId="ADAL" clId="{83BCB886-8B04-49CA-995B-269BCAB5F872}" dt="2024-02-27T14:41:51.406" v="5120" actId="20577"/>
          <ac:spMkLst>
            <pc:docMk/>
            <pc:sldMk cId="493740542" sldId="294"/>
            <ac:spMk id="11" creationId="{244CD2B7-8248-53C1-FF7A-B526503683DB}"/>
          </ac:spMkLst>
        </pc:spChg>
        <pc:spChg chg="add del mod">
          <ac:chgData name="Nikki Sakari" userId="cc3a8ce0-d5e0-4d4d-bfea-20feff3f7ac3" providerId="ADAL" clId="{83BCB886-8B04-49CA-995B-269BCAB5F872}" dt="2024-02-20T16:33:02.634" v="1398" actId="478"/>
          <ac:spMkLst>
            <pc:docMk/>
            <pc:sldMk cId="493740542" sldId="294"/>
            <ac:spMk id="11" creationId="{BFD0F42D-B9CD-747F-26E6-1E84C7915561}"/>
          </ac:spMkLst>
        </pc:spChg>
        <pc:spChg chg="add del mod">
          <ac:chgData name="Nikki Sakari" userId="cc3a8ce0-d5e0-4d4d-bfea-20feff3f7ac3" providerId="ADAL" clId="{83BCB886-8B04-49CA-995B-269BCAB5F872}" dt="2024-02-20T16:39:01.542" v="1445" actId="21"/>
          <ac:spMkLst>
            <pc:docMk/>
            <pc:sldMk cId="493740542" sldId="294"/>
            <ac:spMk id="12" creationId="{76F85203-E3C4-7DD8-ADD6-043C249A49F7}"/>
          </ac:spMkLst>
        </pc:spChg>
        <pc:spChg chg="add del mod">
          <ac:chgData name="Nikki Sakari" userId="cc3a8ce0-d5e0-4d4d-bfea-20feff3f7ac3" providerId="ADAL" clId="{83BCB886-8B04-49CA-995B-269BCAB5F872}" dt="2024-02-21T08:30:12.162" v="3311" actId="478"/>
          <ac:spMkLst>
            <pc:docMk/>
            <pc:sldMk cId="493740542" sldId="294"/>
            <ac:spMk id="13" creationId="{6CADCCD5-BB56-75C5-8EB6-C92EB8DAFEED}"/>
          </ac:spMkLst>
        </pc:spChg>
        <pc:spChg chg="add del mod">
          <ac:chgData name="Nikki Sakari" userId="cc3a8ce0-d5e0-4d4d-bfea-20feff3f7ac3" providerId="ADAL" clId="{83BCB886-8B04-49CA-995B-269BCAB5F872}" dt="2024-02-20T16:37:26.288" v="1428" actId="478"/>
          <ac:spMkLst>
            <pc:docMk/>
            <pc:sldMk cId="493740542" sldId="294"/>
            <ac:spMk id="14" creationId="{7D79B995-2FA5-3F38-CE4A-6A13CF8E1531}"/>
          </ac:spMkLst>
        </pc:spChg>
        <pc:spChg chg="add mod">
          <ac:chgData name="Nikki Sakari" userId="cc3a8ce0-d5e0-4d4d-bfea-20feff3f7ac3" providerId="ADAL" clId="{83BCB886-8B04-49CA-995B-269BCAB5F872}" dt="2024-02-20T16:39:02.472" v="1446"/>
          <ac:spMkLst>
            <pc:docMk/>
            <pc:sldMk cId="493740542" sldId="294"/>
            <ac:spMk id="17" creationId="{76F85203-E3C4-7DD8-ADD6-043C249A49F7}"/>
          </ac:spMkLst>
        </pc:spChg>
        <pc:spChg chg="add del mod">
          <ac:chgData name="Nikki Sakari" userId="cc3a8ce0-d5e0-4d4d-bfea-20feff3f7ac3" providerId="ADAL" clId="{83BCB886-8B04-49CA-995B-269BCAB5F872}" dt="2024-02-21T13:56:20.435" v="4488" actId="478"/>
          <ac:spMkLst>
            <pc:docMk/>
            <pc:sldMk cId="493740542" sldId="294"/>
            <ac:spMk id="24" creationId="{BF5246B0-E22C-81CD-260C-AED38BBD2547}"/>
          </ac:spMkLst>
        </pc:spChg>
        <pc:spChg chg="add del mod">
          <ac:chgData name="Nikki Sakari" userId="cc3a8ce0-d5e0-4d4d-bfea-20feff3f7ac3" providerId="ADAL" clId="{83BCB886-8B04-49CA-995B-269BCAB5F872}" dt="2024-02-21T13:57:00.275" v="4525" actId="478"/>
          <ac:spMkLst>
            <pc:docMk/>
            <pc:sldMk cId="493740542" sldId="294"/>
            <ac:spMk id="25" creationId="{BB0E0A22-382D-506C-1649-F5B71CB8F5CE}"/>
          </ac:spMkLst>
        </pc:spChg>
        <pc:spChg chg="mod">
          <ac:chgData name="Nikki Sakari" userId="cc3a8ce0-d5e0-4d4d-bfea-20feff3f7ac3" providerId="ADAL" clId="{83BCB886-8B04-49CA-995B-269BCAB5F872}" dt="2024-02-20T17:22:19.167" v="2369" actId="2085"/>
          <ac:spMkLst>
            <pc:docMk/>
            <pc:sldMk cId="493740542" sldId="294"/>
            <ac:spMk id="30" creationId="{70CFD50D-132B-1ECF-4EF5-76B17A2D66B3}"/>
          </ac:spMkLst>
        </pc:spChg>
        <pc:spChg chg="mod">
          <ac:chgData name="Nikki Sakari" userId="cc3a8ce0-d5e0-4d4d-bfea-20feff3f7ac3" providerId="ADAL" clId="{83BCB886-8B04-49CA-995B-269BCAB5F872}" dt="2024-02-20T17:22:19.167" v="2369" actId="2085"/>
          <ac:spMkLst>
            <pc:docMk/>
            <pc:sldMk cId="493740542" sldId="294"/>
            <ac:spMk id="31" creationId="{21C5802E-5136-AB8A-E009-D3B61D2023D2}"/>
          </ac:spMkLst>
        </pc:spChg>
        <pc:spChg chg="mod">
          <ac:chgData name="Nikki Sakari" userId="cc3a8ce0-d5e0-4d4d-bfea-20feff3f7ac3" providerId="ADAL" clId="{83BCB886-8B04-49CA-995B-269BCAB5F872}" dt="2024-02-20T17:22:19.167" v="2369" actId="2085"/>
          <ac:spMkLst>
            <pc:docMk/>
            <pc:sldMk cId="493740542" sldId="294"/>
            <ac:spMk id="32" creationId="{EFA78F77-BE7A-0A83-4E30-88ADDF60B72E}"/>
          </ac:spMkLst>
        </pc:spChg>
        <pc:spChg chg="mod">
          <ac:chgData name="Nikki Sakari" userId="cc3a8ce0-d5e0-4d4d-bfea-20feff3f7ac3" providerId="ADAL" clId="{83BCB886-8B04-49CA-995B-269BCAB5F872}" dt="2024-02-20T17:22:19.167" v="2369" actId="2085"/>
          <ac:spMkLst>
            <pc:docMk/>
            <pc:sldMk cId="493740542" sldId="294"/>
            <ac:spMk id="33" creationId="{EC205609-28C8-7568-D6E2-B08B69A3F5E7}"/>
          </ac:spMkLst>
        </pc:spChg>
        <pc:spChg chg="add del mod">
          <ac:chgData name="Nikki Sakari" userId="cc3a8ce0-d5e0-4d4d-bfea-20feff3f7ac3" providerId="ADAL" clId="{83BCB886-8B04-49CA-995B-269BCAB5F872}" dt="2024-02-20T17:25:36.914" v="2397" actId="478"/>
          <ac:spMkLst>
            <pc:docMk/>
            <pc:sldMk cId="493740542" sldId="294"/>
            <ac:spMk id="38" creationId="{E393786A-C2DD-8D36-D5C3-71820B6241A9}"/>
          </ac:spMkLst>
        </pc:spChg>
        <pc:spChg chg="add del mod">
          <ac:chgData name="Nikki Sakari" userId="cc3a8ce0-d5e0-4d4d-bfea-20feff3f7ac3" providerId="ADAL" clId="{83BCB886-8B04-49CA-995B-269BCAB5F872}" dt="2024-02-20T17:48:34.189" v="2727" actId="478"/>
          <ac:spMkLst>
            <pc:docMk/>
            <pc:sldMk cId="493740542" sldId="294"/>
            <ac:spMk id="39" creationId="{107D86C1-31DC-93D7-BE96-4E8551DCD65C}"/>
          </ac:spMkLst>
        </pc:spChg>
        <pc:grpChg chg="del mod">
          <ac:chgData name="Nikki Sakari" userId="cc3a8ce0-d5e0-4d4d-bfea-20feff3f7ac3" providerId="ADAL" clId="{83BCB886-8B04-49CA-995B-269BCAB5F872}" dt="2024-02-20T17:22:21.152" v="2370" actId="478"/>
          <ac:grpSpMkLst>
            <pc:docMk/>
            <pc:sldMk cId="493740542" sldId="294"/>
            <ac:grpSpMk id="29" creationId="{78EF50D8-1C5B-7CB4-C7FB-0249FFBD2B94}"/>
          </ac:grpSpMkLst>
        </pc:grpChg>
        <pc:graphicFrameChg chg="del">
          <ac:chgData name="Nikki Sakari" userId="cc3a8ce0-d5e0-4d4d-bfea-20feff3f7ac3" providerId="ADAL" clId="{83BCB886-8B04-49CA-995B-269BCAB5F872}" dt="2024-02-20T09:33:08.048" v="1224" actId="478"/>
          <ac:graphicFrameMkLst>
            <pc:docMk/>
            <pc:sldMk cId="493740542" sldId="294"/>
            <ac:graphicFrameMk id="5" creationId="{13BAD4FC-1FE6-2002-8577-AB577929FD81}"/>
          </ac:graphicFrameMkLst>
        </pc:graphicFrameChg>
        <pc:picChg chg="add mod">
          <ac:chgData name="Nikki Sakari" userId="cc3a8ce0-d5e0-4d4d-bfea-20feff3f7ac3" providerId="ADAL" clId="{83BCB886-8B04-49CA-995B-269BCAB5F872}" dt="2024-02-20T09:32:51.791" v="1218"/>
          <ac:picMkLst>
            <pc:docMk/>
            <pc:sldMk cId="493740542" sldId="294"/>
            <ac:picMk id="3" creationId="{3F53EA9B-E1F8-326D-9C01-24EBE9D062BD}"/>
          </ac:picMkLst>
        </pc:picChg>
        <pc:picChg chg="add del mod">
          <ac:chgData name="Nikki Sakari" userId="cc3a8ce0-d5e0-4d4d-bfea-20feff3f7ac3" providerId="ADAL" clId="{83BCB886-8B04-49CA-995B-269BCAB5F872}" dt="2024-02-20T16:49:11.370" v="1562" actId="21"/>
          <ac:picMkLst>
            <pc:docMk/>
            <pc:sldMk cId="493740542" sldId="294"/>
            <ac:picMk id="4" creationId="{92520D8A-BC15-4003-7557-97072CD1A250}"/>
          </ac:picMkLst>
        </pc:picChg>
        <pc:picChg chg="add del mod">
          <ac:chgData name="Nikki Sakari" userId="cc3a8ce0-d5e0-4d4d-bfea-20feff3f7ac3" providerId="ADAL" clId="{83BCB886-8B04-49CA-995B-269BCAB5F872}" dt="2024-02-20T16:33:01.633" v="1397" actId="478"/>
          <ac:picMkLst>
            <pc:docMk/>
            <pc:sldMk cId="493740542" sldId="294"/>
            <ac:picMk id="6" creationId="{3D5EE54C-08D1-1612-8D18-6BD5C6C10867}"/>
          </ac:picMkLst>
        </pc:picChg>
        <pc:picChg chg="del mod">
          <ac:chgData name="Nikki Sakari" userId="cc3a8ce0-d5e0-4d4d-bfea-20feff3f7ac3" providerId="ADAL" clId="{83BCB886-8B04-49CA-995B-269BCAB5F872}" dt="2024-02-20T09:32:56.753" v="1220" actId="478"/>
          <ac:picMkLst>
            <pc:docMk/>
            <pc:sldMk cId="493740542" sldId="294"/>
            <ac:picMk id="6" creationId="{A2D85D49-39F9-7E7B-D0DA-608E1770AFB8}"/>
          </ac:picMkLst>
        </pc:picChg>
        <pc:picChg chg="add mod ord">
          <ac:chgData name="Nikki Sakari" userId="cc3a8ce0-d5e0-4d4d-bfea-20feff3f7ac3" providerId="ADAL" clId="{83BCB886-8B04-49CA-995B-269BCAB5F872}" dt="2024-02-20T16:32:50.145" v="1394" actId="1076"/>
          <ac:picMkLst>
            <pc:docMk/>
            <pc:sldMk cId="493740542" sldId="294"/>
            <ac:picMk id="7" creationId="{095C0FBD-5268-B68F-B0E6-F3F658F958CC}"/>
          </ac:picMkLst>
        </pc:picChg>
        <pc:picChg chg="add del mod">
          <ac:chgData name="Nikki Sakari" userId="cc3a8ce0-d5e0-4d4d-bfea-20feff3f7ac3" providerId="ADAL" clId="{83BCB886-8B04-49CA-995B-269BCAB5F872}" dt="2024-02-20T16:38:55.950" v="1443" actId="21"/>
          <ac:picMkLst>
            <pc:docMk/>
            <pc:sldMk cId="493740542" sldId="294"/>
            <ac:picMk id="16" creationId="{72E8E50D-D3CE-A28E-C994-153361F2A867}"/>
          </ac:picMkLst>
        </pc:picChg>
        <pc:picChg chg="add del mod">
          <ac:chgData name="Nikki Sakari" userId="cc3a8ce0-d5e0-4d4d-bfea-20feff3f7ac3" providerId="ADAL" clId="{83BCB886-8B04-49CA-995B-269BCAB5F872}" dt="2024-02-20T16:49:19.755" v="1564" actId="478"/>
          <ac:picMkLst>
            <pc:docMk/>
            <pc:sldMk cId="493740542" sldId="294"/>
            <ac:picMk id="19" creationId="{727A0DF6-0B5C-03FE-F20D-AFF01D756F7D}"/>
          </ac:picMkLst>
        </pc:picChg>
        <pc:picChg chg="add del mod">
          <ac:chgData name="Nikki Sakari" userId="cc3a8ce0-d5e0-4d4d-bfea-20feff3f7ac3" providerId="ADAL" clId="{83BCB886-8B04-49CA-995B-269BCAB5F872}" dt="2024-02-20T16:51:38.699" v="1585" actId="478"/>
          <ac:picMkLst>
            <pc:docMk/>
            <pc:sldMk cId="493740542" sldId="294"/>
            <ac:picMk id="21" creationId="{16F8C072-26D1-8A3E-7730-96AF3A83F277}"/>
          </ac:picMkLst>
        </pc:picChg>
        <pc:picChg chg="add del mod">
          <ac:chgData name="Nikki Sakari" userId="cc3a8ce0-d5e0-4d4d-bfea-20feff3f7ac3" providerId="ADAL" clId="{83BCB886-8B04-49CA-995B-269BCAB5F872}" dt="2024-02-20T16:51:39.348" v="1586" actId="478"/>
          <ac:picMkLst>
            <pc:docMk/>
            <pc:sldMk cId="493740542" sldId="294"/>
            <ac:picMk id="23" creationId="{1516F0FC-1B2F-F7AF-67B6-B731EF736ACC}"/>
          </ac:picMkLst>
        </pc:picChg>
        <pc:picChg chg="add del mod">
          <ac:chgData name="Nikki Sakari" userId="cc3a8ce0-d5e0-4d4d-bfea-20feff3f7ac3" providerId="ADAL" clId="{83BCB886-8B04-49CA-995B-269BCAB5F872}" dt="2024-02-20T17:15:42.917" v="2286" actId="478"/>
          <ac:picMkLst>
            <pc:docMk/>
            <pc:sldMk cId="493740542" sldId="294"/>
            <ac:picMk id="26" creationId="{71B5AA9D-BE03-3EA1-1322-ABABEEBDA59B}"/>
          </ac:picMkLst>
        </pc:picChg>
        <pc:picChg chg="add del mod">
          <ac:chgData name="Nikki Sakari" userId="cc3a8ce0-d5e0-4d4d-bfea-20feff3f7ac3" providerId="ADAL" clId="{83BCB886-8B04-49CA-995B-269BCAB5F872}" dt="2024-02-20T17:22:15.108" v="2367" actId="27803"/>
          <ac:picMkLst>
            <pc:docMk/>
            <pc:sldMk cId="493740542" sldId="294"/>
            <ac:picMk id="28" creationId="{F3F74808-8256-1DB1-83B9-48B66EF0D109}"/>
          </ac:picMkLst>
        </pc:picChg>
        <pc:picChg chg="add del mod">
          <ac:chgData name="Nikki Sakari" userId="cc3a8ce0-d5e0-4d4d-bfea-20feff3f7ac3" providerId="ADAL" clId="{83BCB886-8B04-49CA-995B-269BCAB5F872}" dt="2024-02-20T17:22:48.654" v="2372" actId="478"/>
          <ac:picMkLst>
            <pc:docMk/>
            <pc:sldMk cId="493740542" sldId="294"/>
            <ac:picMk id="35" creationId="{8060091D-3320-960A-45F8-1665ECDCC78E}"/>
          </ac:picMkLst>
        </pc:picChg>
        <pc:picChg chg="add del mod">
          <ac:chgData name="Nikki Sakari" userId="cc3a8ce0-d5e0-4d4d-bfea-20feff3f7ac3" providerId="ADAL" clId="{83BCB886-8B04-49CA-995B-269BCAB5F872}" dt="2024-02-20T17:24:50.473" v="2384" actId="478"/>
          <ac:picMkLst>
            <pc:docMk/>
            <pc:sldMk cId="493740542" sldId="294"/>
            <ac:picMk id="37" creationId="{368E09E6-722E-4CC6-7E34-3596C2A3AD21}"/>
          </ac:picMkLst>
        </pc:picChg>
      </pc:sldChg>
      <pc:sldChg chg="modSp add del mod">
        <pc:chgData name="Nikki Sakari" userId="cc3a8ce0-d5e0-4d4d-bfea-20feff3f7ac3" providerId="ADAL" clId="{83BCB886-8B04-49CA-995B-269BCAB5F872}" dt="2024-02-17T12:32:17.978" v="598" actId="47"/>
        <pc:sldMkLst>
          <pc:docMk/>
          <pc:sldMk cId="1220231191" sldId="295"/>
        </pc:sldMkLst>
        <pc:spChg chg="mod">
          <ac:chgData name="Nikki Sakari" userId="cc3a8ce0-d5e0-4d4d-bfea-20feff3f7ac3" providerId="ADAL" clId="{83BCB886-8B04-49CA-995B-269BCAB5F872}" dt="2024-02-08T06:34:38.978" v="373" actId="207"/>
          <ac:spMkLst>
            <pc:docMk/>
            <pc:sldMk cId="1220231191" sldId="295"/>
            <ac:spMk id="3" creationId="{9C86E441-F8A5-E7D0-EDFB-4FC5BB0359F1}"/>
          </ac:spMkLst>
        </pc:spChg>
        <pc:spChg chg="mod">
          <ac:chgData name="Nikki Sakari" userId="cc3a8ce0-d5e0-4d4d-bfea-20feff3f7ac3" providerId="ADAL" clId="{83BCB886-8B04-49CA-995B-269BCAB5F872}" dt="2024-02-08T06:35:32.277" v="431" actId="20577"/>
          <ac:spMkLst>
            <pc:docMk/>
            <pc:sldMk cId="1220231191" sldId="295"/>
            <ac:spMk id="4" creationId="{B1967F90-D0DD-82AB-4296-3A656ED945F0}"/>
          </ac:spMkLst>
        </pc:spChg>
        <pc:spChg chg="mod">
          <ac:chgData name="Nikki Sakari" userId="cc3a8ce0-d5e0-4d4d-bfea-20feff3f7ac3" providerId="ADAL" clId="{83BCB886-8B04-49CA-995B-269BCAB5F872}" dt="2024-02-08T06:35:35.660" v="445" actId="20577"/>
          <ac:spMkLst>
            <pc:docMk/>
            <pc:sldMk cId="1220231191" sldId="295"/>
            <ac:spMk id="5" creationId="{6276BE77-6E15-2F64-305E-84F2BF7080A7}"/>
          </ac:spMkLst>
        </pc:spChg>
        <pc:picChg chg="ord">
          <ac:chgData name="Nikki Sakari" userId="cc3a8ce0-d5e0-4d4d-bfea-20feff3f7ac3" providerId="ADAL" clId="{83BCB886-8B04-49CA-995B-269BCAB5F872}" dt="2024-02-08T06:35:41.837" v="446" actId="167"/>
          <ac:picMkLst>
            <pc:docMk/>
            <pc:sldMk cId="1220231191" sldId="295"/>
            <ac:picMk id="6" creationId="{969A6E5F-C3DB-A1AF-1D4C-82A95766BD04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20.549" v="29131"/>
        <pc:sldMkLst>
          <pc:docMk/>
          <pc:sldMk cId="3683900978" sldId="295"/>
        </pc:sldMkLst>
        <pc:spChg chg="mod">
          <ac:chgData name="Nikki Sakari" userId="cc3a8ce0-d5e0-4d4d-bfea-20feff3f7ac3" providerId="ADAL" clId="{83BCB886-8B04-49CA-995B-269BCAB5F872}" dt="2024-02-21T08:30:46.082" v="3321" actId="20577"/>
          <ac:spMkLst>
            <pc:docMk/>
            <pc:sldMk cId="3683900978" sldId="295"/>
            <ac:spMk id="2" creationId="{1958C23C-BFB7-A040-0103-A4479947959E}"/>
          </ac:spMkLst>
        </pc:spChg>
        <pc:spChg chg="add mod">
          <ac:chgData name="Nikki Sakari" userId="cc3a8ce0-d5e0-4d4d-bfea-20feff3f7ac3" providerId="ADAL" clId="{83BCB886-8B04-49CA-995B-269BCAB5F872}" dt="2024-02-20T10:38:39.183" v="1302"/>
          <ac:spMkLst>
            <pc:docMk/>
            <pc:sldMk cId="3683900978" sldId="295"/>
            <ac:spMk id="3" creationId="{455B8F5D-DB1C-6F0F-2FA4-3291F86009F0}"/>
          </ac:spMkLst>
        </pc:spChg>
        <pc:spChg chg="del">
          <ac:chgData name="Nikki Sakari" userId="cc3a8ce0-d5e0-4d4d-bfea-20feff3f7ac3" providerId="ADAL" clId="{83BCB886-8B04-49CA-995B-269BCAB5F872}" dt="2024-02-20T10:38:09.577" v="1289" actId="478"/>
          <ac:spMkLst>
            <pc:docMk/>
            <pc:sldMk cId="3683900978" sldId="295"/>
            <ac:spMk id="4" creationId="{3BEF57ED-54DB-7BB1-72B0-12A61F47A4DB}"/>
          </ac:spMkLst>
        </pc:spChg>
        <pc:spChg chg="add mod">
          <ac:chgData name="Nikki Sakari" userId="cc3a8ce0-d5e0-4d4d-bfea-20feff3f7ac3" providerId="ADAL" clId="{83BCB886-8B04-49CA-995B-269BCAB5F872}" dt="2024-02-20T16:39:03.730" v="1447"/>
          <ac:spMkLst>
            <pc:docMk/>
            <pc:sldMk cId="3683900978" sldId="295"/>
            <ac:spMk id="4" creationId="{E466D818-0D0A-2A3F-BFDD-1E84EF876D75}"/>
          </ac:spMkLst>
        </pc:spChg>
        <pc:spChg chg="add del mod">
          <ac:chgData name="Nikki Sakari" userId="cc3a8ce0-d5e0-4d4d-bfea-20feff3f7ac3" providerId="ADAL" clId="{83BCB886-8B04-49CA-995B-269BCAB5F872}" dt="2024-02-20T16:39:27.241" v="1455" actId="21"/>
          <ac:spMkLst>
            <pc:docMk/>
            <pc:sldMk cId="3683900978" sldId="295"/>
            <ac:spMk id="5" creationId="{5A84FB92-CD10-9201-0552-B158CBDF126B}"/>
          </ac:spMkLst>
        </pc:spChg>
        <pc:spChg chg="add del mod">
          <ac:chgData name="Nikki Sakari" userId="cc3a8ce0-d5e0-4d4d-bfea-20feff3f7ac3" providerId="ADAL" clId="{83BCB886-8B04-49CA-995B-269BCAB5F872}" dt="2024-02-21T08:28:27.119" v="3295" actId="478"/>
          <ac:spMkLst>
            <pc:docMk/>
            <pc:sldMk cId="3683900978" sldId="295"/>
            <ac:spMk id="5" creationId="{7A5C8329-091D-7332-70D6-3E511D405CE8}"/>
          </ac:spMkLst>
        </pc:spChg>
        <pc:spChg chg="add mod">
          <ac:chgData name="Nikki Sakari" userId="cc3a8ce0-d5e0-4d4d-bfea-20feff3f7ac3" providerId="ADAL" clId="{83BCB886-8B04-49CA-995B-269BCAB5F872}" dt="2024-04-04T07:13:20.549" v="29131"/>
          <ac:spMkLst>
            <pc:docMk/>
            <pc:sldMk cId="3683900978" sldId="295"/>
            <ac:spMk id="5" creationId="{99715D60-78E7-A985-ED72-043884E9A963}"/>
          </ac:spMkLst>
        </pc:spChg>
        <pc:spChg chg="add del mod">
          <ac:chgData name="Nikki Sakari" userId="cc3a8ce0-d5e0-4d4d-bfea-20feff3f7ac3" providerId="ADAL" clId="{83BCB886-8B04-49CA-995B-269BCAB5F872}" dt="2024-02-21T13:58:40.882" v="4596" actId="478"/>
          <ac:spMkLst>
            <pc:docMk/>
            <pc:sldMk cId="3683900978" sldId="295"/>
            <ac:spMk id="5" creationId="{E67E2B9C-2DE0-1005-0060-F085B504B131}"/>
          </ac:spMkLst>
        </pc:spChg>
        <pc:spChg chg="add mod">
          <ac:chgData name="Nikki Sakari" userId="cc3a8ce0-d5e0-4d4d-bfea-20feff3f7ac3" providerId="ADAL" clId="{83BCB886-8B04-49CA-995B-269BCAB5F872}" dt="2024-02-21T08:30:25.746" v="3316"/>
          <ac:spMkLst>
            <pc:docMk/>
            <pc:sldMk cId="3683900978" sldId="295"/>
            <ac:spMk id="6" creationId="{336385D7-AB45-60FD-D325-FDB0C935428D}"/>
          </ac:spMkLst>
        </pc:spChg>
        <pc:spChg chg="add mod">
          <ac:chgData name="Nikki Sakari" userId="cc3a8ce0-d5e0-4d4d-bfea-20feff3f7ac3" providerId="ADAL" clId="{83BCB886-8B04-49CA-995B-269BCAB5F872}" dt="2024-02-27T14:41:56.075" v="5122" actId="20577"/>
          <ac:spMkLst>
            <pc:docMk/>
            <pc:sldMk cId="3683900978" sldId="295"/>
            <ac:spMk id="6" creationId="{3AC33479-3FEA-66D7-7D31-91BB2346C9B2}"/>
          </ac:spMkLst>
        </pc:spChg>
        <pc:spChg chg="add del mod">
          <ac:chgData name="Nikki Sakari" userId="cc3a8ce0-d5e0-4d4d-bfea-20feff3f7ac3" providerId="ADAL" clId="{83BCB886-8B04-49CA-995B-269BCAB5F872}" dt="2024-02-21T13:59:16.586" v="4603" actId="478"/>
          <ac:spMkLst>
            <pc:docMk/>
            <pc:sldMk cId="3683900978" sldId="295"/>
            <ac:spMk id="8" creationId="{17B28994-0E30-5443-E92A-754F045D2CDD}"/>
          </ac:spMkLst>
        </pc:spChg>
        <pc:spChg chg="add mod">
          <ac:chgData name="Nikki Sakari" userId="cc3a8ce0-d5e0-4d4d-bfea-20feff3f7ac3" providerId="ADAL" clId="{83BCB886-8B04-49CA-995B-269BCAB5F872}" dt="2024-02-21T09:00:46.288" v="3391"/>
          <ac:spMkLst>
            <pc:docMk/>
            <pc:sldMk cId="3683900978" sldId="295"/>
            <ac:spMk id="8" creationId="{3D927431-9E23-DE63-4509-713A753CBB8D}"/>
          </ac:spMkLst>
        </pc:spChg>
        <pc:spChg chg="del mod">
          <ac:chgData name="Nikki Sakari" userId="cc3a8ce0-d5e0-4d4d-bfea-20feff3f7ac3" providerId="ADAL" clId="{83BCB886-8B04-49CA-995B-269BCAB5F872}" dt="2024-02-20T16:39:39.055" v="1460"/>
          <ac:spMkLst>
            <pc:docMk/>
            <pc:sldMk cId="3683900978" sldId="295"/>
            <ac:spMk id="8" creationId="{B2152376-2E2B-4685-444A-2BD9E648C64A}"/>
          </ac:spMkLst>
        </pc:spChg>
        <pc:spChg chg="add mod">
          <ac:chgData name="Nikki Sakari" userId="cc3a8ce0-d5e0-4d4d-bfea-20feff3f7ac3" providerId="ADAL" clId="{83BCB886-8B04-49CA-995B-269BCAB5F872}" dt="2024-04-04T07:13:17.002" v="29130" actId="20577"/>
          <ac:spMkLst>
            <pc:docMk/>
            <pc:sldMk cId="3683900978" sldId="295"/>
            <ac:spMk id="9" creationId="{F2C427F0-AF68-8F7C-9BF0-CBA23F19C8E6}"/>
          </ac:spMkLst>
        </pc:spChg>
        <pc:spChg chg="add mod">
          <ac:chgData name="Nikki Sakari" userId="cc3a8ce0-d5e0-4d4d-bfea-20feff3f7ac3" providerId="ADAL" clId="{83BCB886-8B04-49CA-995B-269BCAB5F872}" dt="2024-02-28T16:59:39.356" v="6998" actId="1036"/>
          <ac:spMkLst>
            <pc:docMk/>
            <pc:sldMk cId="3683900978" sldId="295"/>
            <ac:spMk id="10" creationId="{C9398D97-3173-3C2C-774A-19323AC53C17}"/>
          </ac:spMkLst>
        </pc:spChg>
        <pc:spChg chg="add mod">
          <ac:chgData name="Nikki Sakari" userId="cc3a8ce0-d5e0-4d4d-bfea-20feff3f7ac3" providerId="ADAL" clId="{83BCB886-8B04-49CA-995B-269BCAB5F872}" dt="2024-03-13T11:01:36.510" v="10881" actId="27636"/>
          <ac:spMkLst>
            <pc:docMk/>
            <pc:sldMk cId="3683900978" sldId="295"/>
            <ac:spMk id="11" creationId="{14C937C6-F5E7-BFC3-1338-CD115C867189}"/>
          </ac:spMkLst>
        </pc:spChg>
        <pc:spChg chg="add mod">
          <ac:chgData name="Nikki Sakari" userId="cc3a8ce0-d5e0-4d4d-bfea-20feff3f7ac3" providerId="ADAL" clId="{83BCB886-8B04-49CA-995B-269BCAB5F872}" dt="2024-02-27T14:42:00.715" v="5126" actId="20577"/>
          <ac:spMkLst>
            <pc:docMk/>
            <pc:sldMk cId="3683900978" sldId="295"/>
            <ac:spMk id="12" creationId="{5B333B6F-4BBF-473D-9B36-ED53ECECE6E0}"/>
          </ac:spMkLst>
        </pc:spChg>
        <pc:spChg chg="add del mod">
          <ac:chgData name="Nikki Sakari" userId="cc3a8ce0-d5e0-4d4d-bfea-20feff3f7ac3" providerId="ADAL" clId="{83BCB886-8B04-49CA-995B-269BCAB5F872}" dt="2024-02-20T16:40:37.152" v="1480" actId="478"/>
          <ac:spMkLst>
            <pc:docMk/>
            <pc:sldMk cId="3683900978" sldId="295"/>
            <ac:spMk id="12" creationId="{94679116-DB90-4B24-E5C0-B515F9F717A8}"/>
          </ac:spMkLst>
        </pc:spChg>
        <pc:spChg chg="add del mod">
          <ac:chgData name="Nikki Sakari" userId="cc3a8ce0-d5e0-4d4d-bfea-20feff3f7ac3" providerId="ADAL" clId="{83BCB886-8B04-49CA-995B-269BCAB5F872}" dt="2024-02-21T08:59:53.814" v="3375" actId="478"/>
          <ac:spMkLst>
            <pc:docMk/>
            <pc:sldMk cId="3683900978" sldId="295"/>
            <ac:spMk id="13" creationId="{137CB6E8-5CC7-6991-BE72-FEB887B99C09}"/>
          </ac:spMkLst>
        </pc:spChg>
        <pc:spChg chg="add mod">
          <ac:chgData name="Nikki Sakari" userId="cc3a8ce0-d5e0-4d4d-bfea-20feff3f7ac3" providerId="ADAL" clId="{83BCB886-8B04-49CA-995B-269BCAB5F872}" dt="2024-03-12T09:46:27.781" v="9021" actId="1038"/>
          <ac:spMkLst>
            <pc:docMk/>
            <pc:sldMk cId="3683900978" sldId="295"/>
            <ac:spMk id="13" creationId="{BC6C5BDC-915B-9803-053A-4580127F110A}"/>
          </ac:spMkLst>
        </pc:spChg>
        <pc:spChg chg="add mod">
          <ac:chgData name="Nikki Sakari" userId="cc3a8ce0-d5e0-4d4d-bfea-20feff3f7ac3" providerId="ADAL" clId="{83BCB886-8B04-49CA-995B-269BCAB5F872}" dt="2024-02-28T16:59:35.760" v="6995" actId="1035"/>
          <ac:spMkLst>
            <pc:docMk/>
            <pc:sldMk cId="3683900978" sldId="295"/>
            <ac:spMk id="14" creationId="{5452567E-CE68-9B39-FB6F-BA717602C223}"/>
          </ac:spMkLst>
        </pc:spChg>
        <pc:spChg chg="add del mod">
          <ac:chgData name="Nikki Sakari" userId="cc3a8ce0-d5e0-4d4d-bfea-20feff3f7ac3" providerId="ADAL" clId="{83BCB886-8B04-49CA-995B-269BCAB5F872}" dt="2024-02-21T13:58:40.022" v="4595" actId="478"/>
          <ac:spMkLst>
            <pc:docMk/>
            <pc:sldMk cId="3683900978" sldId="295"/>
            <ac:spMk id="17" creationId="{A3FF1459-D91B-7B6E-63AC-6742339FAB28}"/>
          </ac:spMkLst>
        </pc:spChg>
        <pc:spChg chg="add del mod">
          <ac:chgData name="Nikki Sakari" userId="cc3a8ce0-d5e0-4d4d-bfea-20feff3f7ac3" providerId="ADAL" clId="{83BCB886-8B04-49CA-995B-269BCAB5F872}" dt="2024-02-21T13:58:41.731" v="4597" actId="478"/>
          <ac:spMkLst>
            <pc:docMk/>
            <pc:sldMk cId="3683900978" sldId="295"/>
            <ac:spMk id="18" creationId="{6015C50C-9A88-9F96-B7F0-F444BECA8442}"/>
          </ac:spMkLst>
        </pc:spChg>
        <pc:spChg chg="add del mod">
          <ac:chgData name="Nikki Sakari" userId="cc3a8ce0-d5e0-4d4d-bfea-20feff3f7ac3" providerId="ADAL" clId="{83BCB886-8B04-49CA-995B-269BCAB5F872}" dt="2024-02-20T17:25:35.227" v="2396" actId="478"/>
          <ac:spMkLst>
            <pc:docMk/>
            <pc:sldMk cId="3683900978" sldId="295"/>
            <ac:spMk id="20" creationId="{6A3A0E81-BDF1-7FE7-8655-FC2B22344B2B}"/>
          </ac:spMkLst>
        </pc:spChg>
        <pc:spChg chg="add mod">
          <ac:chgData name="Nikki Sakari" userId="cc3a8ce0-d5e0-4d4d-bfea-20feff3f7ac3" providerId="ADAL" clId="{83BCB886-8B04-49CA-995B-269BCAB5F872}" dt="2024-02-20T17:27:34.383" v="2417"/>
          <ac:spMkLst>
            <pc:docMk/>
            <pc:sldMk cId="3683900978" sldId="295"/>
            <ac:spMk id="21" creationId="{866B05FD-356A-7E2C-836C-28A3FA05268A}"/>
          </ac:spMkLst>
        </pc:spChg>
        <pc:spChg chg="add del mod">
          <ac:chgData name="Nikki Sakari" userId="cc3a8ce0-d5e0-4d4d-bfea-20feff3f7ac3" providerId="ADAL" clId="{83BCB886-8B04-49CA-995B-269BCAB5F872}" dt="2024-02-20T17:48:31.154" v="2725" actId="478"/>
          <ac:spMkLst>
            <pc:docMk/>
            <pc:sldMk cId="3683900978" sldId="295"/>
            <ac:spMk id="22" creationId="{9AFC0D3F-9322-C0DF-075C-45AE49DCA4D6}"/>
          </ac:spMkLst>
        </pc:spChg>
        <pc:spChg chg="add del mod">
          <ac:chgData name="Nikki Sakari" userId="cc3a8ce0-d5e0-4d4d-bfea-20feff3f7ac3" providerId="ADAL" clId="{83BCB886-8B04-49CA-995B-269BCAB5F872}" dt="2024-02-20T17:48:30.496" v="2724" actId="478"/>
          <ac:spMkLst>
            <pc:docMk/>
            <pc:sldMk cId="3683900978" sldId="295"/>
            <ac:spMk id="23" creationId="{417AD923-6A19-0145-1E92-E1658D3264B0}"/>
          </ac:spMkLst>
        </pc:spChg>
        <pc:spChg chg="add del mod">
          <ac:chgData name="Nikki Sakari" userId="cc3a8ce0-d5e0-4d4d-bfea-20feff3f7ac3" providerId="ADAL" clId="{83BCB886-8B04-49CA-995B-269BCAB5F872}" dt="2024-02-20T17:34:20.541" v="2516" actId="478"/>
          <ac:spMkLst>
            <pc:docMk/>
            <pc:sldMk cId="3683900978" sldId="295"/>
            <ac:spMk id="24" creationId="{EB8AA12D-99CE-9BD9-1C91-1AD8302EE8EF}"/>
          </ac:spMkLst>
        </pc:spChg>
        <pc:spChg chg="add del mod">
          <ac:chgData name="Nikki Sakari" userId="cc3a8ce0-d5e0-4d4d-bfea-20feff3f7ac3" providerId="ADAL" clId="{83BCB886-8B04-49CA-995B-269BCAB5F872}" dt="2024-02-20T17:48:31.837" v="2726" actId="478"/>
          <ac:spMkLst>
            <pc:docMk/>
            <pc:sldMk cId="3683900978" sldId="295"/>
            <ac:spMk id="25" creationId="{77E5A7E7-646C-9DD2-9BE7-47FD019068AD}"/>
          </ac:spMkLst>
        </pc:spChg>
        <pc:picChg chg="add del mod ord">
          <ac:chgData name="Nikki Sakari" userId="cc3a8ce0-d5e0-4d4d-bfea-20feff3f7ac3" providerId="ADAL" clId="{83BCB886-8B04-49CA-995B-269BCAB5F872}" dt="2024-02-20T16:39:53.836" v="1468" actId="21"/>
          <ac:picMkLst>
            <pc:docMk/>
            <pc:sldMk cId="3683900978" sldId="295"/>
            <ac:picMk id="9" creationId="{0248368B-DC5E-6E02-E917-942B40BC9113}"/>
          </ac:picMkLst>
        </pc:picChg>
        <pc:picChg chg="add del mod">
          <ac:chgData name="Nikki Sakari" userId="cc3a8ce0-d5e0-4d4d-bfea-20feff3f7ac3" providerId="ADAL" clId="{83BCB886-8B04-49CA-995B-269BCAB5F872}" dt="2024-02-20T16:51:41.097" v="1587" actId="478"/>
          <ac:picMkLst>
            <pc:docMk/>
            <pc:sldMk cId="3683900978" sldId="295"/>
            <ac:picMk id="14" creationId="{F2B6DFBC-111E-7B91-CE44-B97A36C25918}"/>
          </ac:picMkLst>
        </pc:picChg>
        <pc:picChg chg="add del mod">
          <ac:chgData name="Nikki Sakari" userId="cc3a8ce0-d5e0-4d4d-bfea-20feff3f7ac3" providerId="ADAL" clId="{83BCB886-8B04-49CA-995B-269BCAB5F872}" dt="2024-02-20T16:51:44.477" v="1590" actId="478"/>
          <ac:picMkLst>
            <pc:docMk/>
            <pc:sldMk cId="3683900978" sldId="295"/>
            <ac:picMk id="15" creationId="{2E3FA7DB-0521-C96E-9FC4-40589C5541E9}"/>
          </ac:picMkLst>
        </pc:picChg>
        <pc:picChg chg="add del mod">
          <ac:chgData name="Nikki Sakari" userId="cc3a8ce0-d5e0-4d4d-bfea-20feff3f7ac3" providerId="ADAL" clId="{83BCB886-8B04-49CA-995B-269BCAB5F872}" dt="2024-03-12T09:46:11.110" v="8999" actId="14826"/>
          <ac:picMkLst>
            <pc:docMk/>
            <pc:sldMk cId="3683900978" sldId="295"/>
            <ac:picMk id="16" creationId="{72E8E50D-D3CE-A28E-C994-153361F2A867}"/>
          </ac:picMkLst>
        </pc:picChg>
        <pc:picChg chg="add del mod">
          <ac:chgData name="Nikki Sakari" userId="cc3a8ce0-d5e0-4d4d-bfea-20feff3f7ac3" providerId="ADAL" clId="{83BCB886-8B04-49CA-995B-269BCAB5F872}" dt="2024-02-20T17:24:48.536" v="2383" actId="478"/>
          <ac:picMkLst>
            <pc:docMk/>
            <pc:sldMk cId="3683900978" sldId="295"/>
            <ac:picMk id="19" creationId="{37FE7B08-C997-C765-E1CA-99730028BB8B}"/>
          </ac:picMkLst>
        </pc:picChg>
      </pc:sldChg>
      <pc:sldChg chg="addSp delSp modSp add del mod modNotes">
        <pc:chgData name="Nikki Sakari" userId="cc3a8ce0-d5e0-4d4d-bfea-20feff3f7ac3" providerId="ADAL" clId="{83BCB886-8B04-49CA-995B-269BCAB5F872}" dt="2024-04-04T07:13:32.865" v="29136" actId="20577"/>
        <pc:sldMkLst>
          <pc:docMk/>
          <pc:sldMk cId="785423490" sldId="296"/>
        </pc:sldMkLst>
        <pc:spChg chg="mod">
          <ac:chgData name="Nikki Sakari" userId="cc3a8ce0-d5e0-4d4d-bfea-20feff3f7ac3" providerId="ADAL" clId="{83BCB886-8B04-49CA-995B-269BCAB5F872}" dt="2024-02-20T09:33:33.094" v="1269" actId="20577"/>
          <ac:spMkLst>
            <pc:docMk/>
            <pc:sldMk cId="785423490" sldId="296"/>
            <ac:spMk id="2" creationId="{E6D42FB5-BABA-B5F0-BE0E-83CFBF560CA5}"/>
          </ac:spMkLst>
        </pc:spChg>
        <pc:spChg chg="add mod">
          <ac:chgData name="Nikki Sakari" userId="cc3a8ce0-d5e0-4d4d-bfea-20feff3f7ac3" providerId="ADAL" clId="{83BCB886-8B04-49CA-995B-269BCAB5F872}" dt="2024-02-20T10:38:40.850" v="1303"/>
          <ac:spMkLst>
            <pc:docMk/>
            <pc:sldMk cId="785423490" sldId="296"/>
            <ac:spMk id="3" creationId="{1A3D791A-5232-21B8-8B21-2283A2BF57F5}"/>
          </ac:spMkLst>
        </pc:spChg>
        <pc:spChg chg="del">
          <ac:chgData name="Nikki Sakari" userId="cc3a8ce0-d5e0-4d4d-bfea-20feff3f7ac3" providerId="ADAL" clId="{83BCB886-8B04-49CA-995B-269BCAB5F872}" dt="2024-02-20T10:38:11.489" v="1290" actId="478"/>
          <ac:spMkLst>
            <pc:docMk/>
            <pc:sldMk cId="785423490" sldId="296"/>
            <ac:spMk id="4" creationId="{5DA6823D-3D0E-3F04-E05F-84D1597D3573}"/>
          </ac:spMkLst>
        </pc:spChg>
        <pc:spChg chg="add mod">
          <ac:chgData name="Nikki Sakari" userId="cc3a8ce0-d5e0-4d4d-bfea-20feff3f7ac3" providerId="ADAL" clId="{83BCB886-8B04-49CA-995B-269BCAB5F872}" dt="2024-02-20T16:40:05.811" v="1473"/>
          <ac:spMkLst>
            <pc:docMk/>
            <pc:sldMk cId="785423490" sldId="296"/>
            <ac:spMk id="4" creationId="{6238FFDC-A964-6C71-0718-5130B07F9504}"/>
          </ac:spMkLst>
        </pc:spChg>
        <pc:spChg chg="add del mod">
          <ac:chgData name="Nikki Sakari" userId="cc3a8ce0-d5e0-4d4d-bfea-20feff3f7ac3" providerId="ADAL" clId="{83BCB886-8B04-49CA-995B-269BCAB5F872}" dt="2024-02-20T16:40:40.089" v="1483" actId="478"/>
          <ac:spMkLst>
            <pc:docMk/>
            <pc:sldMk cId="785423490" sldId="296"/>
            <ac:spMk id="5" creationId="{5A84FB92-CD10-9201-0552-B158CBDF126B}"/>
          </ac:spMkLst>
        </pc:spChg>
        <pc:spChg chg="add mod">
          <ac:chgData name="Nikki Sakari" userId="cc3a8ce0-d5e0-4d4d-bfea-20feff3f7ac3" providerId="ADAL" clId="{83BCB886-8B04-49CA-995B-269BCAB5F872}" dt="2024-02-27T14:42:58.437" v="5140" actId="20577"/>
          <ac:spMkLst>
            <pc:docMk/>
            <pc:sldMk cId="785423490" sldId="296"/>
            <ac:spMk id="5" creationId="{69E4134A-0973-DCB1-3747-C82BC4394BE7}"/>
          </ac:spMkLst>
        </pc:spChg>
        <pc:spChg chg="add del mod">
          <ac:chgData name="Nikki Sakari" userId="cc3a8ce0-d5e0-4d4d-bfea-20feff3f7ac3" providerId="ADAL" clId="{83BCB886-8B04-49CA-995B-269BCAB5F872}" dt="2024-02-21T09:00:01.015" v="3378" actId="478"/>
          <ac:spMkLst>
            <pc:docMk/>
            <pc:sldMk cId="785423490" sldId="296"/>
            <ac:spMk id="5" creationId="{AFD2EF15-FA66-70C8-1F58-4A18CB5521F7}"/>
          </ac:spMkLst>
        </pc:spChg>
        <pc:spChg chg="add del mod">
          <ac:chgData name="Nikki Sakari" userId="cc3a8ce0-d5e0-4d4d-bfea-20feff3f7ac3" providerId="ADAL" clId="{83BCB886-8B04-49CA-995B-269BCAB5F872}" dt="2024-02-21T13:58:24.884" v="4592" actId="478"/>
          <ac:spMkLst>
            <pc:docMk/>
            <pc:sldMk cId="785423490" sldId="296"/>
            <ac:spMk id="6" creationId="{BF8E076D-0A28-15DC-443E-E4E0C94FE986}"/>
          </ac:spMkLst>
        </pc:spChg>
        <pc:spChg chg="mod">
          <ac:chgData name="Nikki Sakari" userId="cc3a8ce0-d5e0-4d4d-bfea-20feff3f7ac3" providerId="ADAL" clId="{83BCB886-8B04-49CA-995B-269BCAB5F872}" dt="2024-03-13T11:33:26.937" v="12182" actId="20577"/>
          <ac:spMkLst>
            <pc:docMk/>
            <pc:sldMk cId="785423490" sldId="296"/>
            <ac:spMk id="8" creationId="{3719422B-BDCD-8DA3-A7D2-EF82C166B620}"/>
          </ac:spMkLst>
        </pc:spChg>
        <pc:spChg chg="add mod">
          <ac:chgData name="Nikki Sakari" userId="cc3a8ce0-d5e0-4d4d-bfea-20feff3f7ac3" providerId="ADAL" clId="{83BCB886-8B04-49CA-995B-269BCAB5F872}" dt="2024-04-04T07:13:32.865" v="29136" actId="20577"/>
          <ac:spMkLst>
            <pc:docMk/>
            <pc:sldMk cId="785423490" sldId="296"/>
            <ac:spMk id="10" creationId="{ED8897BE-A46C-EB5B-9012-8C06F56D4A92}"/>
          </ac:spMkLst>
        </pc:spChg>
        <pc:spChg chg="add mod">
          <ac:chgData name="Nikki Sakari" userId="cc3a8ce0-d5e0-4d4d-bfea-20feff3f7ac3" providerId="ADAL" clId="{83BCB886-8B04-49CA-995B-269BCAB5F872}" dt="2024-02-27T14:42:57.086" v="5139" actId="20577"/>
          <ac:spMkLst>
            <pc:docMk/>
            <pc:sldMk cId="785423490" sldId="296"/>
            <ac:spMk id="11" creationId="{AEF4D077-D733-E289-5DDF-CB6EB9626804}"/>
          </ac:spMkLst>
        </pc:spChg>
        <pc:spChg chg="add del mod">
          <ac:chgData name="Nikki Sakari" userId="cc3a8ce0-d5e0-4d4d-bfea-20feff3f7ac3" providerId="ADAL" clId="{83BCB886-8B04-49CA-995B-269BCAB5F872}" dt="2024-02-21T14:00:29.585" v="4644" actId="478"/>
          <ac:spMkLst>
            <pc:docMk/>
            <pc:sldMk cId="785423490" sldId="296"/>
            <ac:spMk id="12" creationId="{C969D040-8CC8-A6B9-544E-393F85AEFB99}"/>
          </ac:spMkLst>
        </pc:spChg>
        <pc:spChg chg="add del mod">
          <ac:chgData name="Nikki Sakari" userId="cc3a8ce0-d5e0-4d4d-bfea-20feff3f7ac3" providerId="ADAL" clId="{83BCB886-8B04-49CA-995B-269BCAB5F872}" dt="2024-02-21T14:00:28.722" v="4643" actId="478"/>
          <ac:spMkLst>
            <pc:docMk/>
            <pc:sldMk cId="785423490" sldId="296"/>
            <ac:spMk id="13" creationId="{0D2BD58D-D442-5466-D368-C80229EC9258}"/>
          </ac:spMkLst>
        </pc:spChg>
        <pc:spChg chg="add del mod">
          <ac:chgData name="Nikki Sakari" userId="cc3a8ce0-d5e0-4d4d-bfea-20feff3f7ac3" providerId="ADAL" clId="{83BCB886-8B04-49CA-995B-269BCAB5F872}" dt="2024-02-20T17:48:36.882" v="2729" actId="478"/>
          <ac:spMkLst>
            <pc:docMk/>
            <pc:sldMk cId="785423490" sldId="296"/>
            <ac:spMk id="15" creationId="{66F905DA-AED8-4F00-FB9A-56A983F4163B}"/>
          </ac:spMkLst>
        </pc:spChg>
        <pc:spChg chg="add del mod">
          <ac:chgData name="Nikki Sakari" userId="cc3a8ce0-d5e0-4d4d-bfea-20feff3f7ac3" providerId="ADAL" clId="{83BCB886-8B04-49CA-995B-269BCAB5F872}" dt="2024-02-20T17:48:37.968" v="2730" actId="478"/>
          <ac:spMkLst>
            <pc:docMk/>
            <pc:sldMk cId="785423490" sldId="296"/>
            <ac:spMk id="16" creationId="{6F84B292-B5E4-DA69-7639-946E0F8B2850}"/>
          </ac:spMkLst>
        </pc:spChg>
        <pc:spChg chg="add del mod">
          <ac:chgData name="Nikki Sakari" userId="cc3a8ce0-d5e0-4d4d-bfea-20feff3f7ac3" providerId="ADAL" clId="{83BCB886-8B04-49CA-995B-269BCAB5F872}" dt="2024-02-20T17:48:38.454" v="2731" actId="478"/>
          <ac:spMkLst>
            <pc:docMk/>
            <pc:sldMk cId="785423490" sldId="296"/>
            <ac:spMk id="17" creationId="{84D11ED7-40AC-5EDD-8B92-4AAB3B0CFE98}"/>
          </ac:spMkLst>
        </pc:spChg>
        <pc:spChg chg="add del">
          <ac:chgData name="Nikki Sakari" userId="cc3a8ce0-d5e0-4d4d-bfea-20feff3f7ac3" providerId="ADAL" clId="{83BCB886-8B04-49CA-995B-269BCAB5F872}" dt="2024-02-20T17:41:34.367" v="2616" actId="11529"/>
          <ac:spMkLst>
            <pc:docMk/>
            <pc:sldMk cId="785423490" sldId="296"/>
            <ac:spMk id="18" creationId="{D25E4835-C202-591D-0A93-C69EB74C5F56}"/>
          </ac:spMkLst>
        </pc:spChg>
        <pc:spChg chg="add del">
          <ac:chgData name="Nikki Sakari" userId="cc3a8ce0-d5e0-4d4d-bfea-20feff3f7ac3" providerId="ADAL" clId="{83BCB886-8B04-49CA-995B-269BCAB5F872}" dt="2024-02-20T17:41:42.001" v="2618" actId="478"/>
          <ac:spMkLst>
            <pc:docMk/>
            <pc:sldMk cId="785423490" sldId="296"/>
            <ac:spMk id="19" creationId="{AC0AE0A9-8ACF-C5BF-BD1A-8570C7C1AEC8}"/>
          </ac:spMkLst>
        </pc:spChg>
        <pc:spChg chg="add del mod">
          <ac:chgData name="Nikki Sakari" userId="cc3a8ce0-d5e0-4d4d-bfea-20feff3f7ac3" providerId="ADAL" clId="{83BCB886-8B04-49CA-995B-269BCAB5F872}" dt="2024-02-20T17:43:04.162" v="2651" actId="478"/>
          <ac:spMkLst>
            <pc:docMk/>
            <pc:sldMk cId="785423490" sldId="296"/>
            <ac:spMk id="20" creationId="{F40C4BBC-32C6-B045-7922-804034007C4A}"/>
          </ac:spMkLst>
        </pc:spChg>
        <pc:spChg chg="add del mod">
          <ac:chgData name="Nikki Sakari" userId="cc3a8ce0-d5e0-4d4d-bfea-20feff3f7ac3" providerId="ADAL" clId="{83BCB886-8B04-49CA-995B-269BCAB5F872}" dt="2024-02-20T17:43:25.303" v="2656" actId="478"/>
          <ac:spMkLst>
            <pc:docMk/>
            <pc:sldMk cId="785423490" sldId="296"/>
            <ac:spMk id="21" creationId="{FDE7ADB1-CCBC-EFF1-87B6-08F5D6B5D8D8}"/>
          </ac:spMkLst>
        </pc:spChg>
        <pc:spChg chg="add del mod">
          <ac:chgData name="Nikki Sakari" userId="cc3a8ce0-d5e0-4d4d-bfea-20feff3f7ac3" providerId="ADAL" clId="{83BCB886-8B04-49CA-995B-269BCAB5F872}" dt="2024-02-20T17:48:36.104" v="2728" actId="478"/>
          <ac:spMkLst>
            <pc:docMk/>
            <pc:sldMk cId="785423490" sldId="296"/>
            <ac:spMk id="23" creationId="{AED962D7-C022-404B-A36D-6394F9F743B9}"/>
          </ac:spMkLst>
        </pc:spChg>
        <pc:picChg chg="add mod">
          <ac:chgData name="Nikki Sakari" userId="cc3a8ce0-d5e0-4d4d-bfea-20feff3f7ac3" providerId="ADAL" clId="{83BCB886-8B04-49CA-995B-269BCAB5F872}" dt="2024-02-20T17:43:20.973" v="2654" actId="1076"/>
          <ac:picMkLst>
            <pc:docMk/>
            <pc:sldMk cId="785423490" sldId="296"/>
            <ac:picMk id="9" creationId="{0248368B-DC5E-6E02-E917-942B40BC9113}"/>
          </ac:picMkLst>
        </pc:picChg>
        <pc:picChg chg="add del mod">
          <ac:chgData name="Nikki Sakari" userId="cc3a8ce0-d5e0-4d4d-bfea-20feff3f7ac3" providerId="ADAL" clId="{83BCB886-8B04-49CA-995B-269BCAB5F872}" dt="2024-02-20T16:51:35.646" v="1584" actId="478"/>
          <ac:picMkLst>
            <pc:docMk/>
            <pc:sldMk cId="785423490" sldId="296"/>
            <ac:picMk id="10" creationId="{447284A3-2AD2-A9CD-8DFD-EF02E8C17A13}"/>
          </ac:picMkLst>
        </pc:picChg>
        <pc:picChg chg="add del mod">
          <ac:chgData name="Nikki Sakari" userId="cc3a8ce0-d5e0-4d4d-bfea-20feff3f7ac3" providerId="ADAL" clId="{83BCB886-8B04-49CA-995B-269BCAB5F872}" dt="2024-02-20T16:51:35.018" v="1583" actId="478"/>
          <ac:picMkLst>
            <pc:docMk/>
            <pc:sldMk cId="785423490" sldId="296"/>
            <ac:picMk id="11" creationId="{299D209B-1A53-63CB-F622-E2ADAB723029}"/>
          </ac:picMkLst>
        </pc:picChg>
        <pc:picChg chg="add del mod">
          <ac:chgData name="Nikki Sakari" userId="cc3a8ce0-d5e0-4d4d-bfea-20feff3f7ac3" providerId="ADAL" clId="{83BCB886-8B04-49CA-995B-269BCAB5F872}" dt="2024-02-20T17:24:46.826" v="2382" actId="478"/>
          <ac:picMkLst>
            <pc:docMk/>
            <pc:sldMk cId="785423490" sldId="296"/>
            <ac:picMk id="14" creationId="{2B5BE926-828A-FB83-2E04-BFED58AB3D46}"/>
          </ac:picMkLst>
        </pc:picChg>
        <pc:picChg chg="add del mod modCrop">
          <ac:chgData name="Nikki Sakari" userId="cc3a8ce0-d5e0-4d4d-bfea-20feff3f7ac3" providerId="ADAL" clId="{83BCB886-8B04-49CA-995B-269BCAB5F872}" dt="2024-02-20T17:44:58.072" v="2680" actId="478"/>
          <ac:picMkLst>
            <pc:docMk/>
            <pc:sldMk cId="785423490" sldId="296"/>
            <ac:picMk id="22" creationId="{35E6BC5D-E4D5-77CB-BC22-45FD469D8732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44.964" v="29141" actId="20577"/>
        <pc:sldMkLst>
          <pc:docMk/>
          <pc:sldMk cId="3744956109" sldId="297"/>
        </pc:sldMkLst>
        <pc:spChg chg="mod">
          <ac:chgData name="Nikki Sakari" userId="cc3a8ce0-d5e0-4d4d-bfea-20feff3f7ac3" providerId="ADAL" clId="{83BCB886-8B04-49CA-995B-269BCAB5F872}" dt="2024-02-20T09:33:37.004" v="1279" actId="20577"/>
          <ac:spMkLst>
            <pc:docMk/>
            <pc:sldMk cId="3744956109" sldId="297"/>
            <ac:spMk id="2" creationId="{983723A4-582A-F2CB-AFF9-E80DF2DA7462}"/>
          </ac:spMkLst>
        </pc:spChg>
        <pc:spChg chg="add mod">
          <ac:chgData name="Nikki Sakari" userId="cc3a8ce0-d5e0-4d4d-bfea-20feff3f7ac3" providerId="ADAL" clId="{83BCB886-8B04-49CA-995B-269BCAB5F872}" dt="2024-02-20T10:38:42.365" v="1304"/>
          <ac:spMkLst>
            <pc:docMk/>
            <pc:sldMk cId="3744956109" sldId="297"/>
            <ac:spMk id="3" creationId="{3A0C4B5B-4E47-A49F-425A-22729813257C}"/>
          </ac:spMkLst>
        </pc:spChg>
        <pc:spChg chg="add del mod">
          <ac:chgData name="Nikki Sakari" userId="cc3a8ce0-d5e0-4d4d-bfea-20feff3f7ac3" providerId="ADAL" clId="{83BCB886-8B04-49CA-995B-269BCAB5F872}" dt="2024-02-20T16:40:41.509" v="1484" actId="478"/>
          <ac:spMkLst>
            <pc:docMk/>
            <pc:sldMk cId="3744956109" sldId="297"/>
            <ac:spMk id="4" creationId="{0A6F2854-ABB9-E4E8-AC00-C35AE181E196}"/>
          </ac:spMkLst>
        </pc:spChg>
        <pc:spChg chg="del">
          <ac:chgData name="Nikki Sakari" userId="cc3a8ce0-d5e0-4d4d-bfea-20feff3f7ac3" providerId="ADAL" clId="{83BCB886-8B04-49CA-995B-269BCAB5F872}" dt="2024-02-20T10:38:13.702" v="1291" actId="478"/>
          <ac:spMkLst>
            <pc:docMk/>
            <pc:sldMk cId="3744956109" sldId="297"/>
            <ac:spMk id="4" creationId="{A897D79D-BADA-1E27-B982-99E081C9FBCB}"/>
          </ac:spMkLst>
        </pc:spChg>
        <pc:spChg chg="add mod">
          <ac:chgData name="Nikki Sakari" userId="cc3a8ce0-d5e0-4d4d-bfea-20feff3f7ac3" providerId="ADAL" clId="{83BCB886-8B04-49CA-995B-269BCAB5F872}" dt="2024-02-27T14:43:51.018" v="5142" actId="20577"/>
          <ac:spMkLst>
            <pc:docMk/>
            <pc:sldMk cId="3744956109" sldId="297"/>
            <ac:spMk id="4" creationId="{B596134B-E2D5-38A6-3EAC-E4C910878A53}"/>
          </ac:spMkLst>
        </pc:spChg>
        <pc:spChg chg="add del mod">
          <ac:chgData name="Nikki Sakari" userId="cc3a8ce0-d5e0-4d4d-bfea-20feff3f7ac3" providerId="ADAL" clId="{83BCB886-8B04-49CA-995B-269BCAB5F872}" dt="2024-02-21T09:00:08.175" v="3381" actId="478"/>
          <ac:spMkLst>
            <pc:docMk/>
            <pc:sldMk cId="3744956109" sldId="297"/>
            <ac:spMk id="4" creationId="{F1B5A7B1-07AD-0442-1132-3A9A2F616392}"/>
          </ac:spMkLst>
        </pc:spChg>
        <pc:spChg chg="add mod">
          <ac:chgData name="Nikki Sakari" userId="cc3a8ce0-d5e0-4d4d-bfea-20feff3f7ac3" providerId="ADAL" clId="{83BCB886-8B04-49CA-995B-269BCAB5F872}" dt="2024-02-20T16:40:05.173" v="1472"/>
          <ac:spMkLst>
            <pc:docMk/>
            <pc:sldMk cId="3744956109" sldId="297"/>
            <ac:spMk id="5" creationId="{2274CE84-6E45-ED2D-265A-63873951A284}"/>
          </ac:spMkLst>
        </pc:spChg>
        <pc:spChg chg="add mod">
          <ac:chgData name="Nikki Sakari" userId="cc3a8ce0-d5e0-4d4d-bfea-20feff3f7ac3" providerId="ADAL" clId="{83BCB886-8B04-49CA-995B-269BCAB5F872}" dt="2024-04-04T07:13:44.964" v="29141" actId="20577"/>
          <ac:spMkLst>
            <pc:docMk/>
            <pc:sldMk cId="3744956109" sldId="297"/>
            <ac:spMk id="6" creationId="{FC245879-258D-8E3A-1910-07CECCA7BDC3}"/>
          </ac:spMkLst>
        </pc:spChg>
        <pc:spChg chg="add del mod">
          <ac:chgData name="Nikki Sakari" userId="cc3a8ce0-d5e0-4d4d-bfea-20feff3f7ac3" providerId="ADAL" clId="{83BCB886-8B04-49CA-995B-269BCAB5F872}" dt="2024-02-22T11:25:33.414" v="5118" actId="20577"/>
          <ac:spMkLst>
            <pc:docMk/>
            <pc:sldMk cId="3744956109" sldId="297"/>
            <ac:spMk id="8" creationId="{060A5F63-6AA9-8323-4474-6C62E6A14A96}"/>
          </ac:spMkLst>
        </pc:spChg>
        <pc:spChg chg="add mod">
          <ac:chgData name="Nikki Sakari" userId="cc3a8ce0-d5e0-4d4d-bfea-20feff3f7ac3" providerId="ADAL" clId="{83BCB886-8B04-49CA-995B-269BCAB5F872}" dt="2024-02-21T14:01:10.804" v="4658"/>
          <ac:spMkLst>
            <pc:docMk/>
            <pc:sldMk cId="3744956109" sldId="297"/>
            <ac:spMk id="9" creationId="{C6470C81-05FB-0B3A-B36F-C66A137F359A}"/>
          </ac:spMkLst>
        </pc:spChg>
        <pc:spChg chg="add mod">
          <ac:chgData name="Nikki Sakari" userId="cc3a8ce0-d5e0-4d4d-bfea-20feff3f7ac3" providerId="ADAL" clId="{83BCB886-8B04-49CA-995B-269BCAB5F872}" dt="2024-02-27T14:43:50.107" v="5141" actId="20577"/>
          <ac:spMkLst>
            <pc:docMk/>
            <pc:sldMk cId="3744956109" sldId="297"/>
            <ac:spMk id="10" creationId="{98F0EE1C-0494-DA32-B27D-CA1E518C3293}"/>
          </ac:spMkLst>
        </pc:spChg>
        <pc:spChg chg="add mod">
          <ac:chgData name="Nikki Sakari" userId="cc3a8ce0-d5e0-4d4d-bfea-20feff3f7ac3" providerId="ADAL" clId="{83BCB886-8B04-49CA-995B-269BCAB5F872}" dt="2024-02-20T16:41:02.429" v="1498"/>
          <ac:spMkLst>
            <pc:docMk/>
            <pc:sldMk cId="3744956109" sldId="297"/>
            <ac:spMk id="10" creationId="{E2C081C1-A1B7-9508-99D0-30DDF62C58A1}"/>
          </ac:spMkLst>
        </pc:spChg>
        <pc:spChg chg="add del mod">
          <ac:chgData name="Nikki Sakari" userId="cc3a8ce0-d5e0-4d4d-bfea-20feff3f7ac3" providerId="ADAL" clId="{83BCB886-8B04-49CA-995B-269BCAB5F872}" dt="2024-02-21T13:58:28.304" v="4593" actId="478"/>
          <ac:spMkLst>
            <pc:docMk/>
            <pc:sldMk cId="3744956109" sldId="297"/>
            <ac:spMk id="13" creationId="{2962663D-8B1A-CC65-EBD9-9F3CA6E1F378}"/>
          </ac:spMkLst>
        </pc:spChg>
        <pc:spChg chg="add del mod">
          <ac:chgData name="Nikki Sakari" userId="cc3a8ce0-d5e0-4d4d-bfea-20feff3f7ac3" providerId="ADAL" clId="{83BCB886-8B04-49CA-995B-269BCAB5F872}" dt="2024-02-21T14:00:58.907" v="4654" actId="478"/>
          <ac:spMkLst>
            <pc:docMk/>
            <pc:sldMk cId="3744956109" sldId="297"/>
            <ac:spMk id="14" creationId="{34E42013-AD95-4052-F90C-C075F244F3D6}"/>
          </ac:spMkLst>
        </pc:spChg>
        <pc:spChg chg="add del mod">
          <ac:chgData name="Nikki Sakari" userId="cc3a8ce0-d5e0-4d4d-bfea-20feff3f7ac3" providerId="ADAL" clId="{83BCB886-8B04-49CA-995B-269BCAB5F872}" dt="2024-02-20T16:54:04.433" v="1634" actId="478"/>
          <ac:spMkLst>
            <pc:docMk/>
            <pc:sldMk cId="3744956109" sldId="297"/>
            <ac:spMk id="15" creationId="{DD566F3F-3F71-28FC-5E15-A4C5F194ADDA}"/>
          </ac:spMkLst>
        </pc:spChg>
        <pc:spChg chg="add del mod">
          <ac:chgData name="Nikki Sakari" userId="cc3a8ce0-d5e0-4d4d-bfea-20feff3f7ac3" providerId="ADAL" clId="{83BCB886-8B04-49CA-995B-269BCAB5F872}" dt="2024-02-21T14:00:59.804" v="4655" actId="478"/>
          <ac:spMkLst>
            <pc:docMk/>
            <pc:sldMk cId="3744956109" sldId="297"/>
            <ac:spMk id="16" creationId="{3A581A67-E84A-FC11-D7A4-470A20B65540}"/>
          </ac:spMkLst>
        </pc:spChg>
        <pc:spChg chg="add del mod ord">
          <ac:chgData name="Nikki Sakari" userId="cc3a8ce0-d5e0-4d4d-bfea-20feff3f7ac3" providerId="ADAL" clId="{83BCB886-8B04-49CA-995B-269BCAB5F872}" dt="2024-02-20T17:48:40.445" v="2732" actId="478"/>
          <ac:spMkLst>
            <pc:docMk/>
            <pc:sldMk cId="3744956109" sldId="297"/>
            <ac:spMk id="17" creationId="{996E5E6B-AECC-2778-D922-81DBFA9F6A5F}"/>
          </ac:spMkLst>
        </pc:spChg>
        <pc:picChg chg="add mod">
          <ac:chgData name="Nikki Sakari" userId="cc3a8ce0-d5e0-4d4d-bfea-20feff3f7ac3" providerId="ADAL" clId="{83BCB886-8B04-49CA-995B-269BCAB5F872}" dt="2024-02-20T16:41:00.610" v="1493"/>
          <ac:picMkLst>
            <pc:docMk/>
            <pc:sldMk cId="3744956109" sldId="297"/>
            <ac:picMk id="9" creationId="{B76EEEF6-F0EA-C9F8-7EA6-151082D462C0}"/>
          </ac:picMkLst>
        </pc:picChg>
        <pc:picChg chg="add mod">
          <ac:chgData name="Nikki Sakari" userId="cc3a8ce0-d5e0-4d4d-bfea-20feff3f7ac3" providerId="ADAL" clId="{83BCB886-8B04-49CA-995B-269BCAB5F872}" dt="2024-02-20T16:41:23.728" v="1502" actId="1076"/>
          <ac:picMkLst>
            <pc:docMk/>
            <pc:sldMk cId="3744956109" sldId="297"/>
            <ac:picMk id="12" creationId="{DE99D543-C9B1-3714-8ECB-1773FE2D0B5E}"/>
          </ac:picMkLst>
        </pc:picChg>
      </pc:sldChg>
      <pc:sldChg chg="addSp delSp modSp add mod modClrScheme chgLayout modNotes">
        <pc:chgData name="Nikki Sakari" userId="cc3a8ce0-d5e0-4d4d-bfea-20feff3f7ac3" providerId="ADAL" clId="{83BCB886-8B04-49CA-995B-269BCAB5F872}" dt="2024-04-04T07:13:08.032" v="29125"/>
        <pc:sldMkLst>
          <pc:docMk/>
          <pc:sldMk cId="553211571" sldId="298"/>
        </pc:sldMkLst>
        <pc:spChg chg="mod ord">
          <ac:chgData name="Nikki Sakari" userId="cc3a8ce0-d5e0-4d4d-bfea-20feff3f7ac3" providerId="ADAL" clId="{83BCB886-8B04-49CA-995B-269BCAB5F872}" dt="2024-02-20T17:48:59.906" v="2736" actId="700"/>
          <ac:spMkLst>
            <pc:docMk/>
            <pc:sldMk cId="553211571" sldId="298"/>
            <ac:spMk id="2" creationId="{7CF0669A-34A9-7EFA-C7C6-A87274EA81CB}"/>
          </ac:spMkLst>
        </pc:spChg>
        <pc:spChg chg="add del mod">
          <ac:chgData name="Nikki Sakari" userId="cc3a8ce0-d5e0-4d4d-bfea-20feff3f7ac3" providerId="ADAL" clId="{83BCB886-8B04-49CA-995B-269BCAB5F872}" dt="2024-04-04T07:13:07.848" v="29124" actId="478"/>
          <ac:spMkLst>
            <pc:docMk/>
            <pc:sldMk cId="553211571" sldId="298"/>
            <ac:spMk id="3" creationId="{CCDF2E94-E650-DD92-56AC-D4563DF2E30B}"/>
          </ac:spMkLst>
        </pc:spChg>
        <pc:spChg chg="add mod">
          <ac:chgData name="Nikki Sakari" userId="cc3a8ce0-d5e0-4d4d-bfea-20feff3f7ac3" providerId="ADAL" clId="{83BCB886-8B04-49CA-995B-269BCAB5F872}" dt="2024-04-04T07:13:08.032" v="29125"/>
          <ac:spMkLst>
            <pc:docMk/>
            <pc:sldMk cId="553211571" sldId="298"/>
            <ac:spMk id="5" creationId="{675BD0E0-98BA-69FC-83F1-FC1A51E22B56}"/>
          </ac:spMkLst>
        </pc:spChg>
        <pc:spChg chg="add del mod">
          <ac:chgData name="Nikki Sakari" userId="cc3a8ce0-d5e0-4d4d-bfea-20feff3f7ac3" providerId="ADAL" clId="{83BCB886-8B04-49CA-995B-269BCAB5F872}" dt="2024-02-21T08:59:47.105" v="3373" actId="478"/>
          <ac:spMkLst>
            <pc:docMk/>
            <pc:sldMk cId="553211571" sldId="298"/>
            <ac:spMk id="8" creationId="{50160D30-E4B8-101D-2416-FD3BF47B6BD6}"/>
          </ac:spMkLst>
        </pc:spChg>
        <pc:spChg chg="del mod ord">
          <ac:chgData name="Nikki Sakari" userId="cc3a8ce0-d5e0-4d4d-bfea-20feff3f7ac3" providerId="ADAL" clId="{83BCB886-8B04-49CA-995B-269BCAB5F872}" dt="2024-02-20T17:49:02.135" v="2737" actId="478"/>
          <ac:spMkLst>
            <pc:docMk/>
            <pc:sldMk cId="553211571" sldId="298"/>
            <ac:spMk id="8" creationId="{84E5C64E-375E-4463-6AB6-647489199B7E}"/>
          </ac:spMkLst>
        </pc:spChg>
        <pc:spChg chg="add del mod">
          <ac:chgData name="Nikki Sakari" userId="cc3a8ce0-d5e0-4d4d-bfea-20feff3f7ac3" providerId="ADAL" clId="{83BCB886-8B04-49CA-995B-269BCAB5F872}" dt="2024-02-21T14:31:30.599" v="4727" actId="478"/>
          <ac:spMkLst>
            <pc:docMk/>
            <pc:sldMk cId="553211571" sldId="298"/>
            <ac:spMk id="10" creationId="{167F614C-E868-0A65-DB83-3FDA424B669B}"/>
          </ac:spMkLst>
        </pc:spChg>
        <pc:spChg chg="add mod">
          <ac:chgData name="Nikki Sakari" userId="cc3a8ce0-d5e0-4d4d-bfea-20feff3f7ac3" providerId="ADAL" clId="{83BCB886-8B04-49CA-995B-269BCAB5F872}" dt="2024-02-21T09:00:42.003" v="3389"/>
          <ac:spMkLst>
            <pc:docMk/>
            <pc:sldMk cId="553211571" sldId="298"/>
            <ac:spMk id="10" creationId="{EA74C096-15B3-C3A4-443B-E831EE4BA0A4}"/>
          </ac:spMkLst>
        </pc:spChg>
        <pc:spChg chg="add del mod">
          <ac:chgData name="Nikki Sakari" userId="cc3a8ce0-d5e0-4d4d-bfea-20feff3f7ac3" providerId="ADAL" clId="{83BCB886-8B04-49CA-995B-269BCAB5F872}" dt="2024-03-12T09:45:49.634" v="8992" actId="478"/>
          <ac:spMkLst>
            <pc:docMk/>
            <pc:sldMk cId="553211571" sldId="298"/>
            <ac:spMk id="12" creationId="{46257B14-0830-414F-4680-EB59DF2D4476}"/>
          </ac:spMkLst>
        </pc:spChg>
        <pc:spChg chg="add del mod">
          <ac:chgData name="Nikki Sakari" userId="cc3a8ce0-d5e0-4d4d-bfea-20feff3f7ac3" providerId="ADAL" clId="{83BCB886-8B04-49CA-995B-269BCAB5F872}" dt="2024-02-20T17:56:17.470" v="2827" actId="478"/>
          <ac:spMkLst>
            <pc:docMk/>
            <pc:sldMk cId="553211571" sldId="298"/>
            <ac:spMk id="12" creationId="{5FE009AA-13D4-719D-9D6C-356E2152B3E3}"/>
          </ac:spMkLst>
        </pc:spChg>
        <pc:spChg chg="del">
          <ac:chgData name="Nikki Sakari" userId="cc3a8ce0-d5e0-4d4d-bfea-20feff3f7ac3" providerId="ADAL" clId="{83BCB886-8B04-49CA-995B-269BCAB5F872}" dt="2024-02-20T17:49:07.706" v="2741" actId="478"/>
          <ac:spMkLst>
            <pc:docMk/>
            <pc:sldMk cId="553211571" sldId="298"/>
            <ac:spMk id="13" creationId="{9F27F43E-8F97-F827-0E78-4547F74E4265}"/>
          </ac:spMkLst>
        </pc:spChg>
        <pc:spChg chg="add del mod">
          <ac:chgData name="Nikki Sakari" userId="cc3a8ce0-d5e0-4d4d-bfea-20feff3f7ac3" providerId="ADAL" clId="{83BCB886-8B04-49CA-995B-269BCAB5F872}" dt="2024-02-20T17:56:16.021" v="2825" actId="478"/>
          <ac:spMkLst>
            <pc:docMk/>
            <pc:sldMk cId="553211571" sldId="298"/>
            <ac:spMk id="14" creationId="{DF5DD9EB-A8AB-9E64-A435-590D05727A47}"/>
          </ac:spMkLst>
        </pc:spChg>
        <pc:spChg chg="add del mod">
          <ac:chgData name="Nikki Sakari" userId="cc3a8ce0-d5e0-4d4d-bfea-20feff3f7ac3" providerId="ADAL" clId="{83BCB886-8B04-49CA-995B-269BCAB5F872}" dt="2024-02-20T17:56:16.470" v="2826" actId="478"/>
          <ac:spMkLst>
            <pc:docMk/>
            <pc:sldMk cId="553211571" sldId="298"/>
            <ac:spMk id="15" creationId="{25AFF02F-E60C-0951-6600-AD721A29386A}"/>
          </ac:spMkLst>
        </pc:spChg>
        <pc:spChg chg="add del mod">
          <ac:chgData name="Nikki Sakari" userId="cc3a8ce0-d5e0-4d4d-bfea-20feff3f7ac3" providerId="ADAL" clId="{83BCB886-8B04-49CA-995B-269BCAB5F872}" dt="2024-02-20T17:56:18.303" v="2828" actId="478"/>
          <ac:spMkLst>
            <pc:docMk/>
            <pc:sldMk cId="553211571" sldId="298"/>
            <ac:spMk id="16" creationId="{D04863FA-E9E2-012D-6ACA-184E2BEB515C}"/>
          </ac:spMkLst>
        </pc:spChg>
        <pc:spChg chg="del">
          <ac:chgData name="Nikki Sakari" userId="cc3a8ce0-d5e0-4d4d-bfea-20feff3f7ac3" providerId="ADAL" clId="{83BCB886-8B04-49CA-995B-269BCAB5F872}" dt="2024-02-20T17:49:09.036" v="2742" actId="478"/>
          <ac:spMkLst>
            <pc:docMk/>
            <pc:sldMk cId="553211571" sldId="298"/>
            <ac:spMk id="17" creationId="{5108C093-69DA-2C39-07CB-99E08CAE4140}"/>
          </ac:spMkLst>
        </pc:spChg>
        <pc:spChg chg="del">
          <ac:chgData name="Nikki Sakari" userId="cc3a8ce0-d5e0-4d4d-bfea-20feff3f7ac3" providerId="ADAL" clId="{83BCB886-8B04-49CA-995B-269BCAB5F872}" dt="2024-02-20T17:49:03.738" v="2739" actId="478"/>
          <ac:spMkLst>
            <pc:docMk/>
            <pc:sldMk cId="553211571" sldId="298"/>
            <ac:spMk id="24" creationId="{D3A99A0E-39D8-0007-BEA7-D27B02F9A95A}"/>
          </ac:spMkLst>
        </pc:spChg>
        <pc:spChg chg="del">
          <ac:chgData name="Nikki Sakari" userId="cc3a8ce0-d5e0-4d4d-bfea-20feff3f7ac3" providerId="ADAL" clId="{83BCB886-8B04-49CA-995B-269BCAB5F872}" dt="2024-02-20T17:49:04.467" v="2740" actId="478"/>
          <ac:spMkLst>
            <pc:docMk/>
            <pc:sldMk cId="553211571" sldId="298"/>
            <ac:spMk id="25" creationId="{B02558F5-4A4C-6689-6241-31781FD5366F}"/>
          </ac:spMkLst>
        </pc:spChg>
        <pc:picChg chg="add mod modCrop">
          <ac:chgData name="Nikki Sakari" userId="cc3a8ce0-d5e0-4d4d-bfea-20feff3f7ac3" providerId="ADAL" clId="{83BCB886-8B04-49CA-995B-269BCAB5F872}" dt="2024-02-21T14:51:34.879" v="4890" actId="18131"/>
          <ac:picMkLst>
            <pc:docMk/>
            <pc:sldMk cId="553211571" sldId="298"/>
            <ac:picMk id="4" creationId="{1620709C-4B01-BE3D-7B0F-3E97FD7DEC13}"/>
          </ac:picMkLst>
        </pc:picChg>
        <pc:picChg chg="del">
          <ac:chgData name="Nikki Sakari" userId="cc3a8ce0-d5e0-4d4d-bfea-20feff3f7ac3" providerId="ADAL" clId="{83BCB886-8B04-49CA-995B-269BCAB5F872}" dt="2024-02-20T17:49:02.800" v="2738" actId="478"/>
          <ac:picMkLst>
            <pc:docMk/>
            <pc:sldMk cId="553211571" sldId="298"/>
            <ac:picMk id="4" creationId="{1C1A55A4-85F2-0E62-E84B-EE6BFF040422}"/>
          </ac:picMkLst>
        </pc:picChg>
        <pc:picChg chg="add del mod">
          <ac:chgData name="Nikki Sakari" userId="cc3a8ce0-d5e0-4d4d-bfea-20feff3f7ac3" providerId="ADAL" clId="{83BCB886-8B04-49CA-995B-269BCAB5F872}" dt="2024-02-20T17:50:54.476" v="2782" actId="478"/>
          <ac:picMkLst>
            <pc:docMk/>
            <pc:sldMk cId="553211571" sldId="298"/>
            <ac:picMk id="5" creationId="{23CA0659-DCF0-5B8B-A253-4768C79C6036}"/>
          </ac:picMkLst>
        </pc:picChg>
        <pc:picChg chg="add mod modCrop">
          <ac:chgData name="Nikki Sakari" userId="cc3a8ce0-d5e0-4d4d-bfea-20feff3f7ac3" providerId="ADAL" clId="{83BCB886-8B04-49CA-995B-269BCAB5F872}" dt="2024-02-21T14:51:41.003" v="4891" actId="732"/>
          <ac:picMkLst>
            <pc:docMk/>
            <pc:sldMk cId="553211571" sldId="298"/>
            <ac:picMk id="6" creationId="{7C555342-5B0D-8017-9F29-829B51E8CA61}"/>
          </ac:picMkLst>
        </pc:picChg>
        <pc:picChg chg="add del mod">
          <ac:chgData name="Nikki Sakari" userId="cc3a8ce0-d5e0-4d4d-bfea-20feff3f7ac3" providerId="ADAL" clId="{83BCB886-8B04-49CA-995B-269BCAB5F872}" dt="2024-02-20T17:53:11.051" v="2786" actId="21"/>
          <ac:picMkLst>
            <pc:docMk/>
            <pc:sldMk cId="553211571" sldId="298"/>
            <ac:picMk id="10" creationId="{86D9CA07-E907-9733-11ED-6942A934FB2F}"/>
          </ac:picMkLst>
        </pc:picChg>
        <pc:picChg chg="add del mod modCrop">
          <ac:chgData name="Nikki Sakari" userId="cc3a8ce0-d5e0-4d4d-bfea-20feff3f7ac3" providerId="ADAL" clId="{83BCB886-8B04-49CA-995B-269BCAB5F872}" dt="2024-02-21T07:18:43.103" v="2850" actId="478"/>
          <ac:picMkLst>
            <pc:docMk/>
            <pc:sldMk cId="553211571" sldId="298"/>
            <ac:picMk id="11" creationId="{C804ADA2-4517-3481-5DE1-074168DB1D1D}"/>
          </ac:picMkLst>
        </pc:picChg>
        <pc:picChg chg="add del mod modCrop">
          <ac:chgData name="Nikki Sakari" userId="cc3a8ce0-d5e0-4d4d-bfea-20feff3f7ac3" providerId="ADAL" clId="{83BCB886-8B04-49CA-995B-269BCAB5F872}" dt="2024-02-20T18:00:32.205" v="2838" actId="478"/>
          <ac:picMkLst>
            <pc:docMk/>
            <pc:sldMk cId="553211571" sldId="298"/>
            <ac:picMk id="19" creationId="{86DE4C05-30E7-0843-B0D9-31F317CD9F1A}"/>
          </ac:picMkLst>
        </pc:picChg>
      </pc:sldChg>
      <pc:sldChg chg="add del">
        <pc:chgData name="Nikki Sakari" userId="cc3a8ce0-d5e0-4d4d-bfea-20feff3f7ac3" providerId="ADAL" clId="{83BCB886-8B04-49CA-995B-269BCAB5F872}" dt="2024-02-20T17:48:53.522" v="2734"/>
        <pc:sldMkLst>
          <pc:docMk/>
          <pc:sldMk cId="2855537063" sldId="298"/>
        </pc:sldMkLst>
      </pc:sldChg>
      <pc:sldChg chg="addSp delSp modSp add mod modNotes">
        <pc:chgData name="Nikki Sakari" userId="cc3a8ce0-d5e0-4d4d-bfea-20feff3f7ac3" providerId="ADAL" clId="{83BCB886-8B04-49CA-995B-269BCAB5F872}" dt="2024-04-04T07:13:24.809" v="29132"/>
        <pc:sldMkLst>
          <pc:docMk/>
          <pc:sldMk cId="4160000564" sldId="299"/>
        </pc:sldMkLst>
        <pc:spChg chg="mod">
          <ac:chgData name="Nikki Sakari" userId="cc3a8ce0-d5e0-4d4d-bfea-20feff3f7ac3" providerId="ADAL" clId="{83BCB886-8B04-49CA-995B-269BCAB5F872}" dt="2024-02-20T17:49:24.564" v="2760" actId="20577"/>
          <ac:spMkLst>
            <pc:docMk/>
            <pc:sldMk cId="4160000564" sldId="299"/>
            <ac:spMk id="2" creationId="{D13A60ED-39E5-1482-185C-416C2191FDD9}"/>
          </ac:spMkLst>
        </pc:spChg>
        <pc:spChg chg="add mod">
          <ac:chgData name="Nikki Sakari" userId="cc3a8ce0-d5e0-4d4d-bfea-20feff3f7ac3" providerId="ADAL" clId="{83BCB886-8B04-49CA-995B-269BCAB5F872}" dt="2024-04-04T07:13:24.809" v="29132"/>
          <ac:spMkLst>
            <pc:docMk/>
            <pc:sldMk cId="4160000564" sldId="299"/>
            <ac:spMk id="3" creationId="{675A6EFB-457C-9E75-1BC3-0427F8DA9F5F}"/>
          </ac:spMkLst>
        </pc:spChg>
        <pc:spChg chg="add del mod">
          <ac:chgData name="Nikki Sakari" userId="cc3a8ce0-d5e0-4d4d-bfea-20feff3f7ac3" providerId="ADAL" clId="{83BCB886-8B04-49CA-995B-269BCAB5F872}" dt="2024-02-21T14:30:39.482" v="4718" actId="21"/>
          <ac:spMkLst>
            <pc:docMk/>
            <pc:sldMk cId="4160000564" sldId="299"/>
            <ac:spMk id="10" creationId="{167F614C-E868-0A65-DB83-3FDA424B669B}"/>
          </ac:spMkLst>
        </pc:spChg>
        <pc:spChg chg="add del mod">
          <ac:chgData name="Nikki Sakari" userId="cc3a8ce0-d5e0-4d4d-bfea-20feff3f7ac3" providerId="ADAL" clId="{83BCB886-8B04-49CA-995B-269BCAB5F872}" dt="2024-02-21T08:59:56.794" v="3376" actId="478"/>
          <ac:spMkLst>
            <pc:docMk/>
            <pc:sldMk cId="4160000564" sldId="299"/>
            <ac:spMk id="17" creationId="{233080BB-840C-82F6-2ED7-FA2D79400342}"/>
          </ac:spMkLst>
        </pc:spChg>
        <pc:spChg chg="add del mod">
          <ac:chgData name="Nikki Sakari" userId="cc3a8ce0-d5e0-4d4d-bfea-20feff3f7ac3" providerId="ADAL" clId="{83BCB886-8B04-49CA-995B-269BCAB5F872}" dt="2024-03-12T09:46:40.679" v="9022" actId="478"/>
          <ac:spMkLst>
            <pc:docMk/>
            <pc:sldMk cId="4160000564" sldId="299"/>
            <ac:spMk id="18" creationId="{2410CD1D-4301-D1ED-FA91-A97E93B932DD}"/>
          </ac:spMkLst>
        </pc:spChg>
        <pc:graphicFrameChg chg="add del mod">
          <ac:chgData name="Nikki Sakari" userId="cc3a8ce0-d5e0-4d4d-bfea-20feff3f7ac3" providerId="ADAL" clId="{83BCB886-8B04-49CA-995B-269BCAB5F872}" dt="2024-02-27T14:57:10.035" v="5156" actId="478"/>
          <ac:graphicFrameMkLst>
            <pc:docMk/>
            <pc:sldMk cId="4160000564" sldId="299"/>
            <ac:graphicFrameMk id="3" creationId="{1E029FF8-928E-63B2-4C2D-781B979A601A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1T07:54:55.712" v="2912" actId="478"/>
          <ac:graphicFrameMkLst>
            <pc:docMk/>
            <pc:sldMk cId="4160000564" sldId="299"/>
            <ac:graphicFrameMk id="10" creationId="{1CD3D08D-EE26-EB41-F1FD-F2152592DF7B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1T07:55:10.136" v="2914" actId="478"/>
          <ac:graphicFrameMkLst>
            <pc:docMk/>
            <pc:sldMk cId="4160000564" sldId="299"/>
            <ac:graphicFrameMk id="11" creationId="{9F052DB7-1EA7-0F01-6153-4540675ACCA4}"/>
          </ac:graphicFrameMkLst>
        </pc:graphicFrameChg>
        <pc:picChg chg="add del mod">
          <ac:chgData name="Nikki Sakari" userId="cc3a8ce0-d5e0-4d4d-bfea-20feff3f7ac3" providerId="ADAL" clId="{83BCB886-8B04-49CA-995B-269BCAB5F872}" dt="2024-02-21T07:33:43.320" v="2878" actId="21"/>
          <ac:picMkLst>
            <pc:docMk/>
            <pc:sldMk cId="4160000564" sldId="299"/>
            <ac:picMk id="4" creationId="{12A58CE3-674C-73F1-371D-E12E53E385CE}"/>
          </ac:picMkLst>
        </pc:picChg>
        <pc:picChg chg="add mod modCrop">
          <ac:chgData name="Nikki Sakari" userId="cc3a8ce0-d5e0-4d4d-bfea-20feff3f7ac3" providerId="ADAL" clId="{83BCB886-8B04-49CA-995B-269BCAB5F872}" dt="2024-02-27T14:58:12.493" v="5162" actId="1076"/>
          <ac:picMkLst>
            <pc:docMk/>
            <pc:sldMk cId="4160000564" sldId="299"/>
            <ac:picMk id="5" creationId="{A4CC0A8A-D532-D772-17E2-410F6785B6A1}"/>
          </ac:picMkLst>
        </pc:picChg>
        <pc:picChg chg="add mod modCrop">
          <ac:chgData name="Nikki Sakari" userId="cc3a8ce0-d5e0-4d4d-bfea-20feff3f7ac3" providerId="ADAL" clId="{83BCB886-8B04-49CA-995B-269BCAB5F872}" dt="2024-02-21T14:49:29.501" v="4828" actId="18654"/>
          <ac:picMkLst>
            <pc:docMk/>
            <pc:sldMk cId="4160000564" sldId="299"/>
            <ac:picMk id="6" creationId="{12A58CE3-674C-73F1-371D-E12E53E385CE}"/>
          </ac:picMkLst>
        </pc:picChg>
        <pc:picChg chg="add del mod modCrop">
          <ac:chgData name="Nikki Sakari" userId="cc3a8ce0-d5e0-4d4d-bfea-20feff3f7ac3" providerId="ADAL" clId="{83BCB886-8B04-49CA-995B-269BCAB5F872}" dt="2024-02-21T07:43:38.177" v="2894" actId="21"/>
          <ac:picMkLst>
            <pc:docMk/>
            <pc:sldMk cId="4160000564" sldId="299"/>
            <ac:picMk id="8" creationId="{9D6B26B9-C655-C34D-485F-3DC56BF6BF72}"/>
          </ac:picMkLst>
        </pc:picChg>
        <pc:picChg chg="add del mod modCrop">
          <ac:chgData name="Nikki Sakari" userId="cc3a8ce0-d5e0-4d4d-bfea-20feff3f7ac3" providerId="ADAL" clId="{83BCB886-8B04-49CA-995B-269BCAB5F872}" dt="2024-02-21T07:58:39.014" v="2924" actId="478"/>
          <ac:picMkLst>
            <pc:docMk/>
            <pc:sldMk cId="4160000564" sldId="299"/>
            <ac:picMk id="13" creationId="{E7ECE1D8-A572-16F2-C93A-3EBB3EBC78B8}"/>
          </ac:picMkLst>
        </pc:picChg>
        <pc:picChg chg="add del mod modCrop">
          <ac:chgData name="Nikki Sakari" userId="cc3a8ce0-d5e0-4d4d-bfea-20feff3f7ac3" providerId="ADAL" clId="{83BCB886-8B04-49CA-995B-269BCAB5F872}" dt="2024-02-27T14:50:27.449" v="5152" actId="478"/>
          <ac:picMkLst>
            <pc:docMk/>
            <pc:sldMk cId="4160000564" sldId="299"/>
            <ac:picMk id="15" creationId="{4F92AE18-9E5C-AE7D-1A2F-47AEF3629239}"/>
          </ac:picMkLst>
        </pc:picChg>
        <pc:picChg chg="add del mod">
          <ac:chgData name="Nikki Sakari" userId="cc3a8ce0-d5e0-4d4d-bfea-20feff3f7ac3" providerId="ADAL" clId="{83BCB886-8B04-49CA-995B-269BCAB5F872}" dt="2024-02-21T08:19:51.727" v="3149" actId="21"/>
          <ac:picMkLst>
            <pc:docMk/>
            <pc:sldMk cId="4160000564" sldId="299"/>
            <ac:picMk id="16" creationId="{57BA34FA-6C24-2FEF-C86F-A48CDEE37F6C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37.404" v="29137"/>
        <pc:sldMkLst>
          <pc:docMk/>
          <pc:sldMk cId="1761693905" sldId="300"/>
        </pc:sldMkLst>
        <pc:spChg chg="mod">
          <ac:chgData name="Nikki Sakari" userId="cc3a8ce0-d5e0-4d4d-bfea-20feff3f7ac3" providerId="ADAL" clId="{83BCB886-8B04-49CA-995B-269BCAB5F872}" dt="2024-02-20T17:49:31.005" v="2769" actId="20577"/>
          <ac:spMkLst>
            <pc:docMk/>
            <pc:sldMk cId="1761693905" sldId="300"/>
            <ac:spMk id="2" creationId="{4FB8F51B-58A7-F14E-D07A-2956CA0B7B0B}"/>
          </ac:spMkLst>
        </pc:spChg>
        <pc:spChg chg="add del mod">
          <ac:chgData name="Nikki Sakari" userId="cc3a8ce0-d5e0-4d4d-bfea-20feff3f7ac3" providerId="ADAL" clId="{83BCB886-8B04-49CA-995B-269BCAB5F872}" dt="2024-02-21T14:47:29.233" v="4801" actId="478"/>
          <ac:spMkLst>
            <pc:docMk/>
            <pc:sldMk cId="1761693905" sldId="300"/>
            <ac:spMk id="3" creationId="{169E263F-80B8-1EA0-654E-988060BFD521}"/>
          </ac:spMkLst>
        </pc:spChg>
        <pc:spChg chg="add del mod">
          <ac:chgData name="Nikki Sakari" userId="cc3a8ce0-d5e0-4d4d-bfea-20feff3f7ac3" providerId="ADAL" clId="{83BCB886-8B04-49CA-995B-269BCAB5F872}" dt="2024-02-21T09:00:03.746" v="3379" actId="478"/>
          <ac:spMkLst>
            <pc:docMk/>
            <pc:sldMk cId="1761693905" sldId="300"/>
            <ac:spMk id="3" creationId="{FE40E901-B41E-EBB3-0D98-81FC6A76CBB8}"/>
          </ac:spMkLst>
        </pc:spChg>
        <pc:spChg chg="add mod">
          <ac:chgData name="Nikki Sakari" userId="cc3a8ce0-d5e0-4d4d-bfea-20feff3f7ac3" providerId="ADAL" clId="{83BCB886-8B04-49CA-995B-269BCAB5F872}" dt="2024-04-04T07:13:37.404" v="29137"/>
          <ac:spMkLst>
            <pc:docMk/>
            <pc:sldMk cId="1761693905" sldId="300"/>
            <ac:spMk id="4" creationId="{30B08FD5-7773-2215-4BE6-FEA041E6E5C2}"/>
          </ac:spMkLst>
        </pc:spChg>
        <pc:picChg chg="add del mod">
          <ac:chgData name="Nikki Sakari" userId="cc3a8ce0-d5e0-4d4d-bfea-20feff3f7ac3" providerId="ADAL" clId="{83BCB886-8B04-49CA-995B-269BCAB5F872}" dt="2024-02-21T14:31:41.173" v="4732" actId="21"/>
          <ac:picMkLst>
            <pc:docMk/>
            <pc:sldMk cId="1761693905" sldId="300"/>
            <ac:picMk id="5" creationId="{A0760605-5A22-FB36-6B30-7C6B1C57C1D9}"/>
          </ac:picMkLst>
        </pc:picChg>
        <pc:picChg chg="add del mod">
          <ac:chgData name="Nikki Sakari" userId="cc3a8ce0-d5e0-4d4d-bfea-20feff3f7ac3" providerId="ADAL" clId="{83BCB886-8B04-49CA-995B-269BCAB5F872}" dt="2024-02-21T14:37:44.961" v="4761" actId="21"/>
          <ac:picMkLst>
            <pc:docMk/>
            <pc:sldMk cId="1761693905" sldId="300"/>
            <ac:picMk id="8" creationId="{028E3BB2-74A5-F62E-AB55-F0678D9B50FC}"/>
          </ac:picMkLst>
        </pc:picChg>
        <pc:picChg chg="add mod">
          <ac:chgData name="Nikki Sakari" userId="cc3a8ce0-d5e0-4d4d-bfea-20feff3f7ac3" providerId="ADAL" clId="{83BCB886-8B04-49CA-995B-269BCAB5F872}" dt="2024-02-21T14:37:54.122" v="4765"/>
          <ac:picMkLst>
            <pc:docMk/>
            <pc:sldMk cId="1761693905" sldId="300"/>
            <ac:picMk id="10" creationId="{028E3BB2-74A5-F62E-AB55-F0678D9B50FC}"/>
          </ac:picMkLst>
        </pc:picChg>
        <pc:picChg chg="add mod ord modCrop">
          <ac:chgData name="Nikki Sakari" userId="cc3a8ce0-d5e0-4d4d-bfea-20feff3f7ac3" providerId="ADAL" clId="{83BCB886-8B04-49CA-995B-269BCAB5F872}" dt="2024-02-21T14:52:13.074" v="4893" actId="18131"/>
          <ac:picMkLst>
            <pc:docMk/>
            <pc:sldMk cId="1761693905" sldId="300"/>
            <ac:picMk id="11" creationId="{CD181193-C671-1108-40D5-C10A2D53DD6B}"/>
          </ac:picMkLst>
        </pc:picChg>
        <pc:picChg chg="add mod modCrop">
          <ac:chgData name="Nikki Sakari" userId="cc3a8ce0-d5e0-4d4d-bfea-20feff3f7ac3" providerId="ADAL" clId="{83BCB886-8B04-49CA-995B-269BCAB5F872}" dt="2024-02-21T14:47:36.777" v="4803" actId="18654"/>
          <ac:picMkLst>
            <pc:docMk/>
            <pc:sldMk cId="1761693905" sldId="300"/>
            <ac:picMk id="13" creationId="{D787F947-CEA6-F7E4-0838-1676DB8E9537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49.081" v="29142"/>
        <pc:sldMkLst>
          <pc:docMk/>
          <pc:sldMk cId="3054469349" sldId="301"/>
        </pc:sldMkLst>
        <pc:spChg chg="mod">
          <ac:chgData name="Nikki Sakari" userId="cc3a8ce0-d5e0-4d4d-bfea-20feff3f7ac3" providerId="ADAL" clId="{83BCB886-8B04-49CA-995B-269BCAB5F872}" dt="2024-02-20T17:49:36.885" v="2778" actId="20577"/>
          <ac:spMkLst>
            <pc:docMk/>
            <pc:sldMk cId="3054469349" sldId="301"/>
            <ac:spMk id="2" creationId="{9F50770B-E033-D4A3-1307-0190B3F56C83}"/>
          </ac:spMkLst>
        </pc:spChg>
        <pc:spChg chg="add del mod">
          <ac:chgData name="Nikki Sakari" userId="cc3a8ce0-d5e0-4d4d-bfea-20feff3f7ac3" providerId="ADAL" clId="{83BCB886-8B04-49CA-995B-269BCAB5F872}" dt="2024-02-21T09:00:09.855" v="3382" actId="478"/>
          <ac:spMkLst>
            <pc:docMk/>
            <pc:sldMk cId="3054469349" sldId="301"/>
            <ac:spMk id="3" creationId="{2C5EFC12-87B3-437B-0BFD-58A2F7670751}"/>
          </ac:spMkLst>
        </pc:spChg>
        <pc:spChg chg="add del mod">
          <ac:chgData name="Nikki Sakari" userId="cc3a8ce0-d5e0-4d4d-bfea-20feff3f7ac3" providerId="ADAL" clId="{83BCB886-8B04-49CA-995B-269BCAB5F872}" dt="2024-02-21T15:06:01.261" v="4912" actId="478"/>
          <ac:spMkLst>
            <pc:docMk/>
            <pc:sldMk cId="3054469349" sldId="301"/>
            <ac:spMk id="3" creationId="{9683A176-C6B0-E1A2-858B-9A090D4F0469}"/>
          </ac:spMkLst>
        </pc:spChg>
        <pc:spChg chg="add mod">
          <ac:chgData name="Nikki Sakari" userId="cc3a8ce0-d5e0-4d4d-bfea-20feff3f7ac3" providerId="ADAL" clId="{83BCB886-8B04-49CA-995B-269BCAB5F872}" dt="2024-04-04T07:13:49.081" v="29142"/>
          <ac:spMkLst>
            <pc:docMk/>
            <pc:sldMk cId="3054469349" sldId="301"/>
            <ac:spMk id="4" creationId="{9BBD12A3-A5C0-504F-4561-A078573305AE}"/>
          </ac:spMkLst>
        </pc:spChg>
        <pc:picChg chg="add del mod">
          <ac:chgData name="Nikki Sakari" userId="cc3a8ce0-d5e0-4d4d-bfea-20feff3f7ac3" providerId="ADAL" clId="{83BCB886-8B04-49CA-995B-269BCAB5F872}" dt="2024-02-21T15:04:46.745" v="4897" actId="21"/>
          <ac:picMkLst>
            <pc:docMk/>
            <pc:sldMk cId="3054469349" sldId="301"/>
            <ac:picMk id="6" creationId="{B75850F8-BFB9-4884-92C5-A47944D0220D}"/>
          </ac:picMkLst>
        </pc:picChg>
        <pc:picChg chg="add del mod modCrop">
          <ac:chgData name="Nikki Sakari" userId="cc3a8ce0-d5e0-4d4d-bfea-20feff3f7ac3" providerId="ADAL" clId="{83BCB886-8B04-49CA-995B-269BCAB5F872}" dt="2024-02-21T15:09:37.583" v="4921" actId="21"/>
          <ac:picMkLst>
            <pc:docMk/>
            <pc:sldMk cId="3054469349" sldId="301"/>
            <ac:picMk id="10" creationId="{C2B01CE1-006B-18BE-C222-DFB5248E3CC6}"/>
          </ac:picMkLst>
        </pc:picChg>
        <pc:picChg chg="add mod ord modCrop">
          <ac:chgData name="Nikki Sakari" userId="cc3a8ce0-d5e0-4d4d-bfea-20feff3f7ac3" providerId="ADAL" clId="{83BCB886-8B04-49CA-995B-269BCAB5F872}" dt="2024-02-21T15:11:36.389" v="4937" actId="171"/>
          <ac:picMkLst>
            <pc:docMk/>
            <pc:sldMk cId="3054469349" sldId="301"/>
            <ac:picMk id="11" creationId="{0BE04494-278B-724D-A249-146A6A316090}"/>
          </ac:picMkLst>
        </pc:picChg>
        <pc:picChg chg="add mod">
          <ac:chgData name="Nikki Sakari" userId="cc3a8ce0-d5e0-4d4d-bfea-20feff3f7ac3" providerId="ADAL" clId="{83BCB886-8B04-49CA-995B-269BCAB5F872}" dt="2024-02-21T15:11:41.493" v="4938" actId="1076"/>
          <ac:picMkLst>
            <pc:docMk/>
            <pc:sldMk cId="3054469349" sldId="301"/>
            <ac:picMk id="14" creationId="{B75850F8-BFB9-4884-92C5-A47944D0220D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11.661" v="29127"/>
        <pc:sldMkLst>
          <pc:docMk/>
          <pc:sldMk cId="2609665300" sldId="302"/>
        </pc:sldMkLst>
        <pc:spChg chg="add del mod">
          <ac:chgData name="Nikki Sakari" userId="cc3a8ce0-d5e0-4d4d-bfea-20feff3f7ac3" providerId="ADAL" clId="{83BCB886-8B04-49CA-995B-269BCAB5F872}" dt="2024-02-21T14:30:55.139" v="4723" actId="478"/>
          <ac:spMkLst>
            <pc:docMk/>
            <pc:sldMk cId="2609665300" sldId="302"/>
            <ac:spMk id="3" creationId="{2EC9E81E-A92B-A9D7-C0B4-B9548C88EC58}"/>
          </ac:spMkLst>
        </pc:spChg>
        <pc:spChg chg="add mod">
          <ac:chgData name="Nikki Sakari" userId="cc3a8ce0-d5e0-4d4d-bfea-20feff3f7ac3" providerId="ADAL" clId="{83BCB886-8B04-49CA-995B-269BCAB5F872}" dt="2024-04-04T07:13:11.661" v="29127"/>
          <ac:spMkLst>
            <pc:docMk/>
            <pc:sldMk cId="2609665300" sldId="302"/>
            <ac:spMk id="3" creationId="{62090D67-F430-7D8D-2455-05A1704D7BD5}"/>
          </ac:spMkLst>
        </pc:spChg>
        <pc:spChg chg="add mod">
          <ac:chgData name="Nikki Sakari" userId="cc3a8ce0-d5e0-4d4d-bfea-20feff3f7ac3" providerId="ADAL" clId="{83BCB886-8B04-49CA-995B-269BCAB5F872}" dt="2024-03-12T09:45:52.768" v="8994"/>
          <ac:spMkLst>
            <pc:docMk/>
            <pc:sldMk cId="2609665300" sldId="302"/>
            <ac:spMk id="3" creationId="{87B74107-5789-A5A5-9C65-98FE4D941D01}"/>
          </ac:spMkLst>
        </pc:spChg>
        <pc:spChg chg="add del mod">
          <ac:chgData name="Nikki Sakari" userId="cc3a8ce0-d5e0-4d4d-bfea-20feff3f7ac3" providerId="ADAL" clId="{83BCB886-8B04-49CA-995B-269BCAB5F872}" dt="2024-04-04T07:13:11.559" v="29126" actId="478"/>
          <ac:spMkLst>
            <pc:docMk/>
            <pc:sldMk cId="2609665300" sldId="302"/>
            <ac:spMk id="4" creationId="{99C8736B-808E-2341-0E39-7909CA2EF865}"/>
          </ac:spMkLst>
        </pc:spChg>
        <pc:spChg chg="add del mod">
          <ac:chgData name="Nikki Sakari" userId="cc3a8ce0-d5e0-4d4d-bfea-20feff3f7ac3" providerId="ADAL" clId="{83BCB886-8B04-49CA-995B-269BCAB5F872}" dt="2024-02-21T08:59:50.486" v="3374" actId="478"/>
          <ac:spMkLst>
            <pc:docMk/>
            <pc:sldMk cId="2609665300" sldId="302"/>
            <ac:spMk id="8" creationId="{1485CEB5-D77C-8DE7-82F6-219E320C8F01}"/>
          </ac:spMkLst>
        </pc:spChg>
        <pc:spChg chg="add mod">
          <ac:chgData name="Nikki Sakari" userId="cc3a8ce0-d5e0-4d4d-bfea-20feff3f7ac3" providerId="ADAL" clId="{83BCB886-8B04-49CA-995B-269BCAB5F872}" dt="2024-02-21T09:00:44.325" v="3390"/>
          <ac:spMkLst>
            <pc:docMk/>
            <pc:sldMk cId="2609665300" sldId="302"/>
            <ac:spMk id="10" creationId="{35944352-7510-E953-1E0B-3E6C24FB15FC}"/>
          </ac:spMkLst>
        </pc:spChg>
        <pc:spChg chg="add del mod">
          <ac:chgData name="Nikki Sakari" userId="cc3a8ce0-d5e0-4d4d-bfea-20feff3f7ac3" providerId="ADAL" clId="{83BCB886-8B04-49CA-995B-269BCAB5F872}" dt="2024-03-12T09:45:54.841" v="8995" actId="478"/>
          <ac:spMkLst>
            <pc:docMk/>
            <pc:sldMk cId="2609665300" sldId="302"/>
            <ac:spMk id="12" creationId="{9EC13AF2-47A9-C1B9-577D-3D5FAABC01E3}"/>
          </ac:spMkLst>
        </pc:spChg>
        <pc:picChg chg="del">
          <ac:chgData name="Nikki Sakari" userId="cc3a8ce0-d5e0-4d4d-bfea-20feff3f7ac3" providerId="ADAL" clId="{83BCB886-8B04-49CA-995B-269BCAB5F872}" dt="2024-02-21T07:18:42.230" v="2849" actId="478"/>
          <ac:picMkLst>
            <pc:docMk/>
            <pc:sldMk cId="2609665300" sldId="302"/>
            <ac:picMk id="4" creationId="{EE22A10A-23D8-105E-9AA8-3028DD505BBD}"/>
          </ac:picMkLst>
        </pc:picChg>
        <pc:picChg chg="add mod modCrop">
          <ac:chgData name="Nikki Sakari" userId="cc3a8ce0-d5e0-4d4d-bfea-20feff3f7ac3" providerId="ADAL" clId="{83BCB886-8B04-49CA-995B-269BCAB5F872}" dt="2024-02-21T14:50:47.209" v="4883" actId="18654"/>
          <ac:picMkLst>
            <pc:docMk/>
            <pc:sldMk cId="2609665300" sldId="302"/>
            <ac:picMk id="5" creationId="{A3076A37-0951-0732-4B46-DEE70ED18C8F}"/>
          </ac:picMkLst>
        </pc:picChg>
        <pc:picChg chg="add del mod modCrop">
          <ac:chgData name="Nikki Sakari" userId="cc3a8ce0-d5e0-4d4d-bfea-20feff3f7ac3" providerId="ADAL" clId="{83BCB886-8B04-49CA-995B-269BCAB5F872}" dt="2024-02-21T07:33:56.047" v="2883" actId="21"/>
          <ac:picMkLst>
            <pc:docMk/>
            <pc:sldMk cId="2609665300" sldId="302"/>
            <ac:picMk id="6" creationId="{12A58CE3-674C-73F1-371D-E12E53E385CE}"/>
          </ac:picMkLst>
        </pc:picChg>
        <pc:picChg chg="mod modCrop">
          <ac:chgData name="Nikki Sakari" userId="cc3a8ce0-d5e0-4d4d-bfea-20feff3f7ac3" providerId="ADAL" clId="{83BCB886-8B04-49CA-995B-269BCAB5F872}" dt="2024-02-21T14:50:59.114" v="4886" actId="18131"/>
          <ac:picMkLst>
            <pc:docMk/>
            <pc:sldMk cId="2609665300" sldId="302"/>
            <ac:picMk id="11" creationId="{27F7ADD9-655A-3ED4-1FB9-9DBA6EE91E20}"/>
          </ac:picMkLst>
        </pc:picChg>
      </pc:sldChg>
      <pc:sldChg chg="add del">
        <pc:chgData name="Nikki Sakari" userId="cc3a8ce0-d5e0-4d4d-bfea-20feff3f7ac3" providerId="ADAL" clId="{83BCB886-8B04-49CA-995B-269BCAB5F872}" dt="2024-02-21T07:29:18.900" v="2872"/>
        <pc:sldMkLst>
          <pc:docMk/>
          <pc:sldMk cId="1218543796" sldId="303"/>
        </pc:sldMkLst>
      </pc:sldChg>
      <pc:sldChg chg="addSp delSp modSp add mod modNotes">
        <pc:chgData name="Nikki Sakari" userId="cc3a8ce0-d5e0-4d4d-bfea-20feff3f7ac3" providerId="ADAL" clId="{83BCB886-8B04-49CA-995B-269BCAB5F872}" dt="2024-04-04T07:13:27.713" v="29133"/>
        <pc:sldMkLst>
          <pc:docMk/>
          <pc:sldMk cId="2421657358" sldId="303"/>
        </pc:sldMkLst>
        <pc:spChg chg="add mod">
          <ac:chgData name="Nikki Sakari" userId="cc3a8ce0-d5e0-4d4d-bfea-20feff3f7ac3" providerId="ADAL" clId="{83BCB886-8B04-49CA-995B-269BCAB5F872}" dt="2024-04-04T07:13:27.713" v="29133"/>
          <ac:spMkLst>
            <pc:docMk/>
            <pc:sldMk cId="2421657358" sldId="303"/>
            <ac:spMk id="3" creationId="{0F8C0E21-88F5-C675-AA1D-9A087D3F9870}"/>
          </ac:spMkLst>
        </pc:spChg>
        <pc:spChg chg="add del mod">
          <ac:chgData name="Nikki Sakari" userId="cc3a8ce0-d5e0-4d4d-bfea-20feff3f7ac3" providerId="ADAL" clId="{83BCB886-8B04-49CA-995B-269BCAB5F872}" dt="2024-02-21T08:59:59.025" v="3377" actId="478"/>
          <ac:spMkLst>
            <pc:docMk/>
            <pc:sldMk cId="2421657358" sldId="303"/>
            <ac:spMk id="5" creationId="{F0882C46-5885-B0AC-0758-C686C2D324FF}"/>
          </ac:spMkLst>
        </pc:spChg>
        <pc:spChg chg="add del mod">
          <ac:chgData name="Nikki Sakari" userId="cc3a8ce0-d5e0-4d4d-bfea-20feff3f7ac3" providerId="ADAL" clId="{83BCB886-8B04-49CA-995B-269BCAB5F872}" dt="2024-03-12T09:46:43.982" v="9024" actId="478"/>
          <ac:spMkLst>
            <pc:docMk/>
            <pc:sldMk cId="2421657358" sldId="303"/>
            <ac:spMk id="6" creationId="{A972D346-ADA4-6E8F-5BEC-DFD990113998}"/>
          </ac:spMkLst>
        </pc:spChg>
        <pc:spChg chg="add del mod">
          <ac:chgData name="Nikki Sakari" userId="cc3a8ce0-d5e0-4d4d-bfea-20feff3f7ac3" providerId="ADAL" clId="{83BCB886-8B04-49CA-995B-269BCAB5F872}" dt="2024-02-21T14:30:31.510" v="4715" actId="21"/>
          <ac:spMkLst>
            <pc:docMk/>
            <pc:sldMk cId="2421657358" sldId="303"/>
            <ac:spMk id="10" creationId="{167F614C-E868-0A65-DB83-3FDA424B669B}"/>
          </ac:spMkLst>
        </pc:spChg>
        <pc:picChg chg="add del mod modCrop">
          <ac:chgData name="Nikki Sakari" userId="cc3a8ce0-d5e0-4d4d-bfea-20feff3f7ac3" providerId="ADAL" clId="{83BCB886-8B04-49CA-995B-269BCAB5F872}" dt="2024-03-01T07:27:33.214" v="8667" actId="478"/>
          <ac:picMkLst>
            <pc:docMk/>
            <pc:sldMk cId="2421657358" sldId="303"/>
            <ac:picMk id="3" creationId="{43CC9DCE-510F-0F6C-6E94-9AE54798DC51}"/>
          </ac:picMkLst>
        </pc:picChg>
        <pc:picChg chg="add mod ord modCrop">
          <ac:chgData name="Nikki Sakari" userId="cc3a8ce0-d5e0-4d4d-bfea-20feff3f7ac3" providerId="ADAL" clId="{83BCB886-8B04-49CA-995B-269BCAB5F872}" dt="2024-02-21T14:48:43.157" v="4818" actId="18131"/>
          <ac:picMkLst>
            <pc:docMk/>
            <pc:sldMk cId="2421657358" sldId="303"/>
            <ac:picMk id="4" creationId="{66022AC4-43C3-0229-6991-3B49AD4A03AC}"/>
          </ac:picMkLst>
        </pc:picChg>
        <pc:picChg chg="add del mod">
          <ac:chgData name="Nikki Sakari" userId="cc3a8ce0-d5e0-4d4d-bfea-20feff3f7ac3" providerId="ADAL" clId="{83BCB886-8B04-49CA-995B-269BCAB5F872}" dt="2024-02-21T14:29:57.697" v="4706" actId="21"/>
          <ac:picMkLst>
            <pc:docMk/>
            <pc:sldMk cId="2421657358" sldId="303"/>
            <ac:picMk id="5" creationId="{A0760605-5A22-FB36-6B30-7C6B1C57C1D9}"/>
          </ac:picMkLst>
        </pc:picChg>
        <pc:picChg chg="add mod modCrop">
          <ac:chgData name="Nikki Sakari" userId="cc3a8ce0-d5e0-4d4d-bfea-20feff3f7ac3" providerId="ADAL" clId="{83BCB886-8B04-49CA-995B-269BCAB5F872}" dt="2024-03-14T08:22:49.347" v="19952" actId="14826"/>
          <ac:picMkLst>
            <pc:docMk/>
            <pc:sldMk cId="2421657358" sldId="303"/>
            <ac:picMk id="8" creationId="{9D6B26B9-C655-C34D-485F-3DC56BF6BF72}"/>
          </ac:picMkLst>
        </pc:picChg>
        <pc:picChg chg="add del mod modCrop">
          <ac:chgData name="Nikki Sakari" userId="cc3a8ce0-d5e0-4d4d-bfea-20feff3f7ac3" providerId="ADAL" clId="{83BCB886-8B04-49CA-995B-269BCAB5F872}" dt="2024-02-21T14:31:56.999" v="4737" actId="21"/>
          <ac:picMkLst>
            <pc:docMk/>
            <pc:sldMk cId="2421657358" sldId="303"/>
            <ac:picMk id="11" creationId="{A0760605-5A22-FB36-6B30-7C6B1C57C1D9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39.469" v="29138"/>
        <pc:sldMkLst>
          <pc:docMk/>
          <pc:sldMk cId="2960874106" sldId="304"/>
        </pc:sldMkLst>
        <pc:spChg chg="add del mod">
          <ac:chgData name="Nikki Sakari" userId="cc3a8ce0-d5e0-4d4d-bfea-20feff3f7ac3" providerId="ADAL" clId="{83BCB886-8B04-49CA-995B-269BCAB5F872}" dt="2024-02-21T14:40:56.887" v="4775" actId="478"/>
          <ac:spMkLst>
            <pc:docMk/>
            <pc:sldMk cId="2960874106" sldId="304"/>
            <ac:spMk id="3" creationId="{66384A26-ECEF-1901-1B0F-8077A95109DB}"/>
          </ac:spMkLst>
        </pc:spChg>
        <pc:spChg chg="add del mod">
          <ac:chgData name="Nikki Sakari" userId="cc3a8ce0-d5e0-4d4d-bfea-20feff3f7ac3" providerId="ADAL" clId="{83BCB886-8B04-49CA-995B-269BCAB5F872}" dt="2024-02-21T09:00:05.565" v="3380" actId="478"/>
          <ac:spMkLst>
            <pc:docMk/>
            <pc:sldMk cId="2960874106" sldId="304"/>
            <ac:spMk id="3" creationId="{84F43360-D7A5-CC16-8C97-2BD7A032A147}"/>
          </ac:spMkLst>
        </pc:spChg>
        <pc:spChg chg="add mod">
          <ac:chgData name="Nikki Sakari" userId="cc3a8ce0-d5e0-4d4d-bfea-20feff3f7ac3" providerId="ADAL" clId="{83BCB886-8B04-49CA-995B-269BCAB5F872}" dt="2024-04-04T07:13:39.469" v="29138"/>
          <ac:spMkLst>
            <pc:docMk/>
            <pc:sldMk cId="2960874106" sldId="304"/>
            <ac:spMk id="4" creationId="{AE330FD1-ABB9-D1CE-10C9-854D0A30B737}"/>
          </ac:spMkLst>
        </pc:spChg>
        <pc:graphicFrameChg chg="add mod">
          <ac:chgData name="Nikki Sakari" userId="cc3a8ce0-d5e0-4d4d-bfea-20feff3f7ac3" providerId="ADAL" clId="{83BCB886-8B04-49CA-995B-269BCAB5F872}" dt="2024-02-21T14:36:39.603" v="4740"/>
          <ac:graphicFrameMkLst>
            <pc:docMk/>
            <pc:sldMk cId="2960874106" sldId="304"/>
            <ac:graphicFrameMk id="5" creationId="{71FB5485-40C7-D572-CAFB-8630F3641FD9}"/>
          </ac:graphicFrameMkLst>
        </pc:graphicFrameChg>
        <pc:picChg chg="mod">
          <ac:chgData name="Nikki Sakari" userId="cc3a8ce0-d5e0-4d4d-bfea-20feff3f7ac3" providerId="ADAL" clId="{83BCB886-8B04-49CA-995B-269BCAB5F872}" dt="2024-02-21T14:37:16.988" v="4752" actId="1076"/>
          <ac:picMkLst>
            <pc:docMk/>
            <pc:sldMk cId="2960874106" sldId="304"/>
            <ac:picMk id="7" creationId="{EB0549AA-6D46-DBA4-8244-D8F3D4EB1F86}"/>
          </ac:picMkLst>
        </pc:picChg>
        <pc:picChg chg="add del mod modCrop">
          <ac:chgData name="Nikki Sakari" userId="cc3a8ce0-d5e0-4d4d-bfea-20feff3f7ac3" providerId="ADAL" clId="{83BCB886-8B04-49CA-995B-269BCAB5F872}" dt="2024-02-21T14:37:32.317" v="4757" actId="21"/>
          <ac:picMkLst>
            <pc:docMk/>
            <pc:sldMk cId="2960874106" sldId="304"/>
            <ac:picMk id="8" creationId="{028E3BB2-74A5-F62E-AB55-F0678D9B50FC}"/>
          </ac:picMkLst>
        </pc:picChg>
        <pc:picChg chg="add del mod">
          <ac:chgData name="Nikki Sakari" userId="cc3a8ce0-d5e0-4d4d-bfea-20feff3f7ac3" providerId="ADAL" clId="{83BCB886-8B04-49CA-995B-269BCAB5F872}" dt="2024-02-21T14:37:53.194" v="4764" actId="21"/>
          <ac:picMkLst>
            <pc:docMk/>
            <pc:sldMk cId="2960874106" sldId="304"/>
            <ac:picMk id="10" creationId="{028E3BB2-74A5-F62E-AB55-F0678D9B50FC}"/>
          </ac:picMkLst>
        </pc:picChg>
        <pc:picChg chg="add mod modCrop">
          <ac:chgData name="Nikki Sakari" userId="cc3a8ce0-d5e0-4d4d-bfea-20feff3f7ac3" providerId="ADAL" clId="{83BCB886-8B04-49CA-995B-269BCAB5F872}" dt="2024-02-21T14:47:52.966" v="4807" actId="18654"/>
          <ac:picMkLst>
            <pc:docMk/>
            <pc:sldMk cId="2960874106" sldId="304"/>
            <ac:picMk id="11" creationId="{A0760605-5A22-FB36-6B30-7C6B1C57C1D9}"/>
          </ac:picMkLst>
        </pc:picChg>
        <pc:picChg chg="add mod modCrop">
          <ac:chgData name="Nikki Sakari" userId="cc3a8ce0-d5e0-4d4d-bfea-20feff3f7ac3" providerId="ADAL" clId="{83BCB886-8B04-49CA-995B-269BCAB5F872}" dt="2024-02-21T15:05:06.368" v="4900" actId="1076"/>
          <ac:picMkLst>
            <pc:docMk/>
            <pc:sldMk cId="2960874106" sldId="304"/>
            <ac:picMk id="13" creationId="{CD7BBF51-3BDC-0F0B-73ED-C5D32DE27DA9}"/>
          </ac:picMkLst>
        </pc:picChg>
        <pc:picChg chg="add del mod modCrop">
          <ac:chgData name="Nikki Sakari" userId="cc3a8ce0-d5e0-4d4d-bfea-20feff3f7ac3" providerId="ADAL" clId="{83BCB886-8B04-49CA-995B-269BCAB5F872}" dt="2024-02-21T15:05:48.364" v="4910" actId="21"/>
          <ac:picMkLst>
            <pc:docMk/>
            <pc:sldMk cId="2960874106" sldId="304"/>
            <ac:picMk id="14" creationId="{B75850F8-BFB9-4884-92C5-A47944D0220D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3:51.653" v="29143"/>
        <pc:sldMkLst>
          <pc:docMk/>
          <pc:sldMk cId="1970389039" sldId="305"/>
        </pc:sldMkLst>
        <pc:spChg chg="add del mod">
          <ac:chgData name="Nikki Sakari" userId="cc3a8ce0-d5e0-4d4d-bfea-20feff3f7ac3" providerId="ADAL" clId="{83BCB886-8B04-49CA-995B-269BCAB5F872}" dt="2024-02-21T09:00:11.543" v="3383" actId="478"/>
          <ac:spMkLst>
            <pc:docMk/>
            <pc:sldMk cId="1970389039" sldId="305"/>
            <ac:spMk id="3" creationId="{6E3E3F1D-B959-1884-841E-230C59AD5AE7}"/>
          </ac:spMkLst>
        </pc:spChg>
        <pc:spChg chg="add del mod">
          <ac:chgData name="Nikki Sakari" userId="cc3a8ce0-d5e0-4d4d-bfea-20feff3f7ac3" providerId="ADAL" clId="{83BCB886-8B04-49CA-995B-269BCAB5F872}" dt="2024-02-21T15:09:41.914" v="4923" actId="478"/>
          <ac:spMkLst>
            <pc:docMk/>
            <pc:sldMk cId="1970389039" sldId="305"/>
            <ac:spMk id="3" creationId="{9B445101-AAFE-3722-2A4E-FD535B8E2171}"/>
          </ac:spMkLst>
        </pc:spChg>
        <pc:spChg chg="add mod">
          <ac:chgData name="Nikki Sakari" userId="cc3a8ce0-d5e0-4d4d-bfea-20feff3f7ac3" providerId="ADAL" clId="{83BCB886-8B04-49CA-995B-269BCAB5F872}" dt="2024-04-04T07:13:51.653" v="29143"/>
          <ac:spMkLst>
            <pc:docMk/>
            <pc:sldMk cId="1970389039" sldId="305"/>
            <ac:spMk id="4" creationId="{93FD1CEA-A029-6B6D-0014-63BB6D3055E3}"/>
          </ac:spMkLst>
        </pc:spChg>
        <pc:picChg chg="add del mod">
          <ac:chgData name="Nikki Sakari" userId="cc3a8ce0-d5e0-4d4d-bfea-20feff3f7ac3" providerId="ADAL" clId="{83BCB886-8B04-49CA-995B-269BCAB5F872}" dt="2024-02-21T15:11:04.418" v="4927" actId="21"/>
          <ac:picMkLst>
            <pc:docMk/>
            <pc:sldMk cId="1970389039" sldId="305"/>
            <ac:picMk id="6" creationId="{0BE04494-278B-724D-A249-146A6A316090}"/>
          </ac:picMkLst>
        </pc:picChg>
        <pc:picChg chg="add mod">
          <ac:chgData name="Nikki Sakari" userId="cc3a8ce0-d5e0-4d4d-bfea-20feff3f7ac3" providerId="ADAL" clId="{83BCB886-8B04-49CA-995B-269BCAB5F872}" dt="2024-02-21T15:09:38.714" v="4922"/>
          <ac:picMkLst>
            <pc:docMk/>
            <pc:sldMk cId="1970389039" sldId="305"/>
            <ac:picMk id="10" creationId="{C2B01CE1-006B-18BE-C222-DFB5248E3CC6}"/>
          </ac:picMkLst>
        </pc:picChg>
        <pc:picChg chg="add mod modCrop">
          <ac:chgData name="Nikki Sakari" userId="cc3a8ce0-d5e0-4d4d-bfea-20feff3f7ac3" providerId="ADAL" clId="{83BCB886-8B04-49CA-995B-269BCAB5F872}" dt="2024-02-21T15:15:32.074" v="4949" actId="1076"/>
          <ac:picMkLst>
            <pc:docMk/>
            <pc:sldMk cId="1970389039" sldId="305"/>
            <ac:picMk id="11" creationId="{B0EA2DD9-5190-8C66-B92A-C57459D58E28}"/>
          </ac:picMkLst>
        </pc:picChg>
      </pc:sldChg>
      <pc:sldChg chg="addSp delSp modSp add del mod modClrScheme chgLayout">
        <pc:chgData name="Nikki Sakari" userId="cc3a8ce0-d5e0-4d4d-bfea-20feff3f7ac3" providerId="ADAL" clId="{83BCB886-8B04-49CA-995B-269BCAB5F872}" dt="2024-03-13T14:11:31.940" v="14487" actId="47"/>
        <pc:sldMkLst>
          <pc:docMk/>
          <pc:sldMk cId="2823435605" sldId="306"/>
        </pc:sldMkLst>
        <pc:spChg chg="mod ord">
          <ac:chgData name="Nikki Sakari" userId="cc3a8ce0-d5e0-4d4d-bfea-20feff3f7ac3" providerId="ADAL" clId="{83BCB886-8B04-49CA-995B-269BCAB5F872}" dt="2024-02-21T08:23:02.421" v="3218" actId="700"/>
          <ac:spMkLst>
            <pc:docMk/>
            <pc:sldMk cId="2823435605" sldId="306"/>
            <ac:spMk id="2" creationId="{9D8FC519-B08E-4036-B9A3-B569CC1DFC53}"/>
          </ac:spMkLst>
        </pc:spChg>
        <pc:spChg chg="add del mod topLvl">
          <ac:chgData name="Nikki Sakari" userId="cc3a8ce0-d5e0-4d4d-bfea-20feff3f7ac3" providerId="ADAL" clId="{83BCB886-8B04-49CA-995B-269BCAB5F872}" dt="2024-02-21T08:26:52.227" v="3279" actId="478"/>
          <ac:spMkLst>
            <pc:docMk/>
            <pc:sldMk cId="2823435605" sldId="306"/>
            <ac:spMk id="10" creationId="{4DC43DD5-86DB-9CA7-6F51-6A94B7A0BC5A}"/>
          </ac:spMkLst>
        </pc:spChg>
        <pc:spChg chg="add del mod topLvl">
          <ac:chgData name="Nikki Sakari" userId="cc3a8ce0-d5e0-4d4d-bfea-20feff3f7ac3" providerId="ADAL" clId="{83BCB886-8B04-49CA-995B-269BCAB5F872}" dt="2024-02-21T08:26:52.227" v="3279" actId="478"/>
          <ac:spMkLst>
            <pc:docMk/>
            <pc:sldMk cId="2823435605" sldId="306"/>
            <ac:spMk id="11" creationId="{CA05C4BF-0192-5760-3E3F-B749067850ED}"/>
          </ac:spMkLst>
        </pc:spChg>
        <pc:spChg chg="add del mod ord">
          <ac:chgData name="Nikki Sakari" userId="cc3a8ce0-d5e0-4d4d-bfea-20feff3f7ac3" providerId="ADAL" clId="{83BCB886-8B04-49CA-995B-269BCAB5F872}" dt="2024-02-21T08:23:02.421" v="3218" actId="700"/>
          <ac:spMkLst>
            <pc:docMk/>
            <pc:sldMk cId="2823435605" sldId="306"/>
            <ac:spMk id="13" creationId="{B8CD7AFD-68D0-9DC9-02DF-6E588F5928C0}"/>
          </ac:spMkLst>
        </pc:spChg>
        <pc:spChg chg="add del mod ord">
          <ac:chgData name="Nikki Sakari" userId="cc3a8ce0-d5e0-4d4d-bfea-20feff3f7ac3" providerId="ADAL" clId="{83BCB886-8B04-49CA-995B-269BCAB5F872}" dt="2024-02-21T08:23:02.421" v="3218" actId="700"/>
          <ac:spMkLst>
            <pc:docMk/>
            <pc:sldMk cId="2823435605" sldId="306"/>
            <ac:spMk id="14" creationId="{EC3F7D2C-511E-2AC6-C429-176C156E29D1}"/>
          </ac:spMkLst>
        </pc:spChg>
        <pc:spChg chg="add del mod ord">
          <ac:chgData name="Nikki Sakari" userId="cc3a8ce0-d5e0-4d4d-bfea-20feff3f7ac3" providerId="ADAL" clId="{83BCB886-8B04-49CA-995B-269BCAB5F872}" dt="2024-02-21T08:23:02.421" v="3218" actId="700"/>
          <ac:spMkLst>
            <pc:docMk/>
            <pc:sldMk cId="2823435605" sldId="306"/>
            <ac:spMk id="15" creationId="{9DA54CB2-3841-10B2-771B-B2610A13426F}"/>
          </ac:spMkLst>
        </pc:spChg>
        <pc:spChg chg="add del mod ord">
          <ac:chgData name="Nikki Sakari" userId="cc3a8ce0-d5e0-4d4d-bfea-20feff3f7ac3" providerId="ADAL" clId="{83BCB886-8B04-49CA-995B-269BCAB5F872}" dt="2024-02-21T08:23:02.421" v="3218" actId="700"/>
          <ac:spMkLst>
            <pc:docMk/>
            <pc:sldMk cId="2823435605" sldId="306"/>
            <ac:spMk id="17" creationId="{271166F3-E24B-ED34-0724-C9C480631344}"/>
          </ac:spMkLst>
        </pc:spChg>
        <pc:spChg chg="add del mod">
          <ac:chgData name="Nikki Sakari" userId="cc3a8ce0-d5e0-4d4d-bfea-20feff3f7ac3" providerId="ADAL" clId="{83BCB886-8B04-49CA-995B-269BCAB5F872}" dt="2024-02-21T09:08:05.461" v="3498" actId="478"/>
          <ac:spMkLst>
            <pc:docMk/>
            <pc:sldMk cId="2823435605" sldId="306"/>
            <ac:spMk id="20" creationId="{4DFBB028-33CA-084E-4CDE-C7AE6B278255}"/>
          </ac:spMkLst>
        </pc:spChg>
        <pc:spChg chg="add del mod">
          <ac:chgData name="Nikki Sakari" userId="cc3a8ce0-d5e0-4d4d-bfea-20feff3f7ac3" providerId="ADAL" clId="{83BCB886-8B04-49CA-995B-269BCAB5F872}" dt="2024-02-21T09:08:06.302" v="3499" actId="478"/>
          <ac:spMkLst>
            <pc:docMk/>
            <pc:sldMk cId="2823435605" sldId="306"/>
            <ac:spMk id="21" creationId="{FF1D466E-38B6-9DF8-FE8B-6C701EDA6FD6}"/>
          </ac:spMkLst>
        </pc:spChg>
        <pc:spChg chg="add del mod">
          <ac:chgData name="Nikki Sakari" userId="cc3a8ce0-d5e0-4d4d-bfea-20feff3f7ac3" providerId="ADAL" clId="{83BCB886-8B04-49CA-995B-269BCAB5F872}" dt="2024-03-13T14:11:15.594" v="14485" actId="478"/>
          <ac:spMkLst>
            <pc:docMk/>
            <pc:sldMk cId="2823435605" sldId="306"/>
            <ac:spMk id="22" creationId="{AA6D5368-7B1E-F483-5A88-86F833460974}"/>
          </ac:spMkLst>
        </pc:spChg>
        <pc:spChg chg="add del mod">
          <ac:chgData name="Nikki Sakari" userId="cc3a8ce0-d5e0-4d4d-bfea-20feff3f7ac3" providerId="ADAL" clId="{83BCB886-8B04-49CA-995B-269BCAB5F872}" dt="2024-03-13T14:11:16.635" v="14486" actId="478"/>
          <ac:spMkLst>
            <pc:docMk/>
            <pc:sldMk cId="2823435605" sldId="306"/>
            <ac:spMk id="23" creationId="{BE94F449-70FA-4B00-6B1F-9675C73F4113}"/>
          </ac:spMkLst>
        </pc:spChg>
        <pc:spChg chg="add del mod">
          <ac:chgData name="Nikki Sakari" userId="cc3a8ce0-d5e0-4d4d-bfea-20feff3f7ac3" providerId="ADAL" clId="{83BCB886-8B04-49CA-995B-269BCAB5F872}" dt="2024-02-21T09:00:19.285" v="3384" actId="478"/>
          <ac:spMkLst>
            <pc:docMk/>
            <pc:sldMk cId="2823435605" sldId="306"/>
            <ac:spMk id="24" creationId="{CB2CBAE0-75B5-F0D9-3BC1-A9F54E6120A3}"/>
          </ac:spMkLst>
        </pc:spChg>
        <pc:spChg chg="add mod">
          <ac:chgData name="Nikki Sakari" userId="cc3a8ce0-d5e0-4d4d-bfea-20feff3f7ac3" providerId="ADAL" clId="{83BCB886-8B04-49CA-995B-269BCAB5F872}" dt="2024-03-12T17:14:09.087" v="9062" actId="20577"/>
          <ac:spMkLst>
            <pc:docMk/>
            <pc:sldMk cId="2823435605" sldId="306"/>
            <ac:spMk id="25" creationId="{2C945CD5-8B6A-2C3B-8F74-238C04A5D8D2}"/>
          </ac:spMkLst>
        </pc:spChg>
        <pc:spChg chg="add del mod">
          <ac:chgData name="Nikki Sakari" userId="cc3a8ce0-d5e0-4d4d-bfea-20feff3f7ac3" providerId="ADAL" clId="{83BCB886-8B04-49CA-995B-269BCAB5F872}" dt="2024-02-21T09:09:42.093" v="3534" actId="478"/>
          <ac:spMkLst>
            <pc:docMk/>
            <pc:sldMk cId="2823435605" sldId="306"/>
            <ac:spMk id="28" creationId="{04FDA230-23D5-D134-54D8-3FAE27178225}"/>
          </ac:spMkLst>
        </pc:spChg>
        <pc:spChg chg="add del mod">
          <ac:chgData name="Nikki Sakari" userId="cc3a8ce0-d5e0-4d4d-bfea-20feff3f7ac3" providerId="ADAL" clId="{83BCB886-8B04-49CA-995B-269BCAB5F872}" dt="2024-03-13T14:11:13.389" v="14484" actId="478"/>
          <ac:spMkLst>
            <pc:docMk/>
            <pc:sldMk cId="2823435605" sldId="306"/>
            <ac:spMk id="29" creationId="{C94C2859-98B7-D388-C7AF-BBBFDB4649FC}"/>
          </ac:spMkLst>
        </pc:spChg>
        <pc:spChg chg="add del mod">
          <ac:chgData name="Nikki Sakari" userId="cc3a8ce0-d5e0-4d4d-bfea-20feff3f7ac3" providerId="ADAL" clId="{83BCB886-8B04-49CA-995B-269BCAB5F872}" dt="2024-03-13T14:11:13.389" v="14484" actId="478"/>
          <ac:spMkLst>
            <pc:docMk/>
            <pc:sldMk cId="2823435605" sldId="306"/>
            <ac:spMk id="30" creationId="{A26AD6D1-D24F-0BCF-D9B8-C84E8CC28E1E}"/>
          </ac:spMkLst>
        </pc:spChg>
        <pc:grpChg chg="add del mod">
          <ac:chgData name="Nikki Sakari" userId="cc3a8ce0-d5e0-4d4d-bfea-20feff3f7ac3" providerId="ADAL" clId="{83BCB886-8B04-49CA-995B-269BCAB5F872}" dt="2024-02-21T08:22:02.392" v="3166" actId="165"/>
          <ac:grpSpMkLst>
            <pc:docMk/>
            <pc:sldMk cId="2823435605" sldId="306"/>
            <ac:grpSpMk id="12" creationId="{8F9133BB-E7AA-D8BC-1A7C-F7E9D8EC8A3A}"/>
          </ac:grpSpMkLst>
        </pc:grpChg>
        <pc:grpChg chg="add mod">
          <ac:chgData name="Nikki Sakari" userId="cc3a8ce0-d5e0-4d4d-bfea-20feff3f7ac3" providerId="ADAL" clId="{83BCB886-8B04-49CA-995B-269BCAB5F872}" dt="2024-02-21T09:08:29.134" v="3505" actId="164"/>
          <ac:grpSpMkLst>
            <pc:docMk/>
            <pc:sldMk cId="2823435605" sldId="306"/>
            <ac:grpSpMk id="26" creationId="{45735FB8-92DC-C137-B5FA-3D47A477DEAF}"/>
          </ac:grpSpMkLst>
        </pc:grpChg>
        <pc:grpChg chg="add del mod">
          <ac:chgData name="Nikki Sakari" userId="cc3a8ce0-d5e0-4d4d-bfea-20feff3f7ac3" providerId="ADAL" clId="{83BCB886-8B04-49CA-995B-269BCAB5F872}" dt="2024-02-21T09:08:49.962" v="3513" actId="165"/>
          <ac:grpSpMkLst>
            <pc:docMk/>
            <pc:sldMk cId="2823435605" sldId="306"/>
            <ac:grpSpMk id="27" creationId="{2DBA335D-4A32-28D8-9EE4-D6FC2A8CE5E0}"/>
          </ac:grpSpMkLst>
        </pc:grpChg>
        <pc:picChg chg="add del mod ord">
          <ac:chgData name="Nikki Sakari" userId="cc3a8ce0-d5e0-4d4d-bfea-20feff3f7ac3" providerId="ADAL" clId="{83BCB886-8B04-49CA-995B-269BCAB5F872}" dt="2024-02-27T15:10:16.940" v="5181" actId="478"/>
          <ac:picMkLst>
            <pc:docMk/>
            <pc:sldMk cId="2823435605" sldId="306"/>
            <ac:picMk id="3" creationId="{B08AEED3-76C5-D1CE-4A21-1B1D79CD9520}"/>
          </ac:picMkLst>
        </pc:picChg>
        <pc:picChg chg="add mod ord">
          <ac:chgData name="Nikki Sakari" userId="cc3a8ce0-d5e0-4d4d-bfea-20feff3f7ac3" providerId="ADAL" clId="{83BCB886-8B04-49CA-995B-269BCAB5F872}" dt="2024-02-28T09:29:10.610" v="6539" actId="29295"/>
          <ac:picMkLst>
            <pc:docMk/>
            <pc:sldMk cId="2823435605" sldId="306"/>
            <ac:picMk id="3" creationId="{FB77C9E7-92F6-08C0-B99C-BC3A47CCC8C5}"/>
          </ac:picMkLst>
        </pc:picChg>
        <pc:picChg chg="add del mod ord">
          <ac:chgData name="Nikki Sakari" userId="cc3a8ce0-d5e0-4d4d-bfea-20feff3f7ac3" providerId="ADAL" clId="{83BCB886-8B04-49CA-995B-269BCAB5F872}" dt="2024-02-27T15:45:47.481" v="5384" actId="478"/>
          <ac:picMkLst>
            <pc:docMk/>
            <pc:sldMk cId="2823435605" sldId="306"/>
            <ac:picMk id="4" creationId="{308F780F-CC7E-4C15-ED14-8EF5403F4DCF}"/>
          </ac:picMkLst>
        </pc:picChg>
        <pc:picChg chg="add del mod topLvl">
          <ac:chgData name="Nikki Sakari" userId="cc3a8ce0-d5e0-4d4d-bfea-20feff3f7ac3" providerId="ADAL" clId="{83BCB886-8B04-49CA-995B-269BCAB5F872}" dt="2024-03-13T14:11:13.389" v="14484" actId="478"/>
          <ac:picMkLst>
            <pc:docMk/>
            <pc:sldMk cId="2823435605" sldId="306"/>
            <ac:picMk id="5" creationId="{D6840380-5E1D-FD76-0048-865F4560263F}"/>
          </ac:picMkLst>
        </pc:picChg>
        <pc:picChg chg="add del mod ord">
          <ac:chgData name="Nikki Sakari" userId="cc3a8ce0-d5e0-4d4d-bfea-20feff3f7ac3" providerId="ADAL" clId="{83BCB886-8B04-49CA-995B-269BCAB5F872}" dt="2024-02-28T09:28:03.365" v="6521" actId="478"/>
          <ac:picMkLst>
            <pc:docMk/>
            <pc:sldMk cId="2823435605" sldId="306"/>
            <ac:picMk id="6" creationId="{349C9C22-8E7E-296F-6AD7-E6EEEA431FC9}"/>
          </ac:picMkLst>
        </pc:picChg>
        <pc:picChg chg="del">
          <ac:chgData name="Nikki Sakari" userId="cc3a8ce0-d5e0-4d4d-bfea-20feff3f7ac3" providerId="ADAL" clId="{83BCB886-8B04-49CA-995B-269BCAB5F872}" dt="2024-02-21T08:03:22.060" v="2954" actId="478"/>
          <ac:picMkLst>
            <pc:docMk/>
            <pc:sldMk cId="2823435605" sldId="306"/>
            <ac:picMk id="7" creationId="{676B1E07-6DA3-6EDA-2868-54D8AC09D8A7}"/>
          </ac:picMkLst>
        </pc:picChg>
        <pc:picChg chg="add del mod">
          <ac:chgData name="Nikki Sakari" userId="cc3a8ce0-d5e0-4d4d-bfea-20feff3f7ac3" providerId="ADAL" clId="{83BCB886-8B04-49CA-995B-269BCAB5F872}" dt="2024-02-21T08:19:25.868" v="3145" actId="21"/>
          <ac:picMkLst>
            <pc:docMk/>
            <pc:sldMk cId="2823435605" sldId="306"/>
            <ac:picMk id="8" creationId="{57BA34FA-6C24-2FEF-C86F-A48CDEE37F6C}"/>
          </ac:picMkLst>
        </pc:picChg>
        <pc:picChg chg="add del mod topLvl">
          <ac:chgData name="Nikki Sakari" userId="cc3a8ce0-d5e0-4d4d-bfea-20feff3f7ac3" providerId="ADAL" clId="{83BCB886-8B04-49CA-995B-269BCAB5F872}" dt="2024-03-13T14:11:13.389" v="14484" actId="478"/>
          <ac:picMkLst>
            <pc:docMk/>
            <pc:sldMk cId="2823435605" sldId="306"/>
            <ac:picMk id="16" creationId="{57BA34FA-6C24-2FEF-C86F-A48CDEE37F6C}"/>
          </ac:picMkLst>
        </pc:picChg>
        <pc:picChg chg="add mod">
          <ac:chgData name="Nikki Sakari" userId="cc3a8ce0-d5e0-4d4d-bfea-20feff3f7ac3" providerId="ADAL" clId="{83BCB886-8B04-49CA-995B-269BCAB5F872}" dt="2024-02-21T08:22:56.067" v="3207"/>
          <ac:picMkLst>
            <pc:docMk/>
            <pc:sldMk cId="2823435605" sldId="306"/>
            <ac:picMk id="19" creationId="{0E15823F-A5B0-93C0-EAE0-F82C65B787A4}"/>
          </ac:picMkLst>
        </pc:picChg>
      </pc:sldChg>
      <pc:sldChg chg="addSp delSp modSp add mod ord modNotes">
        <pc:chgData name="Nikki Sakari" userId="cc3a8ce0-d5e0-4d4d-bfea-20feff3f7ac3" providerId="ADAL" clId="{83BCB886-8B04-49CA-995B-269BCAB5F872}" dt="2024-03-15T07:40:15.880" v="28785" actId="20577"/>
        <pc:sldMkLst>
          <pc:docMk/>
          <pc:sldMk cId="1112167480" sldId="307"/>
        </pc:sldMkLst>
        <pc:spChg chg="mod">
          <ac:chgData name="Nikki Sakari" userId="cc3a8ce0-d5e0-4d4d-bfea-20feff3f7ac3" providerId="ADAL" clId="{83BCB886-8B04-49CA-995B-269BCAB5F872}" dt="2024-02-28T17:01:24.722" v="7017" actId="20577"/>
          <ac:spMkLst>
            <pc:docMk/>
            <pc:sldMk cId="1112167480" sldId="307"/>
            <ac:spMk id="4" creationId="{39FCB336-F1B5-EE7E-74C8-5BFA9DA4A72E}"/>
          </ac:spMkLst>
        </pc:spChg>
        <pc:spChg chg="mod">
          <ac:chgData name="Nikki Sakari" userId="cc3a8ce0-d5e0-4d4d-bfea-20feff3f7ac3" providerId="ADAL" clId="{83BCB886-8B04-49CA-995B-269BCAB5F872}" dt="2024-02-27T15:06:52.722" v="5164" actId="14100"/>
          <ac:spMkLst>
            <pc:docMk/>
            <pc:sldMk cId="1112167480" sldId="307"/>
            <ac:spMk id="5" creationId="{A557CD1A-31A1-5F4B-B96D-C99AA97193E6}"/>
          </ac:spMkLst>
        </pc:spChg>
        <pc:spChg chg="mod">
          <ac:chgData name="Nikki Sakari" userId="cc3a8ce0-d5e0-4d4d-bfea-20feff3f7ac3" providerId="ADAL" clId="{83BCB886-8B04-49CA-995B-269BCAB5F872}" dt="2024-03-13T14:07:59.193" v="14450" actId="6549"/>
          <ac:spMkLst>
            <pc:docMk/>
            <pc:sldMk cId="1112167480" sldId="307"/>
            <ac:spMk id="16" creationId="{2C2CCFA0-F15E-16C8-85AE-07DC09DB4890}"/>
          </ac:spMkLst>
        </pc:spChg>
        <pc:picChg chg="add del mod ord modCrop">
          <ac:chgData name="Nikki Sakari" userId="cc3a8ce0-d5e0-4d4d-bfea-20feff3f7ac3" providerId="ADAL" clId="{83BCB886-8B04-49CA-995B-269BCAB5F872}" dt="2024-02-21T08:08:22.994" v="3068" actId="478"/>
          <ac:picMkLst>
            <pc:docMk/>
            <pc:sldMk cId="1112167480" sldId="307"/>
            <ac:picMk id="2" creationId="{05BAC39E-B11E-E25A-5256-2FE723CB1AED}"/>
          </ac:picMkLst>
        </pc:picChg>
        <pc:picChg chg="add del mod ord modCrop">
          <ac:chgData name="Nikki Sakari" userId="cc3a8ce0-d5e0-4d4d-bfea-20feff3f7ac3" providerId="ADAL" clId="{83BCB886-8B04-49CA-995B-269BCAB5F872}" dt="2024-02-27T15:45:45.713" v="5383" actId="478"/>
          <ac:picMkLst>
            <pc:docMk/>
            <pc:sldMk cId="1112167480" sldId="307"/>
            <ac:picMk id="3" creationId="{83D84F81-ECB1-635A-A5E7-3B763B5EC14C}"/>
          </ac:picMkLst>
        </pc:picChg>
        <pc:picChg chg="add mod ord modCrop">
          <ac:chgData name="Nikki Sakari" userId="cc3a8ce0-d5e0-4d4d-bfea-20feff3f7ac3" providerId="ADAL" clId="{83BCB886-8B04-49CA-995B-269BCAB5F872}" dt="2024-02-28T09:28:34.409" v="6534" actId="18131"/>
          <ac:picMkLst>
            <pc:docMk/>
            <pc:sldMk cId="1112167480" sldId="307"/>
            <ac:picMk id="3" creationId="{CE5D7CDB-4A1C-CB83-D5F1-B0FF25A70C8B}"/>
          </ac:picMkLst>
        </pc:picChg>
        <pc:picChg chg="del">
          <ac:chgData name="Nikki Sakari" userId="cc3a8ce0-d5e0-4d4d-bfea-20feff3f7ac3" providerId="ADAL" clId="{83BCB886-8B04-49CA-995B-269BCAB5F872}" dt="2024-02-21T08:01:53.787" v="2947" actId="478"/>
          <ac:picMkLst>
            <pc:docMk/>
            <pc:sldMk cId="1112167480" sldId="307"/>
            <ac:picMk id="6" creationId="{F84AD0C5-D75A-3228-14E6-7FFBC14456B4}"/>
          </ac:picMkLst>
        </pc:picChg>
        <pc:picChg chg="add del mod ord modCrop">
          <ac:chgData name="Nikki Sakari" userId="cc3a8ce0-d5e0-4d4d-bfea-20feff3f7ac3" providerId="ADAL" clId="{83BCB886-8B04-49CA-995B-269BCAB5F872}" dt="2024-02-21T08:10:53.903" v="3076" actId="478"/>
          <ac:picMkLst>
            <pc:docMk/>
            <pc:sldMk cId="1112167480" sldId="307"/>
            <ac:picMk id="8" creationId="{A3696892-44EA-F38A-E665-AB49D47DAE37}"/>
          </ac:picMkLst>
        </pc:picChg>
        <pc:picChg chg="add del mod ord modCrop">
          <ac:chgData name="Nikki Sakari" userId="cc3a8ce0-d5e0-4d4d-bfea-20feff3f7ac3" providerId="ADAL" clId="{83BCB886-8B04-49CA-995B-269BCAB5F872}" dt="2024-02-28T09:27:47.172" v="6520" actId="478"/>
          <ac:picMkLst>
            <pc:docMk/>
            <pc:sldMk cId="1112167480" sldId="307"/>
            <ac:picMk id="8" creationId="{BC114FA8-94EF-6839-41F7-29818E7F31F4}"/>
          </ac:picMkLst>
        </pc:picChg>
        <pc:picChg chg="add del mod ord modCrop">
          <ac:chgData name="Nikki Sakari" userId="cc3a8ce0-d5e0-4d4d-bfea-20feff3f7ac3" providerId="ADAL" clId="{83BCB886-8B04-49CA-995B-269BCAB5F872}" dt="2024-02-27T15:06:47.913" v="5163" actId="478"/>
          <ac:picMkLst>
            <pc:docMk/>
            <pc:sldMk cId="1112167480" sldId="307"/>
            <ac:picMk id="10" creationId="{CD1C86E5-C84E-0E1B-D4B2-19300AE9127A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4:19.918" v="29163" actId="20577"/>
        <pc:sldMkLst>
          <pc:docMk/>
          <pc:sldMk cId="4096209853" sldId="308"/>
        </pc:sldMkLst>
        <pc:spChg chg="add mod">
          <ac:chgData name="Nikki Sakari" userId="cc3a8ce0-d5e0-4d4d-bfea-20feff3f7ac3" providerId="ADAL" clId="{83BCB886-8B04-49CA-995B-269BCAB5F872}" dt="2024-03-12T17:12:40.163" v="9049" actId="1076"/>
          <ac:spMkLst>
            <pc:docMk/>
            <pc:sldMk cId="4096209853" sldId="308"/>
            <ac:spMk id="4" creationId="{31D39DFB-7A41-B3B0-CB92-2AEF1D20032D}"/>
          </ac:spMkLst>
        </pc:spChg>
        <pc:spChg chg="add mod">
          <ac:chgData name="Nikki Sakari" userId="cc3a8ce0-d5e0-4d4d-bfea-20feff3f7ac3" providerId="ADAL" clId="{83BCB886-8B04-49CA-995B-269BCAB5F872}" dt="2024-03-12T17:12:40.163" v="9049" actId="1076"/>
          <ac:spMkLst>
            <pc:docMk/>
            <pc:sldMk cId="4096209853" sldId="308"/>
            <ac:spMk id="5" creationId="{3D75E081-B0BD-35B9-1D3D-64F2125F79F3}"/>
          </ac:spMkLst>
        </pc:spChg>
        <pc:spChg chg="del">
          <ac:chgData name="Nikki Sakari" userId="cc3a8ce0-d5e0-4d4d-bfea-20feff3f7ac3" providerId="ADAL" clId="{83BCB886-8B04-49CA-995B-269BCAB5F872}" dt="2024-02-21T08:26:31.279" v="3273" actId="478"/>
          <ac:spMkLst>
            <pc:docMk/>
            <pc:sldMk cId="4096209853" sldId="308"/>
            <ac:spMk id="10" creationId="{5FE238CD-CE6D-63F7-BEA7-C0FEC54EAFD9}"/>
          </ac:spMkLst>
        </pc:spChg>
        <pc:spChg chg="del mod topLvl">
          <ac:chgData name="Nikki Sakari" userId="cc3a8ce0-d5e0-4d4d-bfea-20feff3f7ac3" providerId="ADAL" clId="{83BCB886-8B04-49CA-995B-269BCAB5F872}" dt="2024-03-12T17:12:36.062" v="9047" actId="478"/>
          <ac:spMkLst>
            <pc:docMk/>
            <pc:sldMk cId="4096209853" sldId="308"/>
            <ac:spMk id="11" creationId="{C54CA5F3-4724-ADA9-679B-41596380E2AF}"/>
          </ac:spMkLst>
        </pc:spChg>
        <pc:spChg chg="add del mod topLvl">
          <ac:chgData name="Nikki Sakari" userId="cc3a8ce0-d5e0-4d4d-bfea-20feff3f7ac3" providerId="ADAL" clId="{83BCB886-8B04-49CA-995B-269BCAB5F872}" dt="2024-03-12T17:12:36.062" v="9047" actId="478"/>
          <ac:spMkLst>
            <pc:docMk/>
            <pc:sldMk cId="4096209853" sldId="308"/>
            <ac:spMk id="13" creationId="{EC00EF3F-AE8A-446E-6F46-B5DFD17EE59D}"/>
          </ac:spMkLst>
        </pc:spChg>
        <pc:spChg chg="add del mod">
          <ac:chgData name="Nikki Sakari" userId="cc3a8ce0-d5e0-4d4d-bfea-20feff3f7ac3" providerId="ADAL" clId="{83BCB886-8B04-49CA-995B-269BCAB5F872}" dt="2024-02-21T09:00:22.584" v="3385" actId="478"/>
          <ac:spMkLst>
            <pc:docMk/>
            <pc:sldMk cId="4096209853" sldId="308"/>
            <ac:spMk id="14" creationId="{56FD4054-EACC-16CE-4F99-11829A8D32E3}"/>
          </ac:spMkLst>
        </pc:spChg>
        <pc:spChg chg="add mod">
          <ac:chgData name="Nikki Sakari" userId="cc3a8ce0-d5e0-4d4d-bfea-20feff3f7ac3" providerId="ADAL" clId="{83BCB886-8B04-49CA-995B-269BCAB5F872}" dt="2024-04-04T07:14:19.918" v="29163" actId="20577"/>
          <ac:spMkLst>
            <pc:docMk/>
            <pc:sldMk cId="4096209853" sldId="308"/>
            <ac:spMk id="15" creationId="{4CA0376B-817C-1F9E-4354-E80A36D6A300}"/>
          </ac:spMkLst>
        </pc:spChg>
        <pc:spChg chg="add del mod">
          <ac:chgData name="Nikki Sakari" userId="cc3a8ce0-d5e0-4d4d-bfea-20feff3f7ac3" providerId="ADAL" clId="{83BCB886-8B04-49CA-995B-269BCAB5F872}" dt="2024-02-21T09:06:15.369" v="3477" actId="478"/>
          <ac:spMkLst>
            <pc:docMk/>
            <pc:sldMk cId="4096209853" sldId="308"/>
            <ac:spMk id="17" creationId="{8D4701EC-2BB4-3FC7-0323-74BAF8469C23}"/>
          </ac:spMkLst>
        </pc:spChg>
        <pc:spChg chg="add mod">
          <ac:chgData name="Nikki Sakari" userId="cc3a8ce0-d5e0-4d4d-bfea-20feff3f7ac3" providerId="ADAL" clId="{83BCB886-8B04-49CA-995B-269BCAB5F872}" dt="2024-02-27T14:43:57.342" v="5151" actId="20577"/>
          <ac:spMkLst>
            <pc:docMk/>
            <pc:sldMk cId="4096209853" sldId="308"/>
            <ac:spMk id="18" creationId="{E8A8E8AE-8BC4-0E9F-99E5-3442605948FC}"/>
          </ac:spMkLst>
        </pc:spChg>
        <pc:spChg chg="mod">
          <ac:chgData name="Nikki Sakari" userId="cc3a8ce0-d5e0-4d4d-bfea-20feff3f7ac3" providerId="ADAL" clId="{83BCB886-8B04-49CA-995B-269BCAB5F872}" dt="2024-02-21T09:09:34.564" v="3532" actId="1076"/>
          <ac:spMkLst>
            <pc:docMk/>
            <pc:sldMk cId="4096209853" sldId="308"/>
            <ac:spMk id="20" creationId="{87F7E8AF-CD58-2A70-A8C9-7081931C1519}"/>
          </ac:spMkLst>
        </pc:spChg>
        <pc:spChg chg="del mod">
          <ac:chgData name="Nikki Sakari" userId="cc3a8ce0-d5e0-4d4d-bfea-20feff3f7ac3" providerId="ADAL" clId="{83BCB886-8B04-49CA-995B-269BCAB5F872}" dt="2024-02-21T09:06:24.430" v="3479" actId="478"/>
          <ac:spMkLst>
            <pc:docMk/>
            <pc:sldMk cId="4096209853" sldId="308"/>
            <ac:spMk id="21" creationId="{7E03CB70-EAD1-C148-ACA3-F49BBEF804C2}"/>
          </ac:spMkLst>
        </pc:spChg>
        <pc:grpChg chg="add del mod">
          <ac:chgData name="Nikki Sakari" userId="cc3a8ce0-d5e0-4d4d-bfea-20feff3f7ac3" providerId="ADAL" clId="{83BCB886-8B04-49CA-995B-269BCAB5F872}" dt="2024-02-21T09:07:06.758" v="3490" actId="165"/>
          <ac:grpSpMkLst>
            <pc:docMk/>
            <pc:sldMk cId="4096209853" sldId="308"/>
            <ac:grpSpMk id="19" creationId="{F3F0468A-4025-0068-842E-EB1FD5E93B88}"/>
          </ac:grpSpMkLst>
        </pc:grpChg>
        <pc:grpChg chg="add del mod">
          <ac:chgData name="Nikki Sakari" userId="cc3a8ce0-d5e0-4d4d-bfea-20feff3f7ac3" providerId="ADAL" clId="{83BCB886-8B04-49CA-995B-269BCAB5F872}" dt="2024-02-21T09:07:31.163" v="3494" actId="165"/>
          <ac:grpSpMkLst>
            <pc:docMk/>
            <pc:sldMk cId="4096209853" sldId="308"/>
            <ac:grpSpMk id="22" creationId="{BB683269-1DB0-ADF8-A6A4-B413957C7AFA}"/>
          </ac:grpSpMkLst>
        </pc:grpChg>
        <pc:picChg chg="del">
          <ac:chgData name="Nikki Sakari" userId="cc3a8ce0-d5e0-4d4d-bfea-20feff3f7ac3" providerId="ADAL" clId="{83BCB886-8B04-49CA-995B-269BCAB5F872}" dt="2024-02-21T08:24:58.239" v="3244" actId="478"/>
          <ac:picMkLst>
            <pc:docMk/>
            <pc:sldMk cId="4096209853" sldId="308"/>
            <ac:picMk id="3" creationId="{92681E47-278D-2818-0A3A-57F5D382C1B6}"/>
          </ac:picMkLst>
        </pc:picChg>
        <pc:picChg chg="add del mod ord">
          <ac:chgData name="Nikki Sakari" userId="cc3a8ce0-d5e0-4d4d-bfea-20feff3f7ac3" providerId="ADAL" clId="{83BCB886-8B04-49CA-995B-269BCAB5F872}" dt="2024-02-27T15:45:49.745" v="5385" actId="478"/>
          <ac:picMkLst>
            <pc:docMk/>
            <pc:sldMk cId="4096209853" sldId="308"/>
            <ac:picMk id="3" creationId="{AD72F6B4-1014-88B1-E96B-2962B895F242}"/>
          </ac:picMkLst>
        </pc:picChg>
        <pc:picChg chg="add mod ord">
          <ac:chgData name="Nikki Sakari" userId="cc3a8ce0-d5e0-4d4d-bfea-20feff3f7ac3" providerId="ADAL" clId="{83BCB886-8B04-49CA-995B-269BCAB5F872}" dt="2024-02-28T09:29:17.703" v="6542" actId="167"/>
          <ac:picMkLst>
            <pc:docMk/>
            <pc:sldMk cId="4096209853" sldId="308"/>
            <ac:picMk id="3" creationId="{F29DA42B-4562-1BBC-45E7-C5139EFF0836}"/>
          </ac:picMkLst>
        </pc:picChg>
        <pc:picChg chg="add del mod ord">
          <ac:chgData name="Nikki Sakari" userId="cc3a8ce0-d5e0-4d4d-bfea-20feff3f7ac3" providerId="ADAL" clId="{83BCB886-8B04-49CA-995B-269BCAB5F872}" dt="2024-02-28T09:28:04.743" v="6522" actId="478"/>
          <ac:picMkLst>
            <pc:docMk/>
            <pc:sldMk cId="4096209853" sldId="308"/>
            <ac:picMk id="4" creationId="{0B2D7D84-68D4-847C-00E2-4FE932FD18E1}"/>
          </ac:picMkLst>
        </pc:picChg>
        <pc:picChg chg="del">
          <ac:chgData name="Nikki Sakari" userId="cc3a8ce0-d5e0-4d4d-bfea-20feff3f7ac3" providerId="ADAL" clId="{83BCB886-8B04-49CA-995B-269BCAB5F872}" dt="2024-02-21T08:24:58.239" v="3244" actId="478"/>
          <ac:picMkLst>
            <pc:docMk/>
            <pc:sldMk cId="4096209853" sldId="308"/>
            <ac:picMk id="5" creationId="{1CAA8E8D-17F0-25AB-A1D6-E5BC51F3B64A}"/>
          </ac:picMkLst>
        </pc:picChg>
        <pc:picChg chg="add mod ord topLvl">
          <ac:chgData name="Nikki Sakari" userId="cc3a8ce0-d5e0-4d4d-bfea-20feff3f7ac3" providerId="ADAL" clId="{83BCB886-8B04-49CA-995B-269BCAB5F872}" dt="2024-02-21T09:07:31.163" v="3494" actId="165"/>
          <ac:picMkLst>
            <pc:docMk/>
            <pc:sldMk cId="4096209853" sldId="308"/>
            <ac:picMk id="6" creationId="{61DEADF4-6770-1671-9E8E-852939CB8F8D}"/>
          </ac:picMkLst>
        </pc:picChg>
        <pc:picChg chg="add mod ord topLvl">
          <ac:chgData name="Nikki Sakari" userId="cc3a8ce0-d5e0-4d4d-bfea-20feff3f7ac3" providerId="ADAL" clId="{83BCB886-8B04-49CA-995B-269BCAB5F872}" dt="2024-02-21T09:07:31.163" v="3494" actId="165"/>
          <ac:picMkLst>
            <pc:docMk/>
            <pc:sldMk cId="4096209853" sldId="308"/>
            <ac:picMk id="8" creationId="{661FF94F-D16B-2450-9C7B-E25F111E39DA}"/>
          </ac:picMkLst>
        </pc:picChg>
        <pc:picChg chg="add del mod ord">
          <ac:chgData name="Nikki Sakari" userId="cc3a8ce0-d5e0-4d4d-bfea-20feff3f7ac3" providerId="ADAL" clId="{83BCB886-8B04-49CA-995B-269BCAB5F872}" dt="2024-02-27T15:11:38.850" v="5186" actId="478"/>
          <ac:picMkLst>
            <pc:docMk/>
            <pc:sldMk cId="4096209853" sldId="308"/>
            <ac:picMk id="12" creationId="{797B1589-1DCB-C822-AC83-F480649F78BC}"/>
          </ac:picMkLst>
        </pc:picChg>
        <pc:picChg chg="del">
          <ac:chgData name="Nikki Sakari" userId="cc3a8ce0-d5e0-4d4d-bfea-20feff3f7ac3" providerId="ADAL" clId="{83BCB886-8B04-49CA-995B-269BCAB5F872}" dt="2024-02-21T08:24:58.239" v="3244" actId="478"/>
          <ac:picMkLst>
            <pc:docMk/>
            <pc:sldMk cId="4096209853" sldId="308"/>
            <ac:picMk id="16" creationId="{850D34C1-2A4D-1A30-6C69-345B5CFC9AC8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4:29.776" v="29173" actId="20577"/>
        <pc:sldMkLst>
          <pc:docMk/>
          <pc:sldMk cId="4055787626" sldId="309"/>
        </pc:sldMkLst>
        <pc:spChg chg="mod">
          <ac:chgData name="Nikki Sakari" userId="cc3a8ce0-d5e0-4d4d-bfea-20feff3f7ac3" providerId="ADAL" clId="{83BCB886-8B04-49CA-995B-269BCAB5F872}" dt="2024-02-21T09:11:12.010" v="3609" actId="20577"/>
          <ac:spMkLst>
            <pc:docMk/>
            <pc:sldMk cId="4055787626" sldId="309"/>
            <ac:spMk id="2" creationId="{468D91A0-C525-AA55-75CA-B65B7839D951}"/>
          </ac:spMkLst>
        </pc:spChg>
        <pc:spChg chg="add mod">
          <ac:chgData name="Nikki Sakari" userId="cc3a8ce0-d5e0-4d4d-bfea-20feff3f7ac3" providerId="ADAL" clId="{83BCB886-8B04-49CA-995B-269BCAB5F872}" dt="2024-02-21T09:13:43.863" v="3640" actId="1076"/>
          <ac:spMkLst>
            <pc:docMk/>
            <pc:sldMk cId="4055787626" sldId="309"/>
            <ac:spMk id="4" creationId="{D563D8DD-3EFD-6F67-2FA7-01A2C3BF7706}"/>
          </ac:spMkLst>
        </pc:spChg>
        <pc:spChg chg="mod">
          <ac:chgData name="Nikki Sakari" userId="cc3a8ce0-d5e0-4d4d-bfea-20feff3f7ac3" providerId="ADAL" clId="{83BCB886-8B04-49CA-995B-269BCAB5F872}" dt="2024-02-21T09:13:39.612" v="3638" actId="1076"/>
          <ac:spMkLst>
            <pc:docMk/>
            <pc:sldMk cId="4055787626" sldId="309"/>
            <ac:spMk id="22" creationId="{9608489F-2D7D-77DB-567B-27F61BA17D52}"/>
          </ac:spMkLst>
        </pc:spChg>
        <pc:spChg chg="del">
          <ac:chgData name="Nikki Sakari" userId="cc3a8ce0-d5e0-4d4d-bfea-20feff3f7ac3" providerId="ADAL" clId="{83BCB886-8B04-49CA-995B-269BCAB5F872}" dt="2024-02-21T09:13:37.155" v="3637" actId="478"/>
          <ac:spMkLst>
            <pc:docMk/>
            <pc:sldMk cId="4055787626" sldId="309"/>
            <ac:spMk id="23" creationId="{404133BB-4400-CAA5-5943-AA121EDE1E64}"/>
          </ac:spMkLst>
        </pc:spChg>
        <pc:spChg chg="mod">
          <ac:chgData name="Nikki Sakari" userId="cc3a8ce0-d5e0-4d4d-bfea-20feff3f7ac3" providerId="ADAL" clId="{83BCB886-8B04-49CA-995B-269BCAB5F872}" dt="2024-04-04T07:14:29.776" v="29173" actId="20577"/>
          <ac:spMkLst>
            <pc:docMk/>
            <pc:sldMk cId="4055787626" sldId="309"/>
            <ac:spMk id="25" creationId="{B39C0DDF-D151-6EEC-9674-B6E5361836A0}"/>
          </ac:spMkLst>
        </pc:spChg>
        <pc:picChg chg="add mod ord">
          <ac:chgData name="Nikki Sakari" userId="cc3a8ce0-d5e0-4d4d-bfea-20feff3f7ac3" providerId="ADAL" clId="{83BCB886-8B04-49CA-995B-269BCAB5F872}" dt="2024-02-28T09:29:26.310" v="6545" actId="167"/>
          <ac:picMkLst>
            <pc:docMk/>
            <pc:sldMk cId="4055787626" sldId="309"/>
            <ac:picMk id="3" creationId="{13195DA6-41BC-05E4-8263-70279A32FF13}"/>
          </ac:picMkLst>
        </pc:picChg>
        <pc:picChg chg="del">
          <ac:chgData name="Nikki Sakari" userId="cc3a8ce0-d5e0-4d4d-bfea-20feff3f7ac3" providerId="ADAL" clId="{83BCB886-8B04-49CA-995B-269BCAB5F872}" dt="2024-02-27T15:11:45.419" v="5189" actId="478"/>
          <ac:picMkLst>
            <pc:docMk/>
            <pc:sldMk cId="4055787626" sldId="309"/>
            <ac:picMk id="3" creationId="{39E862D4-C013-E5EC-E98E-FED4FBCD4BA9}"/>
          </ac:picMkLst>
        </pc:picChg>
        <pc:picChg chg="mod">
          <ac:chgData name="Nikki Sakari" userId="cc3a8ce0-d5e0-4d4d-bfea-20feff3f7ac3" providerId="ADAL" clId="{83BCB886-8B04-49CA-995B-269BCAB5F872}" dt="2024-03-12T09:55:53.614" v="9035" actId="14826"/>
          <ac:picMkLst>
            <pc:docMk/>
            <pc:sldMk cId="4055787626" sldId="309"/>
            <ac:picMk id="5" creationId="{918D2F54-7963-667A-C3CB-F85F1A0641A2}"/>
          </ac:picMkLst>
        </pc:picChg>
        <pc:picChg chg="add del mod ord">
          <ac:chgData name="Nikki Sakari" userId="cc3a8ce0-d5e0-4d4d-bfea-20feff3f7ac3" providerId="ADAL" clId="{83BCB886-8B04-49CA-995B-269BCAB5F872}" dt="2024-02-27T15:45:50.922" v="5386" actId="478"/>
          <ac:picMkLst>
            <pc:docMk/>
            <pc:sldMk cId="4055787626" sldId="309"/>
            <ac:picMk id="6" creationId="{3D38F87D-3332-FF88-2144-DA78DE41F3C3}"/>
          </ac:picMkLst>
        </pc:picChg>
        <pc:picChg chg="add del mod ord">
          <ac:chgData name="Nikki Sakari" userId="cc3a8ce0-d5e0-4d4d-bfea-20feff3f7ac3" providerId="ADAL" clId="{83BCB886-8B04-49CA-995B-269BCAB5F872}" dt="2024-02-28T09:28:05.571" v="6523" actId="478"/>
          <ac:picMkLst>
            <pc:docMk/>
            <pc:sldMk cId="4055787626" sldId="309"/>
            <ac:picMk id="7" creationId="{91F1926C-4821-1953-2F17-B13A9D2195A4}"/>
          </ac:picMkLst>
        </pc:picChg>
        <pc:picChg chg="mod">
          <ac:chgData name="Nikki Sakari" userId="cc3a8ce0-d5e0-4d4d-bfea-20feff3f7ac3" providerId="ADAL" clId="{83BCB886-8B04-49CA-995B-269BCAB5F872}" dt="2024-02-21T09:11:35.022" v="3610" actId="14826"/>
          <ac:picMkLst>
            <pc:docMk/>
            <pc:sldMk cId="4055787626" sldId="309"/>
            <ac:picMk id="16" creationId="{4165944A-FD6D-0BB0-70BB-C9A4731C1054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4:37.957" v="29183" actId="20577"/>
        <pc:sldMkLst>
          <pc:docMk/>
          <pc:sldMk cId="898594478" sldId="310"/>
        </pc:sldMkLst>
        <pc:spChg chg="mod">
          <ac:chgData name="Nikki Sakari" userId="cc3a8ce0-d5e0-4d4d-bfea-20feff3f7ac3" providerId="ADAL" clId="{83BCB886-8B04-49CA-995B-269BCAB5F872}" dt="2024-04-04T07:14:37.957" v="29183" actId="20577"/>
          <ac:spMkLst>
            <pc:docMk/>
            <pc:sldMk cId="898594478" sldId="310"/>
            <ac:spMk id="25" creationId="{AAD62D11-1504-F793-6D8C-3DC0B3F725C3}"/>
          </ac:spMkLst>
        </pc:spChg>
        <pc:spChg chg="mod">
          <ac:chgData name="Nikki Sakari" userId="cc3a8ce0-d5e0-4d4d-bfea-20feff3f7ac3" providerId="ADAL" clId="{83BCB886-8B04-49CA-995B-269BCAB5F872}" dt="2024-02-21T09:14:18.210" v="3650" actId="20577"/>
          <ac:spMkLst>
            <pc:docMk/>
            <pc:sldMk cId="898594478" sldId="310"/>
            <ac:spMk id="29" creationId="{BF22E5D3-E12C-2D1C-8934-92D452B5F091}"/>
          </ac:spMkLst>
        </pc:spChg>
        <pc:spChg chg="mod">
          <ac:chgData name="Nikki Sakari" userId="cc3a8ce0-d5e0-4d4d-bfea-20feff3f7ac3" providerId="ADAL" clId="{83BCB886-8B04-49CA-995B-269BCAB5F872}" dt="2024-02-21T09:14:21.311" v="3659" actId="20577"/>
          <ac:spMkLst>
            <pc:docMk/>
            <pc:sldMk cId="898594478" sldId="310"/>
            <ac:spMk id="30" creationId="{E1EBD84B-C7C1-43DB-0C4C-02DC7C92AABD}"/>
          </ac:spMkLst>
        </pc:spChg>
        <pc:picChg chg="add mod ord">
          <ac:chgData name="Nikki Sakari" userId="cc3a8ce0-d5e0-4d4d-bfea-20feff3f7ac3" providerId="ADAL" clId="{83BCB886-8B04-49CA-995B-269BCAB5F872}" dt="2024-02-28T09:29:30.570" v="6548" actId="167"/>
          <ac:picMkLst>
            <pc:docMk/>
            <pc:sldMk cId="898594478" sldId="310"/>
            <ac:picMk id="3" creationId="{97C221D0-F402-9A31-6FCD-6DA57F2D9AC1}"/>
          </ac:picMkLst>
        </pc:picChg>
        <pc:picChg chg="del">
          <ac:chgData name="Nikki Sakari" userId="cc3a8ce0-d5e0-4d4d-bfea-20feff3f7ac3" providerId="ADAL" clId="{83BCB886-8B04-49CA-995B-269BCAB5F872}" dt="2024-02-27T15:11:49.527" v="5192" actId="478"/>
          <ac:picMkLst>
            <pc:docMk/>
            <pc:sldMk cId="898594478" sldId="310"/>
            <ac:picMk id="3" creationId="{E5804741-A2C8-8CFC-DF09-A1E887245521}"/>
          </ac:picMkLst>
        </pc:picChg>
        <pc:picChg chg="mod">
          <ac:chgData name="Nikki Sakari" userId="cc3a8ce0-d5e0-4d4d-bfea-20feff3f7ac3" providerId="ADAL" clId="{83BCB886-8B04-49CA-995B-269BCAB5F872}" dt="2024-02-21T09:14:36.205" v="3661" actId="14826"/>
          <ac:picMkLst>
            <pc:docMk/>
            <pc:sldMk cId="898594478" sldId="310"/>
            <ac:picMk id="5" creationId="{9C39F34A-6095-9719-B46C-BF94DF34F42D}"/>
          </ac:picMkLst>
        </pc:picChg>
        <pc:picChg chg="add del mod ord">
          <ac:chgData name="Nikki Sakari" userId="cc3a8ce0-d5e0-4d4d-bfea-20feff3f7ac3" providerId="ADAL" clId="{83BCB886-8B04-49CA-995B-269BCAB5F872}" dt="2024-02-27T15:45:51.722" v="5387" actId="478"/>
          <ac:picMkLst>
            <pc:docMk/>
            <pc:sldMk cId="898594478" sldId="310"/>
            <ac:picMk id="6" creationId="{1AFD73EC-46AF-63FF-F86D-D9E373FE69CA}"/>
          </ac:picMkLst>
        </pc:picChg>
        <pc:picChg chg="add del mod ord">
          <ac:chgData name="Nikki Sakari" userId="cc3a8ce0-d5e0-4d4d-bfea-20feff3f7ac3" providerId="ADAL" clId="{83BCB886-8B04-49CA-995B-269BCAB5F872}" dt="2024-02-28T09:28:09.734" v="6525" actId="478"/>
          <ac:picMkLst>
            <pc:docMk/>
            <pc:sldMk cId="898594478" sldId="310"/>
            <ac:picMk id="7" creationId="{D8161D76-6534-7B85-4833-EB91D935D8E6}"/>
          </ac:picMkLst>
        </pc:picChg>
        <pc:picChg chg="mod">
          <ac:chgData name="Nikki Sakari" userId="cc3a8ce0-d5e0-4d4d-bfea-20feff3f7ac3" providerId="ADAL" clId="{83BCB886-8B04-49CA-995B-269BCAB5F872}" dt="2024-02-21T09:14:27.642" v="3660" actId="14826"/>
          <ac:picMkLst>
            <pc:docMk/>
            <pc:sldMk cId="898594478" sldId="310"/>
            <ac:picMk id="16" creationId="{A46BF963-0940-56B5-7D8C-F55A06E0C975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4:54.501" v="29193" actId="20577"/>
        <pc:sldMkLst>
          <pc:docMk/>
          <pc:sldMk cId="883080859" sldId="311"/>
        </pc:sldMkLst>
        <pc:spChg chg="mod">
          <ac:chgData name="Nikki Sakari" userId="cc3a8ce0-d5e0-4d4d-bfea-20feff3f7ac3" providerId="ADAL" clId="{83BCB886-8B04-49CA-995B-269BCAB5F872}" dt="2024-02-21T09:15:00.177" v="3676" actId="20577"/>
          <ac:spMkLst>
            <pc:docMk/>
            <pc:sldMk cId="883080859" sldId="311"/>
            <ac:spMk id="2" creationId="{7D134B28-F2D3-5642-FC43-3B17AD1282BD}"/>
          </ac:spMkLst>
        </pc:spChg>
        <pc:spChg chg="del">
          <ac:chgData name="Nikki Sakari" userId="cc3a8ce0-d5e0-4d4d-bfea-20feff3f7ac3" providerId="ADAL" clId="{83BCB886-8B04-49CA-995B-269BCAB5F872}" dt="2024-02-21T09:15:37.570" v="3681" actId="478"/>
          <ac:spMkLst>
            <pc:docMk/>
            <pc:sldMk cId="883080859" sldId="311"/>
            <ac:spMk id="4" creationId="{8CC19A61-EC21-A01C-36F4-A26F2AA38826}"/>
          </ac:spMkLst>
        </pc:spChg>
        <pc:spChg chg="add mod">
          <ac:chgData name="Nikki Sakari" userId="cc3a8ce0-d5e0-4d4d-bfea-20feff3f7ac3" providerId="ADAL" clId="{83BCB886-8B04-49CA-995B-269BCAB5F872}" dt="2024-02-21T09:15:49.208" v="3700" actId="1076"/>
          <ac:spMkLst>
            <pc:docMk/>
            <pc:sldMk cId="883080859" sldId="311"/>
            <ac:spMk id="6" creationId="{279C6670-739C-5FAB-C5FB-E43ED3BEE853}"/>
          </ac:spMkLst>
        </pc:spChg>
        <pc:spChg chg="mod">
          <ac:chgData name="Nikki Sakari" userId="cc3a8ce0-d5e0-4d4d-bfea-20feff3f7ac3" providerId="ADAL" clId="{83BCB886-8B04-49CA-995B-269BCAB5F872}" dt="2024-02-21T09:15:44.754" v="3698" actId="1076"/>
          <ac:spMkLst>
            <pc:docMk/>
            <pc:sldMk cId="883080859" sldId="311"/>
            <ac:spMk id="22" creationId="{5A0A76A5-57A9-C1D3-3BC0-752B5AB15C56}"/>
          </ac:spMkLst>
        </pc:spChg>
        <pc:spChg chg="mod">
          <ac:chgData name="Nikki Sakari" userId="cc3a8ce0-d5e0-4d4d-bfea-20feff3f7ac3" providerId="ADAL" clId="{83BCB886-8B04-49CA-995B-269BCAB5F872}" dt="2024-04-04T07:14:54.501" v="29193" actId="20577"/>
          <ac:spMkLst>
            <pc:docMk/>
            <pc:sldMk cId="883080859" sldId="311"/>
            <ac:spMk id="25" creationId="{14CE8029-D31C-31AE-9228-08D375DA6462}"/>
          </ac:spMkLst>
        </pc:spChg>
        <pc:picChg chg="del">
          <ac:chgData name="Nikki Sakari" userId="cc3a8ce0-d5e0-4d4d-bfea-20feff3f7ac3" providerId="ADAL" clId="{83BCB886-8B04-49CA-995B-269BCAB5F872}" dt="2024-02-27T15:11:54.507" v="5195" actId="478"/>
          <ac:picMkLst>
            <pc:docMk/>
            <pc:sldMk cId="883080859" sldId="311"/>
            <ac:picMk id="3" creationId="{78DA751B-F5E4-CD3E-3B0D-988AC0F42806}"/>
          </ac:picMkLst>
        </pc:picChg>
        <pc:picChg chg="add mod ord">
          <ac:chgData name="Nikki Sakari" userId="cc3a8ce0-d5e0-4d4d-bfea-20feff3f7ac3" providerId="ADAL" clId="{83BCB886-8B04-49CA-995B-269BCAB5F872}" dt="2024-02-28T09:29:38.231" v="6551" actId="167"/>
          <ac:picMkLst>
            <pc:docMk/>
            <pc:sldMk cId="883080859" sldId="311"/>
            <ac:picMk id="3" creationId="{B6D2DE23-59FE-DC60-04AE-B62BC670D7D0}"/>
          </ac:picMkLst>
        </pc:picChg>
        <pc:picChg chg="add del mod ord">
          <ac:chgData name="Nikki Sakari" userId="cc3a8ce0-d5e0-4d4d-bfea-20feff3f7ac3" providerId="ADAL" clId="{83BCB886-8B04-49CA-995B-269BCAB5F872}" dt="2024-02-27T15:45:52.719" v="5388" actId="478"/>
          <ac:picMkLst>
            <pc:docMk/>
            <pc:sldMk cId="883080859" sldId="311"/>
            <ac:picMk id="4" creationId="{301C48D2-6BE2-18BA-7435-FAB920463CAF}"/>
          </ac:picMkLst>
        </pc:picChg>
        <pc:picChg chg="mod">
          <ac:chgData name="Nikki Sakari" userId="cc3a8ce0-d5e0-4d4d-bfea-20feff3f7ac3" providerId="ADAL" clId="{83BCB886-8B04-49CA-995B-269BCAB5F872}" dt="2024-03-12T09:56:07.252" v="9036" actId="14826"/>
          <ac:picMkLst>
            <pc:docMk/>
            <pc:sldMk cId="883080859" sldId="311"/>
            <ac:picMk id="5" creationId="{605BF7B0-908C-A449-BB67-3FB0B49CA2DF}"/>
          </ac:picMkLst>
        </pc:picChg>
        <pc:picChg chg="add del mod ord">
          <ac:chgData name="Nikki Sakari" userId="cc3a8ce0-d5e0-4d4d-bfea-20feff3f7ac3" providerId="ADAL" clId="{83BCB886-8B04-49CA-995B-269BCAB5F872}" dt="2024-02-28T09:28:07.220" v="6524" actId="478"/>
          <ac:picMkLst>
            <pc:docMk/>
            <pc:sldMk cId="883080859" sldId="311"/>
            <ac:picMk id="7" creationId="{884483F4-133F-C6EF-6DA7-D07512952541}"/>
          </ac:picMkLst>
        </pc:picChg>
        <pc:picChg chg="mod">
          <ac:chgData name="Nikki Sakari" userId="cc3a8ce0-d5e0-4d4d-bfea-20feff3f7ac3" providerId="ADAL" clId="{83BCB886-8B04-49CA-995B-269BCAB5F872}" dt="2024-02-21T09:15:56.899" v="3701" actId="14826"/>
          <ac:picMkLst>
            <pc:docMk/>
            <pc:sldMk cId="883080859" sldId="311"/>
            <ac:picMk id="16" creationId="{188C3D8D-B30F-1795-0417-EFBE9D56B6C9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5:08.628" v="29207" actId="20577"/>
        <pc:sldMkLst>
          <pc:docMk/>
          <pc:sldMk cId="297876960" sldId="312"/>
        </pc:sldMkLst>
        <pc:spChg chg="mod">
          <ac:chgData name="Nikki Sakari" userId="cc3a8ce0-d5e0-4d4d-bfea-20feff3f7ac3" providerId="ADAL" clId="{83BCB886-8B04-49CA-995B-269BCAB5F872}" dt="2024-04-04T07:15:08.628" v="29207" actId="20577"/>
          <ac:spMkLst>
            <pc:docMk/>
            <pc:sldMk cId="297876960" sldId="312"/>
            <ac:spMk id="25" creationId="{1AB0E0B2-B76A-0610-86FF-FF85307BFB5E}"/>
          </ac:spMkLst>
        </pc:spChg>
        <pc:spChg chg="mod">
          <ac:chgData name="Nikki Sakari" userId="cc3a8ce0-d5e0-4d4d-bfea-20feff3f7ac3" providerId="ADAL" clId="{83BCB886-8B04-49CA-995B-269BCAB5F872}" dt="2024-02-21T09:16:13.816" v="3712" actId="20577"/>
          <ac:spMkLst>
            <pc:docMk/>
            <pc:sldMk cId="297876960" sldId="312"/>
            <ac:spMk id="29" creationId="{2E6FBD70-F872-37A5-33A0-EB3426FDADB7}"/>
          </ac:spMkLst>
        </pc:spChg>
        <pc:spChg chg="mod">
          <ac:chgData name="Nikki Sakari" userId="cc3a8ce0-d5e0-4d4d-bfea-20feff3f7ac3" providerId="ADAL" clId="{83BCB886-8B04-49CA-995B-269BCAB5F872}" dt="2024-02-21T09:16:16.938" v="3721" actId="20577"/>
          <ac:spMkLst>
            <pc:docMk/>
            <pc:sldMk cId="297876960" sldId="312"/>
            <ac:spMk id="30" creationId="{12FC2EA4-3032-7CA4-749C-C97DD862E663}"/>
          </ac:spMkLst>
        </pc:spChg>
        <pc:picChg chg="del">
          <ac:chgData name="Nikki Sakari" userId="cc3a8ce0-d5e0-4d4d-bfea-20feff3f7ac3" providerId="ADAL" clId="{83BCB886-8B04-49CA-995B-269BCAB5F872}" dt="2024-02-27T15:11:59.070" v="5198" actId="478"/>
          <ac:picMkLst>
            <pc:docMk/>
            <pc:sldMk cId="297876960" sldId="312"/>
            <ac:picMk id="3" creationId="{29711684-221A-0A56-0C9A-6F718FDEB6D7}"/>
          </ac:picMkLst>
        </pc:picChg>
        <pc:picChg chg="add mod ord">
          <ac:chgData name="Nikki Sakari" userId="cc3a8ce0-d5e0-4d4d-bfea-20feff3f7ac3" providerId="ADAL" clId="{83BCB886-8B04-49CA-995B-269BCAB5F872}" dt="2024-02-28T09:29:45.421" v="6554" actId="167"/>
          <ac:picMkLst>
            <pc:docMk/>
            <pc:sldMk cId="297876960" sldId="312"/>
            <ac:picMk id="3" creationId="{2E813958-D09C-D487-12B9-AAA1E1558C57}"/>
          </ac:picMkLst>
        </pc:picChg>
        <pc:picChg chg="add del mod ord">
          <ac:chgData name="Nikki Sakari" userId="cc3a8ce0-d5e0-4d4d-bfea-20feff3f7ac3" providerId="ADAL" clId="{83BCB886-8B04-49CA-995B-269BCAB5F872}" dt="2024-02-27T15:45:53.644" v="5389" actId="478"/>
          <ac:picMkLst>
            <pc:docMk/>
            <pc:sldMk cId="297876960" sldId="312"/>
            <ac:picMk id="4" creationId="{362C0BFC-5343-0E65-9C1F-9A296F82F141}"/>
          </ac:picMkLst>
        </pc:picChg>
        <pc:picChg chg="mod">
          <ac:chgData name="Nikki Sakari" userId="cc3a8ce0-d5e0-4d4d-bfea-20feff3f7ac3" providerId="ADAL" clId="{83BCB886-8B04-49CA-995B-269BCAB5F872}" dt="2024-02-21T09:16:30.431" v="3723" actId="14826"/>
          <ac:picMkLst>
            <pc:docMk/>
            <pc:sldMk cId="297876960" sldId="312"/>
            <ac:picMk id="5" creationId="{575B2FDA-7A7A-38A7-988A-189B768E85B1}"/>
          </ac:picMkLst>
        </pc:picChg>
        <pc:picChg chg="add del mod ord">
          <ac:chgData name="Nikki Sakari" userId="cc3a8ce0-d5e0-4d4d-bfea-20feff3f7ac3" providerId="ADAL" clId="{83BCB886-8B04-49CA-995B-269BCAB5F872}" dt="2024-02-28T09:28:11.190" v="6526" actId="478"/>
          <ac:picMkLst>
            <pc:docMk/>
            <pc:sldMk cId="297876960" sldId="312"/>
            <ac:picMk id="7" creationId="{A5CD6C04-151D-A348-3820-B82974313B61}"/>
          </ac:picMkLst>
        </pc:picChg>
        <pc:picChg chg="mod">
          <ac:chgData name="Nikki Sakari" userId="cc3a8ce0-d5e0-4d4d-bfea-20feff3f7ac3" providerId="ADAL" clId="{83BCB886-8B04-49CA-995B-269BCAB5F872}" dt="2024-02-21T09:16:24.311" v="3722" actId="14826"/>
          <ac:picMkLst>
            <pc:docMk/>
            <pc:sldMk cId="297876960" sldId="312"/>
            <ac:picMk id="16" creationId="{34285D78-D1D6-F4FE-C7EE-7C12CAEE6475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7:21.225" v="29256" actId="20577"/>
        <pc:sldMkLst>
          <pc:docMk/>
          <pc:sldMk cId="342626793" sldId="313"/>
        </pc:sldMkLst>
        <pc:spChg chg="mod">
          <ac:chgData name="Nikki Sakari" userId="cc3a8ce0-d5e0-4d4d-bfea-20feff3f7ac3" providerId="ADAL" clId="{83BCB886-8B04-49CA-995B-269BCAB5F872}" dt="2024-02-28T09:31:48.404" v="6581" actId="20577"/>
          <ac:spMkLst>
            <pc:docMk/>
            <pc:sldMk cId="342626793" sldId="313"/>
            <ac:spMk id="2" creationId="{28A0DFE2-EBB8-9EE4-1121-5459225073F7}"/>
          </ac:spMkLst>
        </pc:spChg>
        <pc:spChg chg="add del mod">
          <ac:chgData name="Nikki Sakari" userId="cc3a8ce0-d5e0-4d4d-bfea-20feff3f7ac3" providerId="ADAL" clId="{83BCB886-8B04-49CA-995B-269BCAB5F872}" dt="2024-02-21T09:22:49.655" v="3860" actId="478"/>
          <ac:spMkLst>
            <pc:docMk/>
            <pc:sldMk cId="342626793" sldId="313"/>
            <ac:spMk id="4" creationId="{CA6F5A28-CF24-EA86-4E23-88C6875BA621}"/>
          </ac:spMkLst>
        </pc:spChg>
        <pc:spChg chg="add mod topLvl">
          <ac:chgData name="Nikki Sakari" userId="cc3a8ce0-d5e0-4d4d-bfea-20feff3f7ac3" providerId="ADAL" clId="{83BCB886-8B04-49CA-995B-269BCAB5F872}" dt="2024-03-14T08:42:27.741" v="21198" actId="20577"/>
          <ac:spMkLst>
            <pc:docMk/>
            <pc:sldMk cId="342626793" sldId="313"/>
            <ac:spMk id="6" creationId="{71534AB7-C8CD-8ABB-AFA5-822CE486B512}"/>
          </ac:spMkLst>
        </pc:spChg>
        <pc:spChg chg="del">
          <ac:chgData name="Nikki Sakari" userId="cc3a8ce0-d5e0-4d4d-bfea-20feff3f7ac3" providerId="ADAL" clId="{83BCB886-8B04-49CA-995B-269BCAB5F872}" dt="2024-02-21T09:20:15.400" v="3841" actId="478"/>
          <ac:spMkLst>
            <pc:docMk/>
            <pc:sldMk cId="342626793" sldId="313"/>
            <ac:spMk id="6" creationId="{93EA533B-7D3A-246D-70BC-7C9A0943A073}"/>
          </ac:spMkLst>
        </pc:spChg>
        <pc:spChg chg="add del mod">
          <ac:chgData name="Nikki Sakari" userId="cc3a8ce0-d5e0-4d4d-bfea-20feff3f7ac3" providerId="ADAL" clId="{83BCB886-8B04-49CA-995B-269BCAB5F872}" dt="2024-02-21T10:05:00.759" v="4155" actId="478"/>
          <ac:spMkLst>
            <pc:docMk/>
            <pc:sldMk cId="342626793" sldId="313"/>
            <ac:spMk id="7" creationId="{5FF2E478-67CC-774D-7309-0FC2ACC4F0BF}"/>
          </ac:spMkLst>
        </pc:spChg>
        <pc:spChg chg="add mod">
          <ac:chgData name="Nikki Sakari" userId="cc3a8ce0-d5e0-4d4d-bfea-20feff3f7ac3" providerId="ADAL" clId="{83BCB886-8B04-49CA-995B-269BCAB5F872}" dt="2024-02-21T09:24:13.383" v="3877" actId="1076"/>
          <ac:spMkLst>
            <pc:docMk/>
            <pc:sldMk cId="342626793" sldId="313"/>
            <ac:spMk id="10" creationId="{100CCB39-F632-D99E-EB70-316727C622A2}"/>
          </ac:spMkLst>
        </pc:spChg>
        <pc:spChg chg="add mod">
          <ac:chgData name="Nikki Sakari" userId="cc3a8ce0-d5e0-4d4d-bfea-20feff3f7ac3" providerId="ADAL" clId="{83BCB886-8B04-49CA-995B-269BCAB5F872}" dt="2024-02-21T09:24:13.383" v="3877" actId="1076"/>
          <ac:spMkLst>
            <pc:docMk/>
            <pc:sldMk cId="342626793" sldId="313"/>
            <ac:spMk id="11" creationId="{AAAA1668-03B9-E4C1-21FF-BB2ADF1A8F75}"/>
          </ac:spMkLst>
        </pc:spChg>
        <pc:spChg chg="add del mod">
          <ac:chgData name="Nikki Sakari" userId="cc3a8ce0-d5e0-4d4d-bfea-20feff3f7ac3" providerId="ADAL" clId="{83BCB886-8B04-49CA-995B-269BCAB5F872}" dt="2024-02-21T10:12:10.829" v="4339" actId="478"/>
          <ac:spMkLst>
            <pc:docMk/>
            <pc:sldMk cId="342626793" sldId="313"/>
            <ac:spMk id="11" creationId="{E336746A-E741-2C99-64B9-14979B6604FB}"/>
          </ac:spMkLst>
        </pc:spChg>
        <pc:spChg chg="add del mod">
          <ac:chgData name="Nikki Sakari" userId="cc3a8ce0-d5e0-4d4d-bfea-20feff3f7ac3" providerId="ADAL" clId="{83BCB886-8B04-49CA-995B-269BCAB5F872}" dt="2024-02-21T09:24:52.765" v="3892" actId="478"/>
          <ac:spMkLst>
            <pc:docMk/>
            <pc:sldMk cId="342626793" sldId="313"/>
            <ac:spMk id="12" creationId="{C147999C-BF21-AE16-5B2D-BB511AF64484}"/>
          </ac:spMkLst>
        </pc:spChg>
        <pc:spChg chg="add del mod">
          <ac:chgData name="Nikki Sakari" userId="cc3a8ce0-d5e0-4d4d-bfea-20feff3f7ac3" providerId="ADAL" clId="{83BCB886-8B04-49CA-995B-269BCAB5F872}" dt="2024-02-21T09:24:51.846" v="3891" actId="478"/>
          <ac:spMkLst>
            <pc:docMk/>
            <pc:sldMk cId="342626793" sldId="313"/>
            <ac:spMk id="13" creationId="{CD4FE527-ED45-DCF0-FE0D-140DDBDAC3FD}"/>
          </ac:spMkLst>
        </pc:spChg>
        <pc:spChg chg="add del mod">
          <ac:chgData name="Nikki Sakari" userId="cc3a8ce0-d5e0-4d4d-bfea-20feff3f7ac3" providerId="ADAL" clId="{83BCB886-8B04-49CA-995B-269BCAB5F872}" dt="2024-02-21T09:26:06.536" v="3898" actId="478"/>
          <ac:spMkLst>
            <pc:docMk/>
            <pc:sldMk cId="342626793" sldId="313"/>
            <ac:spMk id="14" creationId="{549DF224-E9FF-5243-B5FE-B0E5B6FE8D06}"/>
          </ac:spMkLst>
        </pc:spChg>
        <pc:spChg chg="add del mod">
          <ac:chgData name="Nikki Sakari" userId="cc3a8ce0-d5e0-4d4d-bfea-20feff3f7ac3" providerId="ADAL" clId="{83BCB886-8B04-49CA-995B-269BCAB5F872}" dt="2024-02-21T10:01:27.044" v="4103" actId="478"/>
          <ac:spMkLst>
            <pc:docMk/>
            <pc:sldMk cId="342626793" sldId="313"/>
            <ac:spMk id="15" creationId="{9E495C9C-563F-32AA-6D09-41716B039C79}"/>
          </ac:spMkLst>
        </pc:spChg>
        <pc:spChg chg="mod topLvl">
          <ac:chgData name="Nikki Sakari" userId="cc3a8ce0-d5e0-4d4d-bfea-20feff3f7ac3" providerId="ADAL" clId="{83BCB886-8B04-49CA-995B-269BCAB5F872}" dt="2024-02-21T10:12:26.191" v="4345" actId="1076"/>
          <ac:spMkLst>
            <pc:docMk/>
            <pc:sldMk cId="342626793" sldId="313"/>
            <ac:spMk id="22" creationId="{ED34D742-636A-D4C8-62B7-9677CF98D390}"/>
          </ac:spMkLst>
        </pc:spChg>
        <pc:spChg chg="mod">
          <ac:chgData name="Nikki Sakari" userId="cc3a8ce0-d5e0-4d4d-bfea-20feff3f7ac3" providerId="ADAL" clId="{83BCB886-8B04-49CA-995B-269BCAB5F872}" dt="2024-04-04T07:17:21.225" v="29256" actId="20577"/>
          <ac:spMkLst>
            <pc:docMk/>
            <pc:sldMk cId="342626793" sldId="313"/>
            <ac:spMk id="25" creationId="{10BB8D38-212E-89D4-F644-DC55634C9133}"/>
          </ac:spMkLst>
        </pc:spChg>
        <pc:spChg chg="mod topLvl">
          <ac:chgData name="Nikki Sakari" userId="cc3a8ce0-d5e0-4d4d-bfea-20feff3f7ac3" providerId="ADAL" clId="{83BCB886-8B04-49CA-995B-269BCAB5F872}" dt="2024-02-21T10:05:35.281" v="4163" actId="12788"/>
          <ac:spMkLst>
            <pc:docMk/>
            <pc:sldMk cId="342626793" sldId="313"/>
            <ac:spMk id="29" creationId="{0006A1BD-ACDF-90C2-5435-ECFD050FA00E}"/>
          </ac:spMkLst>
        </pc:spChg>
        <pc:spChg chg="del mod">
          <ac:chgData name="Nikki Sakari" userId="cc3a8ce0-d5e0-4d4d-bfea-20feff3f7ac3" providerId="ADAL" clId="{83BCB886-8B04-49CA-995B-269BCAB5F872}" dt="2024-02-21T09:22:48.134" v="3859" actId="478"/>
          <ac:spMkLst>
            <pc:docMk/>
            <pc:sldMk cId="342626793" sldId="313"/>
            <ac:spMk id="30" creationId="{F4AD8F69-0A1A-CC27-26CD-8094BE10EE26}"/>
          </ac:spMkLst>
        </pc:spChg>
        <pc:grpChg chg="add del mod">
          <ac:chgData name="Nikki Sakari" userId="cc3a8ce0-d5e0-4d4d-bfea-20feff3f7ac3" providerId="ADAL" clId="{83BCB886-8B04-49CA-995B-269BCAB5F872}" dt="2024-02-21T09:23:03.602" v="3864" actId="165"/>
          <ac:grpSpMkLst>
            <pc:docMk/>
            <pc:sldMk cId="342626793" sldId="313"/>
            <ac:grpSpMk id="7" creationId="{2E4DE7D4-3727-BCF1-4B4D-E145C2C0BFA8}"/>
          </ac:grpSpMkLst>
        </pc:grpChg>
        <pc:grpChg chg="add del mod">
          <ac:chgData name="Nikki Sakari" userId="cc3a8ce0-d5e0-4d4d-bfea-20feff3f7ac3" providerId="ADAL" clId="{83BCB886-8B04-49CA-995B-269BCAB5F872}" dt="2024-02-21T10:05:15.435" v="4158" actId="165"/>
          <ac:grpSpMkLst>
            <pc:docMk/>
            <pc:sldMk cId="342626793" sldId="313"/>
            <ac:grpSpMk id="8" creationId="{7626E1FD-8532-06A3-A400-8BE512588A7C}"/>
          </ac:grpSpMkLst>
        </pc:grpChg>
        <pc:grpChg chg="add del mod">
          <ac:chgData name="Nikki Sakari" userId="cc3a8ce0-d5e0-4d4d-bfea-20feff3f7ac3" providerId="ADAL" clId="{83BCB886-8B04-49CA-995B-269BCAB5F872}" dt="2024-02-21T10:05:26.669" v="4161" actId="165"/>
          <ac:grpSpMkLst>
            <pc:docMk/>
            <pc:sldMk cId="342626793" sldId="313"/>
            <ac:grpSpMk id="10" creationId="{D9C0A6D3-4F33-9D61-1817-14C32426A8BC}"/>
          </ac:grpSpMkLst>
        </pc:grpChg>
        <pc:grpChg chg="add del mod">
          <ac:chgData name="Nikki Sakari" userId="cc3a8ce0-d5e0-4d4d-bfea-20feff3f7ac3" providerId="ADAL" clId="{83BCB886-8B04-49CA-995B-269BCAB5F872}" dt="2024-02-21T10:12:23.400" v="4344" actId="165"/>
          <ac:grpSpMkLst>
            <pc:docMk/>
            <pc:sldMk cId="342626793" sldId="313"/>
            <ac:grpSpMk id="12" creationId="{9299F0DD-7771-5AA8-488F-7C6A78A8DA7B}"/>
          </ac:grpSpMkLst>
        </pc:grpChg>
        <pc:picChg chg="add mod ord">
          <ac:chgData name="Nikki Sakari" userId="cc3a8ce0-d5e0-4d4d-bfea-20feff3f7ac3" providerId="ADAL" clId="{83BCB886-8B04-49CA-995B-269BCAB5F872}" dt="2024-02-28T09:29:58.564" v="6557" actId="167"/>
          <ac:picMkLst>
            <pc:docMk/>
            <pc:sldMk cId="342626793" sldId="313"/>
            <ac:picMk id="3" creationId="{0F5640D0-3A76-34DC-6893-CD5DA2641A44}"/>
          </ac:picMkLst>
        </pc:picChg>
        <pc:picChg chg="del mod ord">
          <ac:chgData name="Nikki Sakari" userId="cc3a8ce0-d5e0-4d4d-bfea-20feff3f7ac3" providerId="ADAL" clId="{83BCB886-8B04-49CA-995B-269BCAB5F872}" dt="2024-02-27T15:12:04.101" v="5201" actId="478"/>
          <ac:picMkLst>
            <pc:docMk/>
            <pc:sldMk cId="342626793" sldId="313"/>
            <ac:picMk id="3" creationId="{A8EA2C72-2463-EFDD-9B49-8E7FCCA8C9A2}"/>
          </ac:picMkLst>
        </pc:picChg>
        <pc:picChg chg="add del mod ord">
          <ac:chgData name="Nikki Sakari" userId="cc3a8ce0-d5e0-4d4d-bfea-20feff3f7ac3" providerId="ADAL" clId="{83BCB886-8B04-49CA-995B-269BCAB5F872}" dt="2024-02-27T15:45:55.567" v="5390" actId="478"/>
          <ac:picMkLst>
            <pc:docMk/>
            <pc:sldMk cId="342626793" sldId="313"/>
            <ac:picMk id="4" creationId="{F2BE4A82-4FB9-D336-B488-855B8CECA946}"/>
          </ac:picMkLst>
        </pc:picChg>
        <pc:picChg chg="add mod topLvl">
          <ac:chgData name="Nikki Sakari" userId="cc3a8ce0-d5e0-4d4d-bfea-20feff3f7ac3" providerId="ADAL" clId="{83BCB886-8B04-49CA-995B-269BCAB5F872}" dt="2024-02-21T10:12:23.400" v="4344" actId="165"/>
          <ac:picMkLst>
            <pc:docMk/>
            <pc:sldMk cId="342626793" sldId="313"/>
            <ac:picMk id="5" creationId="{619CE08C-C734-1620-6DB5-2BCB59A7057B}"/>
          </ac:picMkLst>
        </pc:picChg>
        <pc:picChg chg="del mod">
          <ac:chgData name="Nikki Sakari" userId="cc3a8ce0-d5e0-4d4d-bfea-20feff3f7ac3" providerId="ADAL" clId="{83BCB886-8B04-49CA-995B-269BCAB5F872}" dt="2024-02-21T09:22:46.403" v="3857" actId="478"/>
          <ac:picMkLst>
            <pc:docMk/>
            <pc:sldMk cId="342626793" sldId="313"/>
            <ac:picMk id="5" creationId="{E01A5E29-F0AA-4CC3-38BE-CB9EF26C7C8C}"/>
          </ac:picMkLst>
        </pc:picChg>
        <pc:picChg chg="add del mod ord">
          <ac:chgData name="Nikki Sakari" userId="cc3a8ce0-d5e0-4d4d-bfea-20feff3f7ac3" providerId="ADAL" clId="{83BCB886-8B04-49CA-995B-269BCAB5F872}" dt="2024-02-28T09:28:12.220" v="6527" actId="478"/>
          <ac:picMkLst>
            <pc:docMk/>
            <pc:sldMk cId="342626793" sldId="313"/>
            <ac:picMk id="7" creationId="{88B0CD37-6CAA-7381-AEFD-F3520B8A4C83}"/>
          </ac:picMkLst>
        </pc:picChg>
        <pc:picChg chg="add mod">
          <ac:chgData name="Nikki Sakari" userId="cc3a8ce0-d5e0-4d4d-bfea-20feff3f7ac3" providerId="ADAL" clId="{83BCB886-8B04-49CA-995B-269BCAB5F872}" dt="2024-02-21T09:24:13.383" v="3877" actId="1076"/>
          <ac:picMkLst>
            <pc:docMk/>
            <pc:sldMk cId="342626793" sldId="313"/>
            <ac:picMk id="8" creationId="{89B5AB06-0609-E0A8-7BB8-07F5CBAF3361}"/>
          </ac:picMkLst>
        </pc:picChg>
        <pc:picChg chg="mod ord topLvl">
          <ac:chgData name="Nikki Sakari" userId="cc3a8ce0-d5e0-4d4d-bfea-20feff3f7ac3" providerId="ADAL" clId="{83BCB886-8B04-49CA-995B-269BCAB5F872}" dt="2024-02-21T10:12:23.400" v="4344" actId="165"/>
          <ac:picMkLst>
            <pc:docMk/>
            <pc:sldMk cId="342626793" sldId="313"/>
            <ac:picMk id="16" creationId="{EA0C33F7-2E0A-6A63-9969-2E4C300C04DA}"/>
          </ac:picMkLst>
        </pc:picChg>
      </pc:sldChg>
      <pc:sldChg chg="addSp delSp modSp add del mod">
        <pc:chgData name="Nikki Sakari" userId="cc3a8ce0-d5e0-4d4d-bfea-20feff3f7ac3" providerId="ADAL" clId="{83BCB886-8B04-49CA-995B-269BCAB5F872}" dt="2024-02-21T09:19:21.280" v="3805" actId="47"/>
        <pc:sldMkLst>
          <pc:docMk/>
          <pc:sldMk cId="542685704" sldId="313"/>
        </pc:sldMkLst>
        <pc:spChg chg="mod">
          <ac:chgData name="Nikki Sakari" userId="cc3a8ce0-d5e0-4d4d-bfea-20feff3f7ac3" providerId="ADAL" clId="{83BCB886-8B04-49CA-995B-269BCAB5F872}" dt="2024-02-21T09:17:17.095" v="3734" actId="20577"/>
          <ac:spMkLst>
            <pc:docMk/>
            <pc:sldMk cId="542685704" sldId="313"/>
            <ac:spMk id="2" creationId="{4AB2EBDF-FF7B-2B0E-53AD-9EDA958D2258}"/>
          </ac:spMkLst>
        </pc:spChg>
        <pc:graphicFrameChg chg="add mod">
          <ac:chgData name="Nikki Sakari" userId="cc3a8ce0-d5e0-4d4d-bfea-20feff3f7ac3" providerId="ADAL" clId="{83BCB886-8B04-49CA-995B-269BCAB5F872}" dt="2024-02-21T09:18:57.224" v="3804" actId="1076"/>
          <ac:graphicFrameMkLst>
            <pc:docMk/>
            <pc:sldMk cId="542685704" sldId="313"/>
            <ac:graphicFrameMk id="4" creationId="{22A33DFF-33F7-FD9B-A34A-B183DE0C6ED8}"/>
          </ac:graphicFrameMkLst>
        </pc:graphicFrameChg>
        <pc:picChg chg="del">
          <ac:chgData name="Nikki Sakari" userId="cc3a8ce0-d5e0-4d4d-bfea-20feff3f7ac3" providerId="ADAL" clId="{83BCB886-8B04-49CA-995B-269BCAB5F872}" dt="2024-02-21T09:17:25.129" v="3735" actId="478"/>
          <ac:picMkLst>
            <pc:docMk/>
            <pc:sldMk cId="542685704" sldId="313"/>
            <ac:picMk id="16" creationId="{741AAC35-6221-A2D8-BF4D-4672C39A0D42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7:24.807" v="29259" actId="20577"/>
        <pc:sldMkLst>
          <pc:docMk/>
          <pc:sldMk cId="1418714722" sldId="314"/>
        </pc:sldMkLst>
        <pc:spChg chg="mod">
          <ac:chgData name="Nikki Sakari" userId="cc3a8ce0-d5e0-4d4d-bfea-20feff3f7ac3" providerId="ADAL" clId="{83BCB886-8B04-49CA-995B-269BCAB5F872}" dt="2024-02-28T09:31:51.756" v="6582"/>
          <ac:spMkLst>
            <pc:docMk/>
            <pc:sldMk cId="1418714722" sldId="314"/>
            <ac:spMk id="2" creationId="{FF757B23-0890-2774-A50F-201E760DE43D}"/>
          </ac:spMkLst>
        </pc:spChg>
        <pc:spChg chg="add del mod">
          <ac:chgData name="Nikki Sakari" userId="cc3a8ce0-d5e0-4d4d-bfea-20feff3f7ac3" providerId="ADAL" clId="{83BCB886-8B04-49CA-995B-269BCAB5F872}" dt="2024-02-21T10:15:06.097" v="4373" actId="478"/>
          <ac:spMkLst>
            <pc:docMk/>
            <pc:sldMk cId="1418714722" sldId="314"/>
            <ac:spMk id="4" creationId="{9FFFB556-1309-E782-F6F6-CB8260DEC5B6}"/>
          </ac:spMkLst>
        </pc:spChg>
        <pc:spChg chg="add del mod">
          <ac:chgData name="Nikki Sakari" userId="cc3a8ce0-d5e0-4d4d-bfea-20feff3f7ac3" providerId="ADAL" clId="{83BCB886-8B04-49CA-995B-269BCAB5F872}" dt="2024-02-21T09:35:43.566" v="4094" actId="478"/>
          <ac:spMkLst>
            <pc:docMk/>
            <pc:sldMk cId="1418714722" sldId="314"/>
            <ac:spMk id="6" creationId="{5300F370-F3B0-2034-0D2B-5AC245025C6D}"/>
          </ac:spMkLst>
        </pc:spChg>
        <pc:spChg chg="add mod topLvl">
          <ac:chgData name="Nikki Sakari" userId="cc3a8ce0-d5e0-4d4d-bfea-20feff3f7ac3" providerId="ADAL" clId="{83BCB886-8B04-49CA-995B-269BCAB5F872}" dt="2024-03-14T08:42:15.972" v="21194" actId="20577"/>
          <ac:spMkLst>
            <pc:docMk/>
            <pc:sldMk cId="1418714722" sldId="314"/>
            <ac:spMk id="7" creationId="{8DFF9754-2515-5E4D-D8D6-DB4608BA938E}"/>
          </ac:spMkLst>
        </pc:spChg>
        <pc:spChg chg="del mod">
          <ac:chgData name="Nikki Sakari" userId="cc3a8ce0-d5e0-4d4d-bfea-20feff3f7ac3" providerId="ADAL" clId="{83BCB886-8B04-49CA-995B-269BCAB5F872}" dt="2024-02-21T09:34:36.766" v="4085" actId="478"/>
          <ac:spMkLst>
            <pc:docMk/>
            <pc:sldMk cId="1418714722" sldId="314"/>
            <ac:spMk id="15" creationId="{385C6397-8CED-D55E-7154-521EECFD2FA5}"/>
          </ac:spMkLst>
        </pc:spChg>
        <pc:spChg chg="mod">
          <ac:chgData name="Nikki Sakari" userId="cc3a8ce0-d5e0-4d4d-bfea-20feff3f7ac3" providerId="ADAL" clId="{83BCB886-8B04-49CA-995B-269BCAB5F872}" dt="2024-03-14T08:37:22.878" v="21041" actId="1076"/>
          <ac:spMkLst>
            <pc:docMk/>
            <pc:sldMk cId="1418714722" sldId="314"/>
            <ac:spMk id="22" creationId="{D7E3D7C4-A48F-2C17-7269-EC68AFB15C6C}"/>
          </ac:spMkLst>
        </pc:spChg>
        <pc:spChg chg="mod">
          <ac:chgData name="Nikki Sakari" userId="cc3a8ce0-d5e0-4d4d-bfea-20feff3f7ac3" providerId="ADAL" clId="{83BCB886-8B04-49CA-995B-269BCAB5F872}" dt="2024-04-04T07:17:24.807" v="29259" actId="20577"/>
          <ac:spMkLst>
            <pc:docMk/>
            <pc:sldMk cId="1418714722" sldId="314"/>
            <ac:spMk id="25" creationId="{7192E34E-A09E-C459-0EF6-C9B0068C9C0A}"/>
          </ac:spMkLst>
        </pc:spChg>
        <pc:spChg chg="mod">
          <ac:chgData name="Nikki Sakari" userId="cc3a8ce0-d5e0-4d4d-bfea-20feff3f7ac3" providerId="ADAL" clId="{83BCB886-8B04-49CA-995B-269BCAB5F872}" dt="2024-02-21T09:36:19.580" v="4102" actId="12788"/>
          <ac:spMkLst>
            <pc:docMk/>
            <pc:sldMk cId="1418714722" sldId="314"/>
            <ac:spMk id="29" creationId="{F703CD42-A863-A9C9-B64E-F7542260C55E}"/>
          </ac:spMkLst>
        </pc:spChg>
        <pc:grpChg chg="add mod">
          <ac:chgData name="Nikki Sakari" userId="cc3a8ce0-d5e0-4d4d-bfea-20feff3f7ac3" providerId="ADAL" clId="{83BCB886-8B04-49CA-995B-269BCAB5F872}" dt="2024-03-14T08:37:11.412" v="21037" actId="164"/>
          <ac:grpSpMkLst>
            <pc:docMk/>
            <pc:sldMk cId="1418714722" sldId="314"/>
            <ac:grpSpMk id="6" creationId="{4F62545A-7E2E-9848-BA0F-1E8C3118C17B}"/>
          </ac:grpSpMkLst>
        </pc:grpChg>
        <pc:grpChg chg="add del mod">
          <ac:chgData name="Nikki Sakari" userId="cc3a8ce0-d5e0-4d4d-bfea-20feff3f7ac3" providerId="ADAL" clId="{83BCB886-8B04-49CA-995B-269BCAB5F872}" dt="2024-03-14T08:37:19.894" v="21040" actId="165"/>
          <ac:grpSpMkLst>
            <pc:docMk/>
            <pc:sldMk cId="1418714722" sldId="314"/>
            <ac:grpSpMk id="8" creationId="{ECD3E0B2-1888-468C-09FD-44ADDC0DA194}"/>
          </ac:grpSpMkLst>
        </pc:grpChg>
        <pc:picChg chg="add mod ord">
          <ac:chgData name="Nikki Sakari" userId="cc3a8ce0-d5e0-4d4d-bfea-20feff3f7ac3" providerId="ADAL" clId="{83BCB886-8B04-49CA-995B-269BCAB5F872}" dt="2024-02-28T09:30:05.203" v="6560" actId="167"/>
          <ac:picMkLst>
            <pc:docMk/>
            <pc:sldMk cId="1418714722" sldId="314"/>
            <ac:picMk id="3" creationId="{C6F4AA6B-F6BF-06D5-2CCA-FC59C8FA7EBA}"/>
          </ac:picMkLst>
        </pc:picChg>
        <pc:picChg chg="del mod">
          <ac:chgData name="Nikki Sakari" userId="cc3a8ce0-d5e0-4d4d-bfea-20feff3f7ac3" providerId="ADAL" clId="{83BCB886-8B04-49CA-995B-269BCAB5F872}" dt="2024-02-27T15:12:10.867" v="5204" actId="478"/>
          <ac:picMkLst>
            <pc:docMk/>
            <pc:sldMk cId="1418714722" sldId="314"/>
            <ac:picMk id="3" creationId="{C8263615-06F3-9878-B5C5-E50B6D14C15B}"/>
          </ac:picMkLst>
        </pc:picChg>
        <pc:picChg chg="add mod topLvl">
          <ac:chgData name="Nikki Sakari" userId="cc3a8ce0-d5e0-4d4d-bfea-20feff3f7ac3" providerId="ADAL" clId="{83BCB886-8B04-49CA-995B-269BCAB5F872}" dt="2024-03-14T08:37:19.894" v="21040" actId="165"/>
          <ac:picMkLst>
            <pc:docMk/>
            <pc:sldMk cId="1418714722" sldId="314"/>
            <ac:picMk id="4" creationId="{0C85759E-E613-CB2C-E176-5DBC8952684B}"/>
          </ac:picMkLst>
        </pc:picChg>
        <pc:picChg chg="add del mod ord">
          <ac:chgData name="Nikki Sakari" userId="cc3a8ce0-d5e0-4d4d-bfea-20feff3f7ac3" providerId="ADAL" clId="{83BCB886-8B04-49CA-995B-269BCAB5F872}" dt="2024-02-27T15:45:57.008" v="5391" actId="478"/>
          <ac:picMkLst>
            <pc:docMk/>
            <pc:sldMk cId="1418714722" sldId="314"/>
            <ac:picMk id="4" creationId="{2BC38E66-9437-8A1D-CB1B-D1F946D14698}"/>
          </ac:picMkLst>
        </pc:picChg>
        <pc:picChg chg="add del mod modCrop">
          <ac:chgData name="Nikki Sakari" userId="cc3a8ce0-d5e0-4d4d-bfea-20feff3f7ac3" providerId="ADAL" clId="{83BCB886-8B04-49CA-995B-269BCAB5F872}" dt="2024-03-14T08:37:01.645" v="21035" actId="478"/>
          <ac:picMkLst>
            <pc:docMk/>
            <pc:sldMk cId="1418714722" sldId="314"/>
            <ac:picMk id="5" creationId="{A6CBB285-0315-9375-0004-F7FEDD7DC716}"/>
          </ac:picMkLst>
        </pc:picChg>
        <pc:picChg chg="add del mod ord">
          <ac:chgData name="Nikki Sakari" userId="cc3a8ce0-d5e0-4d4d-bfea-20feff3f7ac3" providerId="ADAL" clId="{83BCB886-8B04-49CA-995B-269BCAB5F872}" dt="2024-02-28T09:28:13.553" v="6528" actId="478"/>
          <ac:picMkLst>
            <pc:docMk/>
            <pc:sldMk cId="1418714722" sldId="314"/>
            <ac:picMk id="6" creationId="{83B39610-028A-025B-3D3B-71D53AE813B2}"/>
          </ac:picMkLst>
        </pc:picChg>
        <pc:picChg chg="mod topLvl">
          <ac:chgData name="Nikki Sakari" userId="cc3a8ce0-d5e0-4d4d-bfea-20feff3f7ac3" providerId="ADAL" clId="{83BCB886-8B04-49CA-995B-269BCAB5F872}" dt="2024-03-14T08:37:19.894" v="21040" actId="165"/>
          <ac:picMkLst>
            <pc:docMk/>
            <pc:sldMk cId="1418714722" sldId="314"/>
            <ac:picMk id="16" creationId="{EB8FE80A-B9A0-37A1-C27E-F129FB920C79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7:28.809" v="29262" actId="20577"/>
        <pc:sldMkLst>
          <pc:docMk/>
          <pc:sldMk cId="430159661" sldId="315"/>
        </pc:sldMkLst>
        <pc:spChg chg="mod">
          <ac:chgData name="Nikki Sakari" userId="cc3a8ce0-d5e0-4d4d-bfea-20feff3f7ac3" providerId="ADAL" clId="{83BCB886-8B04-49CA-995B-269BCAB5F872}" dt="2024-02-28T09:31:54.361" v="6583"/>
          <ac:spMkLst>
            <pc:docMk/>
            <pc:sldMk cId="430159661" sldId="315"/>
            <ac:spMk id="2" creationId="{A4EB6FA5-9F14-E474-167C-5F05470064B6}"/>
          </ac:spMkLst>
        </pc:spChg>
        <pc:spChg chg="mod topLvl">
          <ac:chgData name="Nikki Sakari" userId="cc3a8ce0-d5e0-4d4d-bfea-20feff3f7ac3" providerId="ADAL" clId="{83BCB886-8B04-49CA-995B-269BCAB5F872}" dt="2024-03-14T08:42:37.564" v="21202" actId="20577"/>
          <ac:spMkLst>
            <pc:docMk/>
            <pc:sldMk cId="430159661" sldId="315"/>
            <ac:spMk id="6" creationId="{EE7B3C8D-E03E-A939-E670-89CC47042B6B}"/>
          </ac:spMkLst>
        </pc:spChg>
        <pc:spChg chg="add del mod">
          <ac:chgData name="Nikki Sakari" userId="cc3a8ce0-d5e0-4d4d-bfea-20feff3f7ac3" providerId="ADAL" clId="{83BCB886-8B04-49CA-995B-269BCAB5F872}" dt="2024-02-21T10:13:45.289" v="4354" actId="478"/>
          <ac:spMkLst>
            <pc:docMk/>
            <pc:sldMk cId="430159661" sldId="315"/>
            <ac:spMk id="8" creationId="{944744B6-8FB3-84B8-A711-5156460E6B95}"/>
          </ac:spMkLst>
        </pc:spChg>
        <pc:spChg chg="mod">
          <ac:chgData name="Nikki Sakari" userId="cc3a8ce0-d5e0-4d4d-bfea-20feff3f7ac3" providerId="ADAL" clId="{83BCB886-8B04-49CA-995B-269BCAB5F872}" dt="2024-02-21T10:13:56.721" v="4358" actId="1076"/>
          <ac:spMkLst>
            <pc:docMk/>
            <pc:sldMk cId="430159661" sldId="315"/>
            <ac:spMk id="22" creationId="{0290512F-5460-40CC-4D91-75614E781212}"/>
          </ac:spMkLst>
        </pc:spChg>
        <pc:spChg chg="mod">
          <ac:chgData name="Nikki Sakari" userId="cc3a8ce0-d5e0-4d4d-bfea-20feff3f7ac3" providerId="ADAL" clId="{83BCB886-8B04-49CA-995B-269BCAB5F872}" dt="2024-04-04T07:17:28.809" v="29262" actId="20577"/>
          <ac:spMkLst>
            <pc:docMk/>
            <pc:sldMk cId="430159661" sldId="315"/>
            <ac:spMk id="25" creationId="{DFBF3697-F8A5-A797-F8C0-C6D22BD95259}"/>
          </ac:spMkLst>
        </pc:spChg>
        <pc:spChg chg="mod">
          <ac:chgData name="Nikki Sakari" userId="cc3a8ce0-d5e0-4d4d-bfea-20feff3f7ac3" providerId="ADAL" clId="{83BCB886-8B04-49CA-995B-269BCAB5F872}" dt="2024-02-21T10:10:18.353" v="4277" actId="20577"/>
          <ac:spMkLst>
            <pc:docMk/>
            <pc:sldMk cId="430159661" sldId="315"/>
            <ac:spMk id="29" creationId="{A60C2722-630A-7729-5FD7-8F283C4FFA93}"/>
          </ac:spMkLst>
        </pc:spChg>
        <pc:grpChg chg="add del mod">
          <ac:chgData name="Nikki Sakari" userId="cc3a8ce0-d5e0-4d4d-bfea-20feff3f7ac3" providerId="ADAL" clId="{83BCB886-8B04-49CA-995B-269BCAB5F872}" dt="2024-02-21T10:13:53.185" v="4357" actId="165"/>
          <ac:grpSpMkLst>
            <pc:docMk/>
            <pc:sldMk cId="430159661" sldId="315"/>
            <ac:grpSpMk id="10" creationId="{96AB9B8C-5678-E4F4-66FE-9F82215A3283}"/>
          </ac:grpSpMkLst>
        </pc:grpChg>
        <pc:picChg chg="add mod ord">
          <ac:chgData name="Nikki Sakari" userId="cc3a8ce0-d5e0-4d4d-bfea-20feff3f7ac3" providerId="ADAL" clId="{83BCB886-8B04-49CA-995B-269BCAB5F872}" dt="2024-02-28T09:30:11.943" v="6563" actId="167"/>
          <ac:picMkLst>
            <pc:docMk/>
            <pc:sldMk cId="430159661" sldId="315"/>
            <ac:picMk id="3" creationId="{A52D30B8-E06E-8109-CBFC-A60F7DB721AC}"/>
          </ac:picMkLst>
        </pc:picChg>
        <pc:picChg chg="del">
          <ac:chgData name="Nikki Sakari" userId="cc3a8ce0-d5e0-4d4d-bfea-20feff3f7ac3" providerId="ADAL" clId="{83BCB886-8B04-49CA-995B-269BCAB5F872}" dt="2024-02-27T15:12:17.178" v="5207" actId="478"/>
          <ac:picMkLst>
            <pc:docMk/>
            <pc:sldMk cId="430159661" sldId="315"/>
            <ac:picMk id="3" creationId="{BBC6D0A0-F2D9-75C3-2DE3-63DD31A44EA1}"/>
          </ac:picMkLst>
        </pc:picChg>
        <pc:picChg chg="add del mod ord">
          <ac:chgData name="Nikki Sakari" userId="cc3a8ce0-d5e0-4d4d-bfea-20feff3f7ac3" providerId="ADAL" clId="{83BCB886-8B04-49CA-995B-269BCAB5F872}" dt="2024-02-27T15:46:07.255" v="5392" actId="478"/>
          <ac:picMkLst>
            <pc:docMk/>
            <pc:sldMk cId="430159661" sldId="315"/>
            <ac:picMk id="4" creationId="{8E26D5D1-AC58-1146-8DE2-CDDFA0999429}"/>
          </ac:picMkLst>
        </pc:picChg>
        <pc:picChg chg="del">
          <ac:chgData name="Nikki Sakari" userId="cc3a8ce0-d5e0-4d4d-bfea-20feff3f7ac3" providerId="ADAL" clId="{83BCB886-8B04-49CA-995B-269BCAB5F872}" dt="2024-02-21T10:10:21.327" v="4278" actId="478"/>
          <ac:picMkLst>
            <pc:docMk/>
            <pc:sldMk cId="430159661" sldId="315"/>
            <ac:picMk id="5" creationId="{177C8C26-8516-1F0A-7DB0-4853A760AB65}"/>
          </ac:picMkLst>
        </pc:picChg>
        <pc:picChg chg="add del mod ord">
          <ac:chgData name="Nikki Sakari" userId="cc3a8ce0-d5e0-4d4d-bfea-20feff3f7ac3" providerId="ADAL" clId="{83BCB886-8B04-49CA-995B-269BCAB5F872}" dt="2024-02-28T09:28:16.731" v="6529" actId="478"/>
          <ac:picMkLst>
            <pc:docMk/>
            <pc:sldMk cId="430159661" sldId="315"/>
            <ac:picMk id="5" creationId="{98110D92-E5D3-1243-5DB4-82EE68CA50CF}"/>
          </ac:picMkLst>
        </pc:picChg>
        <pc:picChg chg="add mod topLvl">
          <ac:chgData name="Nikki Sakari" userId="cc3a8ce0-d5e0-4d4d-bfea-20feff3f7ac3" providerId="ADAL" clId="{83BCB886-8B04-49CA-995B-269BCAB5F872}" dt="2024-02-21T10:13:53.185" v="4357" actId="165"/>
          <ac:picMkLst>
            <pc:docMk/>
            <pc:sldMk cId="430159661" sldId="315"/>
            <ac:picMk id="7" creationId="{A3320554-9803-14B8-0374-A141C169D826}"/>
          </ac:picMkLst>
        </pc:picChg>
        <pc:picChg chg="mod topLvl">
          <ac:chgData name="Nikki Sakari" userId="cc3a8ce0-d5e0-4d4d-bfea-20feff3f7ac3" providerId="ADAL" clId="{83BCB886-8B04-49CA-995B-269BCAB5F872}" dt="2024-02-21T10:13:53.185" v="4357" actId="165"/>
          <ac:picMkLst>
            <pc:docMk/>
            <pc:sldMk cId="430159661" sldId="315"/>
            <ac:picMk id="16" creationId="{095B09AA-17F3-546A-B5B4-560506BF1820}"/>
          </ac:picMkLst>
        </pc:picChg>
      </pc:sldChg>
      <pc:sldChg chg="add del">
        <pc:chgData name="Nikki Sakari" userId="cc3a8ce0-d5e0-4d4d-bfea-20feff3f7ac3" providerId="ADAL" clId="{83BCB886-8B04-49CA-995B-269BCAB5F872}" dt="2024-02-21T09:35:57.982" v="4098"/>
        <pc:sldMkLst>
          <pc:docMk/>
          <pc:sldMk cId="758088935" sldId="315"/>
        </pc:sldMkLst>
      </pc:sldChg>
      <pc:sldChg chg="addSp delSp modSp add mod modNotes">
        <pc:chgData name="Nikki Sakari" userId="cc3a8ce0-d5e0-4d4d-bfea-20feff3f7ac3" providerId="ADAL" clId="{83BCB886-8B04-49CA-995B-269BCAB5F872}" dt="2024-04-04T07:17:31.804" v="29265" actId="20577"/>
        <pc:sldMkLst>
          <pc:docMk/>
          <pc:sldMk cId="2582882283" sldId="316"/>
        </pc:sldMkLst>
        <pc:spChg chg="mod">
          <ac:chgData name="Nikki Sakari" userId="cc3a8ce0-d5e0-4d4d-bfea-20feff3f7ac3" providerId="ADAL" clId="{83BCB886-8B04-49CA-995B-269BCAB5F872}" dt="2024-02-28T09:31:56.533" v="6584"/>
          <ac:spMkLst>
            <pc:docMk/>
            <pc:sldMk cId="2582882283" sldId="316"/>
            <ac:spMk id="2" creationId="{090451F5-E1B4-BC33-7BA3-B96F0A1D1DBD}"/>
          </ac:spMkLst>
        </pc:spChg>
        <pc:spChg chg="add mod">
          <ac:chgData name="Nikki Sakari" userId="cc3a8ce0-d5e0-4d4d-bfea-20feff3f7ac3" providerId="ADAL" clId="{83BCB886-8B04-49CA-995B-269BCAB5F872}" dt="2024-02-27T18:00:53.966" v="5954"/>
          <ac:spMkLst>
            <pc:docMk/>
            <pc:sldMk cId="2582882283" sldId="316"/>
            <ac:spMk id="3" creationId="{BD952FCC-B95A-3223-B33A-77CA19DF77FF}"/>
          </ac:spMkLst>
        </pc:spChg>
        <pc:spChg chg="mod topLvl">
          <ac:chgData name="Nikki Sakari" userId="cc3a8ce0-d5e0-4d4d-bfea-20feff3f7ac3" providerId="ADAL" clId="{83BCB886-8B04-49CA-995B-269BCAB5F872}" dt="2024-03-14T08:42:50.121" v="21206" actId="20577"/>
          <ac:spMkLst>
            <pc:docMk/>
            <pc:sldMk cId="2582882283" sldId="316"/>
            <ac:spMk id="6" creationId="{D6A9B080-8DC3-6784-8E45-971947A02E63}"/>
          </ac:spMkLst>
        </pc:spChg>
        <pc:spChg chg="mod">
          <ac:chgData name="Nikki Sakari" userId="cc3a8ce0-d5e0-4d4d-bfea-20feff3f7ac3" providerId="ADAL" clId="{83BCB886-8B04-49CA-995B-269BCAB5F872}" dt="2024-04-04T07:17:31.804" v="29265" actId="20577"/>
          <ac:spMkLst>
            <pc:docMk/>
            <pc:sldMk cId="2582882283" sldId="316"/>
            <ac:spMk id="25" creationId="{6FD309B7-14FF-1032-CC50-60D1B7B549FE}"/>
          </ac:spMkLst>
        </pc:spChg>
        <pc:spChg chg="mod">
          <ac:chgData name="Nikki Sakari" userId="cc3a8ce0-d5e0-4d4d-bfea-20feff3f7ac3" providerId="ADAL" clId="{83BCB886-8B04-49CA-995B-269BCAB5F872}" dt="2024-02-21T10:15:39.161" v="4392" actId="20577"/>
          <ac:spMkLst>
            <pc:docMk/>
            <pc:sldMk cId="2582882283" sldId="316"/>
            <ac:spMk id="29" creationId="{CBB9F6BC-19AD-E7E9-76C4-F712E87E3A73}"/>
          </ac:spMkLst>
        </pc:spChg>
        <pc:grpChg chg="add del mod">
          <ac:chgData name="Nikki Sakari" userId="cc3a8ce0-d5e0-4d4d-bfea-20feff3f7ac3" providerId="ADAL" clId="{83BCB886-8B04-49CA-995B-269BCAB5F872}" dt="2024-02-21T10:16:14.540" v="4404" actId="165"/>
          <ac:grpSpMkLst>
            <pc:docMk/>
            <pc:sldMk cId="2582882283" sldId="316"/>
            <ac:grpSpMk id="8" creationId="{9A22B480-BE0F-C0A6-F6C2-1BBC1648D42A}"/>
          </ac:grpSpMkLst>
        </pc:grpChg>
        <pc:picChg chg="del">
          <ac:chgData name="Nikki Sakari" userId="cc3a8ce0-d5e0-4d4d-bfea-20feff3f7ac3" providerId="ADAL" clId="{83BCB886-8B04-49CA-995B-269BCAB5F872}" dt="2024-02-27T15:12:26.209" v="5210" actId="478"/>
          <ac:picMkLst>
            <pc:docMk/>
            <pc:sldMk cId="2582882283" sldId="316"/>
            <ac:picMk id="3" creationId="{64D82697-D360-6DDE-84B7-02D385D8897D}"/>
          </ac:picMkLst>
        </pc:picChg>
        <pc:picChg chg="add mod ord">
          <ac:chgData name="Nikki Sakari" userId="cc3a8ce0-d5e0-4d4d-bfea-20feff3f7ac3" providerId="ADAL" clId="{83BCB886-8B04-49CA-995B-269BCAB5F872}" dt="2024-02-28T09:30:19" v="6567" actId="167"/>
          <ac:picMkLst>
            <pc:docMk/>
            <pc:sldMk cId="2582882283" sldId="316"/>
            <ac:picMk id="3" creationId="{7E43F330-309B-10D1-DDB5-0D93B259BF3C}"/>
          </ac:picMkLst>
        </pc:picChg>
        <pc:picChg chg="add del mod ord">
          <ac:chgData name="Nikki Sakari" userId="cc3a8ce0-d5e0-4d4d-bfea-20feff3f7ac3" providerId="ADAL" clId="{83BCB886-8B04-49CA-995B-269BCAB5F872}" dt="2024-02-27T15:46:08.073" v="5393" actId="478"/>
          <ac:picMkLst>
            <pc:docMk/>
            <pc:sldMk cId="2582882283" sldId="316"/>
            <ac:picMk id="4" creationId="{96FC0322-1CFE-0DDD-3686-9C0DBAE4F8A9}"/>
          </ac:picMkLst>
        </pc:picChg>
        <pc:picChg chg="add mod topLvl">
          <ac:chgData name="Nikki Sakari" userId="cc3a8ce0-d5e0-4d4d-bfea-20feff3f7ac3" providerId="ADAL" clId="{83BCB886-8B04-49CA-995B-269BCAB5F872}" dt="2024-02-21T10:16:14.540" v="4404" actId="165"/>
          <ac:picMkLst>
            <pc:docMk/>
            <pc:sldMk cId="2582882283" sldId="316"/>
            <ac:picMk id="5" creationId="{7370C4D1-12FC-A5B7-C07F-B1239B26FFE3}"/>
          </ac:picMkLst>
        </pc:picChg>
        <pc:picChg chg="add del mod ord">
          <ac:chgData name="Nikki Sakari" userId="cc3a8ce0-d5e0-4d4d-bfea-20feff3f7ac3" providerId="ADAL" clId="{83BCB886-8B04-49CA-995B-269BCAB5F872}" dt="2024-02-28T09:28:18.390" v="6530" actId="478"/>
          <ac:picMkLst>
            <pc:docMk/>
            <pc:sldMk cId="2582882283" sldId="316"/>
            <ac:picMk id="7" creationId="{34916E85-886E-D989-9BA9-8EDEA36D38D8}"/>
          </ac:picMkLst>
        </pc:picChg>
        <pc:picChg chg="del">
          <ac:chgData name="Nikki Sakari" userId="cc3a8ce0-d5e0-4d4d-bfea-20feff3f7ac3" providerId="ADAL" clId="{83BCB886-8B04-49CA-995B-269BCAB5F872}" dt="2024-02-21T10:15:42.058" v="4393" actId="478"/>
          <ac:picMkLst>
            <pc:docMk/>
            <pc:sldMk cId="2582882283" sldId="316"/>
            <ac:picMk id="7" creationId="{7441D721-EDC5-B86F-2D97-6AFCEA413A7D}"/>
          </ac:picMkLst>
        </pc:picChg>
        <pc:picChg chg="mod topLvl">
          <ac:chgData name="Nikki Sakari" userId="cc3a8ce0-d5e0-4d4d-bfea-20feff3f7ac3" providerId="ADAL" clId="{83BCB886-8B04-49CA-995B-269BCAB5F872}" dt="2024-02-21T10:16:14.540" v="4404" actId="165"/>
          <ac:picMkLst>
            <pc:docMk/>
            <pc:sldMk cId="2582882283" sldId="316"/>
            <ac:picMk id="16" creationId="{ABAC6329-C5C6-57DA-E3D9-3CA9AB247DCC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3-15T07:47:34.578" v="28827" actId="20577"/>
        <pc:sldMkLst>
          <pc:docMk/>
          <pc:sldMk cId="2398870850" sldId="317"/>
        </pc:sldMkLst>
        <pc:spChg chg="mod">
          <ac:chgData name="Nikki Sakari" userId="cc3a8ce0-d5e0-4d4d-bfea-20feff3f7ac3" providerId="ADAL" clId="{83BCB886-8B04-49CA-995B-269BCAB5F872}" dt="2024-02-27T17:05:38.754" v="5447" actId="20577"/>
          <ac:spMkLst>
            <pc:docMk/>
            <pc:sldMk cId="2398870850" sldId="317"/>
            <ac:spMk id="4" creationId="{B4C6D506-0742-36E8-BC50-7BACF549F01F}"/>
          </ac:spMkLst>
        </pc:spChg>
        <pc:spChg chg="mod">
          <ac:chgData name="Nikki Sakari" userId="cc3a8ce0-d5e0-4d4d-bfea-20feff3f7ac3" providerId="ADAL" clId="{83BCB886-8B04-49CA-995B-269BCAB5F872}" dt="2024-02-27T17:31:34.374" v="5550" actId="1076"/>
          <ac:spMkLst>
            <pc:docMk/>
            <pc:sldMk cId="2398870850" sldId="317"/>
            <ac:spMk id="5" creationId="{03E67A43-430D-210D-7072-DD4B38D5CEF9}"/>
          </ac:spMkLst>
        </pc:spChg>
        <pc:spChg chg="mod">
          <ac:chgData name="Nikki Sakari" userId="cc3a8ce0-d5e0-4d4d-bfea-20feff3f7ac3" providerId="ADAL" clId="{83BCB886-8B04-49CA-995B-269BCAB5F872}" dt="2024-03-14T10:01:12.490" v="23377" actId="20577"/>
          <ac:spMkLst>
            <pc:docMk/>
            <pc:sldMk cId="2398870850" sldId="317"/>
            <ac:spMk id="16" creationId="{EE180330-643D-9A52-EBDA-34615A158864}"/>
          </ac:spMkLst>
        </pc:spChg>
        <pc:picChg chg="add del mod modCrop">
          <ac:chgData name="Nikki Sakari" userId="cc3a8ce0-d5e0-4d4d-bfea-20feff3f7ac3" providerId="ADAL" clId="{83BCB886-8B04-49CA-995B-269BCAB5F872}" dt="2024-02-27T15:43:23.591" v="5382" actId="478"/>
          <ac:picMkLst>
            <pc:docMk/>
            <pc:sldMk cId="2398870850" sldId="317"/>
            <ac:picMk id="3" creationId="{502FF0B9-48C5-A617-5826-D3AD3CD6AF59}"/>
          </ac:picMkLst>
        </pc:picChg>
        <pc:picChg chg="add del mod ord modCrop">
          <ac:chgData name="Nikki Sakari" userId="cc3a8ce0-d5e0-4d4d-bfea-20feff3f7ac3" providerId="ADAL" clId="{83BCB886-8B04-49CA-995B-269BCAB5F872}" dt="2024-02-27T17:26:21.378" v="5520" actId="478"/>
          <ac:picMkLst>
            <pc:docMk/>
            <pc:sldMk cId="2398870850" sldId="317"/>
            <ac:picMk id="3" creationId="{F06301C8-6D02-4115-3E4B-EB7DF9D75917}"/>
          </ac:picMkLst>
        </pc:picChg>
        <pc:picChg chg="del">
          <ac:chgData name="Nikki Sakari" userId="cc3a8ce0-d5e0-4d4d-bfea-20feff3f7ac3" providerId="ADAL" clId="{83BCB886-8B04-49CA-995B-269BCAB5F872}" dt="2024-02-27T15:41:29.650" v="5304" actId="478"/>
          <ac:picMkLst>
            <pc:docMk/>
            <pc:sldMk cId="2398870850" sldId="317"/>
            <ac:picMk id="6" creationId="{7DFB52CC-443D-AB68-6205-9B2DBFF038C4}"/>
          </ac:picMkLst>
        </pc:picChg>
        <pc:picChg chg="add mod ord modCrop">
          <ac:chgData name="Nikki Sakari" userId="cc3a8ce0-d5e0-4d4d-bfea-20feff3f7ac3" providerId="ADAL" clId="{83BCB886-8B04-49CA-995B-269BCAB5F872}" dt="2024-02-27T17:27:36.500" v="5532" actId="167"/>
          <ac:picMkLst>
            <pc:docMk/>
            <pc:sldMk cId="2398870850" sldId="317"/>
            <ac:picMk id="8" creationId="{B20797F0-7A9E-610F-3B19-B02387D0EC02}"/>
          </ac:picMkLst>
        </pc:picChg>
        <pc:picChg chg="add del mod ord modCrop">
          <ac:chgData name="Nikki Sakari" userId="cc3a8ce0-d5e0-4d4d-bfea-20feff3f7ac3" providerId="ADAL" clId="{83BCB886-8B04-49CA-995B-269BCAB5F872}" dt="2024-02-27T17:09:49.186" v="5507" actId="478"/>
          <ac:picMkLst>
            <pc:docMk/>
            <pc:sldMk cId="2398870850" sldId="317"/>
            <ac:picMk id="9" creationId="{075F4169-2853-852C-58EE-21DB92C4AEC9}"/>
          </ac:picMkLst>
        </pc:picChg>
      </pc:sldChg>
      <pc:sldChg chg="addSp delSp modSp add mod modClrScheme chgLayout modNotes">
        <pc:chgData name="Nikki Sakari" userId="cc3a8ce0-d5e0-4d4d-bfea-20feff3f7ac3" providerId="ADAL" clId="{83BCB886-8B04-49CA-995B-269BCAB5F872}" dt="2024-04-04T07:18:08.302" v="29291" actId="20577"/>
        <pc:sldMkLst>
          <pc:docMk/>
          <pc:sldMk cId="247727060" sldId="318"/>
        </pc:sldMkLst>
        <pc:spChg chg="mod ord">
          <ac:chgData name="Nikki Sakari" userId="cc3a8ce0-d5e0-4d4d-bfea-20feff3f7ac3" providerId="ADAL" clId="{83BCB886-8B04-49CA-995B-269BCAB5F872}" dt="2024-02-27T17:33:47.769" v="5635" actId="700"/>
          <ac:spMkLst>
            <pc:docMk/>
            <pc:sldMk cId="247727060" sldId="318"/>
            <ac:spMk id="2" creationId="{0DECA6D8-D6EE-6EE1-01DD-9C642A12308F}"/>
          </ac:spMkLst>
        </pc:spChg>
        <pc:spChg chg="mod">
          <ac:chgData name="Nikki Sakari" userId="cc3a8ce0-d5e0-4d4d-bfea-20feff3f7ac3" providerId="ADAL" clId="{83BCB886-8B04-49CA-995B-269BCAB5F872}" dt="2024-04-04T07:18:08.302" v="29291" actId="20577"/>
          <ac:spMkLst>
            <pc:docMk/>
            <pc:sldMk cId="247727060" sldId="318"/>
            <ac:spMk id="5" creationId="{90744B68-4E4E-674E-A220-AF42838AA5AC}"/>
          </ac:spMkLst>
        </pc:spChg>
        <pc:spChg chg="del mod">
          <ac:chgData name="Nikki Sakari" userId="cc3a8ce0-d5e0-4d4d-bfea-20feff3f7ac3" providerId="ADAL" clId="{83BCB886-8B04-49CA-995B-269BCAB5F872}" dt="2024-02-27T17:07:34.386" v="5452" actId="478"/>
          <ac:spMkLst>
            <pc:docMk/>
            <pc:sldMk cId="247727060" sldId="318"/>
            <ac:spMk id="6" creationId="{C6A0AA4D-F433-BE09-324D-824B862D4893}"/>
          </ac:spMkLst>
        </pc:spChg>
        <pc:spChg chg="del mod ord">
          <ac:chgData name="Nikki Sakari" userId="cc3a8ce0-d5e0-4d4d-bfea-20feff3f7ac3" providerId="ADAL" clId="{83BCB886-8B04-49CA-995B-269BCAB5F872}" dt="2024-02-27T17:33:49.435" v="5636" actId="478"/>
          <ac:spMkLst>
            <pc:docMk/>
            <pc:sldMk cId="247727060" sldId="318"/>
            <ac:spMk id="8" creationId="{AC0FB990-7BC7-B670-39F9-717CF0BFDDCC}"/>
          </ac:spMkLst>
        </pc:spChg>
        <pc:spChg chg="del">
          <ac:chgData name="Nikki Sakari" userId="cc3a8ce0-d5e0-4d4d-bfea-20feff3f7ac3" providerId="ADAL" clId="{83BCB886-8B04-49CA-995B-269BCAB5F872}" dt="2024-02-27T17:07:34.386" v="5452" actId="478"/>
          <ac:spMkLst>
            <pc:docMk/>
            <pc:sldMk cId="247727060" sldId="318"/>
            <ac:spMk id="10" creationId="{C34827D3-89DD-7190-CFBB-BB64918AD42C}"/>
          </ac:spMkLst>
        </pc:spChg>
        <pc:spChg chg="del">
          <ac:chgData name="Nikki Sakari" userId="cc3a8ce0-d5e0-4d4d-bfea-20feff3f7ac3" providerId="ADAL" clId="{83BCB886-8B04-49CA-995B-269BCAB5F872}" dt="2024-02-27T17:07:34.386" v="5452" actId="478"/>
          <ac:spMkLst>
            <pc:docMk/>
            <pc:sldMk cId="247727060" sldId="318"/>
            <ac:spMk id="11" creationId="{BF4EA273-0EE5-6490-AE6E-5D446C7C1B37}"/>
          </ac:spMkLst>
        </pc:spChg>
        <pc:spChg chg="del">
          <ac:chgData name="Nikki Sakari" userId="cc3a8ce0-d5e0-4d4d-bfea-20feff3f7ac3" providerId="ADAL" clId="{83BCB886-8B04-49CA-995B-269BCAB5F872}" dt="2024-02-27T17:07:36.045" v="5453" actId="478"/>
          <ac:spMkLst>
            <pc:docMk/>
            <pc:sldMk cId="247727060" sldId="318"/>
            <ac:spMk id="17" creationId="{524C63AC-AD97-1C06-E106-1DB47BE976E1}"/>
          </ac:spMkLst>
        </pc:spChg>
        <pc:spChg chg="add del mod">
          <ac:chgData name="Nikki Sakari" userId="cc3a8ce0-d5e0-4d4d-bfea-20feff3f7ac3" providerId="ADAL" clId="{83BCB886-8B04-49CA-995B-269BCAB5F872}" dt="2024-02-27T17:35:16.036" v="5650" actId="478"/>
          <ac:spMkLst>
            <pc:docMk/>
            <pc:sldMk cId="247727060" sldId="318"/>
            <ac:spMk id="18" creationId="{0DE10B2F-E582-7D65-79B4-1B57106928D9}"/>
          </ac:spMkLst>
        </pc:spChg>
        <pc:spChg chg="add mod">
          <ac:chgData name="Nikki Sakari" userId="cc3a8ce0-d5e0-4d4d-bfea-20feff3f7ac3" providerId="ADAL" clId="{83BCB886-8B04-49CA-995B-269BCAB5F872}" dt="2024-03-12T17:13:10.603" v="9051" actId="1076"/>
          <ac:spMkLst>
            <pc:docMk/>
            <pc:sldMk cId="247727060" sldId="318"/>
            <ac:spMk id="19" creationId="{E1D949B8-4954-5F2D-6680-CC58D3E9AB60}"/>
          </ac:spMkLst>
        </pc:spChg>
        <pc:spChg chg="add del mod">
          <ac:chgData name="Nikki Sakari" userId="cc3a8ce0-d5e0-4d4d-bfea-20feff3f7ac3" providerId="ADAL" clId="{83BCB886-8B04-49CA-995B-269BCAB5F872}" dt="2024-02-27T17:36:44.044" v="5678" actId="478"/>
          <ac:spMkLst>
            <pc:docMk/>
            <pc:sldMk cId="247727060" sldId="318"/>
            <ac:spMk id="20" creationId="{D07EBA2D-A20F-6769-27F5-F62E9B2C661F}"/>
          </ac:spMkLst>
        </pc:spChg>
        <pc:spChg chg="add del mod">
          <ac:chgData name="Nikki Sakari" userId="cc3a8ce0-d5e0-4d4d-bfea-20feff3f7ac3" providerId="ADAL" clId="{83BCB886-8B04-49CA-995B-269BCAB5F872}" dt="2024-02-27T17:39:16.660" v="5697" actId="478"/>
          <ac:spMkLst>
            <pc:docMk/>
            <pc:sldMk cId="247727060" sldId="318"/>
            <ac:spMk id="22" creationId="{4F99B32A-F163-583B-86FB-5C11EEAF363F}"/>
          </ac:spMkLst>
        </pc:spChg>
        <pc:spChg chg="add del mod">
          <ac:chgData name="Nikki Sakari" userId="cc3a8ce0-d5e0-4d4d-bfea-20feff3f7ac3" providerId="ADAL" clId="{83BCB886-8B04-49CA-995B-269BCAB5F872}" dt="2024-02-27T17:40:56.723" v="5714" actId="11529"/>
          <ac:spMkLst>
            <pc:docMk/>
            <pc:sldMk cId="247727060" sldId="318"/>
            <ac:spMk id="23" creationId="{30659A2F-7DF0-28D2-10BB-6A079E1041A0}"/>
          </ac:spMkLst>
        </pc:spChg>
        <pc:spChg chg="add del mod">
          <ac:chgData name="Nikki Sakari" userId="cc3a8ce0-d5e0-4d4d-bfea-20feff3f7ac3" providerId="ADAL" clId="{83BCB886-8B04-49CA-995B-269BCAB5F872}" dt="2024-02-27T17:41:12.301" v="5724" actId="478"/>
          <ac:spMkLst>
            <pc:docMk/>
            <pc:sldMk cId="247727060" sldId="318"/>
            <ac:spMk id="24" creationId="{30659A2F-7DF0-28D2-10BB-6A079E1041A0}"/>
          </ac:spMkLst>
        </pc:spChg>
        <pc:spChg chg="add del mod">
          <ac:chgData name="Nikki Sakari" userId="cc3a8ce0-d5e0-4d4d-bfea-20feff3f7ac3" providerId="ADAL" clId="{83BCB886-8B04-49CA-995B-269BCAB5F872}" dt="2024-02-27T17:41:38.511" v="5731" actId="478"/>
          <ac:spMkLst>
            <pc:docMk/>
            <pc:sldMk cId="247727060" sldId="318"/>
            <ac:spMk id="25" creationId="{AA400999-9293-A921-F3FD-2518B3688EBE}"/>
          </ac:spMkLst>
        </pc:spChg>
        <pc:spChg chg="add del mod ord">
          <ac:chgData name="Nikki Sakari" userId="cc3a8ce0-d5e0-4d4d-bfea-20feff3f7ac3" providerId="ADAL" clId="{83BCB886-8B04-49CA-995B-269BCAB5F872}" dt="2024-02-27T17:44:51.422" v="5749" actId="478"/>
          <ac:spMkLst>
            <pc:docMk/>
            <pc:sldMk cId="247727060" sldId="318"/>
            <ac:spMk id="26" creationId="{1E14E724-A164-7918-2C4C-AC1584EE6257}"/>
          </ac:spMkLst>
        </pc:spChg>
        <pc:spChg chg="add del mod">
          <ac:chgData name="Nikki Sakari" userId="cc3a8ce0-d5e0-4d4d-bfea-20feff3f7ac3" providerId="ADAL" clId="{83BCB886-8B04-49CA-995B-269BCAB5F872}" dt="2024-02-27T17:47:56.085" v="5790" actId="478"/>
          <ac:spMkLst>
            <pc:docMk/>
            <pc:sldMk cId="247727060" sldId="318"/>
            <ac:spMk id="27" creationId="{D56DA298-FC7B-D46F-6B62-1042D527217A}"/>
          </ac:spMkLst>
        </pc:spChg>
        <pc:spChg chg="add mod">
          <ac:chgData name="Nikki Sakari" userId="cc3a8ce0-d5e0-4d4d-bfea-20feff3f7ac3" providerId="ADAL" clId="{83BCB886-8B04-49CA-995B-269BCAB5F872}" dt="2024-02-27T17:45:53.059" v="5762"/>
          <ac:spMkLst>
            <pc:docMk/>
            <pc:sldMk cId="247727060" sldId="318"/>
            <ac:spMk id="29" creationId="{FFA56A49-CF14-A0B0-0347-C5A0F876D429}"/>
          </ac:spMkLst>
        </pc:spChg>
        <pc:spChg chg="add del mod">
          <ac:chgData name="Nikki Sakari" userId="cc3a8ce0-d5e0-4d4d-bfea-20feff3f7ac3" providerId="ADAL" clId="{83BCB886-8B04-49CA-995B-269BCAB5F872}" dt="2024-02-27T17:47:57.869" v="5791" actId="478"/>
          <ac:spMkLst>
            <pc:docMk/>
            <pc:sldMk cId="247727060" sldId="318"/>
            <ac:spMk id="30" creationId="{FF1913FA-A714-073E-7BAC-C7922B62D4F2}"/>
          </ac:spMkLst>
        </pc:spChg>
        <pc:spChg chg="add del mod">
          <ac:chgData name="Nikki Sakari" userId="cc3a8ce0-d5e0-4d4d-bfea-20feff3f7ac3" providerId="ADAL" clId="{83BCB886-8B04-49CA-995B-269BCAB5F872}" dt="2024-02-27T17:51:49.868" v="5825" actId="478"/>
          <ac:spMkLst>
            <pc:docMk/>
            <pc:sldMk cId="247727060" sldId="318"/>
            <ac:spMk id="31" creationId="{2B92DE19-4F51-5462-6AEB-22BF21DE7652}"/>
          </ac:spMkLst>
        </pc:spChg>
        <pc:spChg chg="add del mod">
          <ac:chgData name="Nikki Sakari" userId="cc3a8ce0-d5e0-4d4d-bfea-20feff3f7ac3" providerId="ADAL" clId="{83BCB886-8B04-49CA-995B-269BCAB5F872}" dt="2024-02-27T17:50:44.786" v="5807" actId="478"/>
          <ac:spMkLst>
            <pc:docMk/>
            <pc:sldMk cId="247727060" sldId="318"/>
            <ac:spMk id="34" creationId="{6E6CE438-A898-0B73-220E-EFC608E1D77F}"/>
          </ac:spMkLst>
        </pc:spChg>
        <pc:spChg chg="add mod">
          <ac:chgData name="Nikki Sakari" userId="cc3a8ce0-d5e0-4d4d-bfea-20feff3f7ac3" providerId="ADAL" clId="{83BCB886-8B04-49CA-995B-269BCAB5F872}" dt="2024-02-27T17:53:07.570" v="5835" actId="122"/>
          <ac:spMkLst>
            <pc:docMk/>
            <pc:sldMk cId="247727060" sldId="318"/>
            <ac:spMk id="35" creationId="{6E0F7E1C-C03F-3831-BBEC-5AA73A2AAF6B}"/>
          </ac:spMkLst>
        </pc:spChg>
        <pc:picChg chg="add del mod ord">
          <ac:chgData name="Nikki Sakari" userId="cc3a8ce0-d5e0-4d4d-bfea-20feff3f7ac3" providerId="ADAL" clId="{83BCB886-8B04-49CA-995B-269BCAB5F872}" dt="2024-02-27T17:09:45.398" v="5505" actId="478"/>
          <ac:picMkLst>
            <pc:docMk/>
            <pc:sldMk cId="247727060" sldId="318"/>
            <ac:picMk id="3" creationId="{A5D0DE80-F2E8-E0B0-E301-74607A5CBA7C}"/>
          </ac:picMkLst>
        </pc:picChg>
        <pc:picChg chg="del">
          <ac:chgData name="Nikki Sakari" userId="cc3a8ce0-d5e0-4d4d-bfea-20feff3f7ac3" providerId="ADAL" clId="{83BCB886-8B04-49CA-995B-269BCAB5F872}" dt="2024-02-27T17:07:29.899" v="5450" actId="478"/>
          <ac:picMkLst>
            <pc:docMk/>
            <pc:sldMk cId="247727060" sldId="318"/>
            <ac:picMk id="4" creationId="{1D46B803-E82B-1879-265C-C0CDEFB2E99B}"/>
          </ac:picMkLst>
        </pc:picChg>
        <pc:picChg chg="del">
          <ac:chgData name="Nikki Sakari" userId="cc3a8ce0-d5e0-4d4d-bfea-20feff3f7ac3" providerId="ADAL" clId="{83BCB886-8B04-49CA-995B-269BCAB5F872}" dt="2024-02-27T17:07:47.896" v="5487" actId="478"/>
          <ac:picMkLst>
            <pc:docMk/>
            <pc:sldMk cId="247727060" sldId="318"/>
            <ac:picMk id="7" creationId="{04A205BF-949E-8530-CCEB-BB54BADF39B5}"/>
          </ac:picMkLst>
        </pc:picChg>
        <pc:picChg chg="add del mod ord">
          <ac:chgData name="Nikki Sakari" userId="cc3a8ce0-d5e0-4d4d-bfea-20feff3f7ac3" providerId="ADAL" clId="{83BCB886-8B04-49CA-995B-269BCAB5F872}" dt="2024-02-27T17:10:20.850" v="5513" actId="478"/>
          <ac:picMkLst>
            <pc:docMk/>
            <pc:sldMk cId="247727060" sldId="318"/>
            <ac:picMk id="12" creationId="{0D55EE68-4ECB-76F8-2312-2C4980B5275D}"/>
          </ac:picMkLst>
        </pc:picChg>
        <pc:picChg chg="add del mod ord">
          <ac:chgData name="Nikki Sakari" userId="cc3a8ce0-d5e0-4d4d-bfea-20feff3f7ac3" providerId="ADAL" clId="{83BCB886-8B04-49CA-995B-269BCAB5F872}" dt="2024-02-27T17:26:23.128" v="5521" actId="478"/>
          <ac:picMkLst>
            <pc:docMk/>
            <pc:sldMk cId="247727060" sldId="318"/>
            <ac:picMk id="13" creationId="{B6717CB2-4743-D7A3-F2D6-7466A79DB7E2}"/>
          </ac:picMkLst>
        </pc:picChg>
        <pc:picChg chg="add mod ord">
          <ac:chgData name="Nikki Sakari" userId="cc3a8ce0-d5e0-4d4d-bfea-20feff3f7ac3" providerId="ADAL" clId="{83BCB886-8B04-49CA-995B-269BCAB5F872}" dt="2024-02-27T17:32:34.809" v="5634" actId="167"/>
          <ac:picMkLst>
            <pc:docMk/>
            <pc:sldMk cId="247727060" sldId="318"/>
            <ac:picMk id="14" creationId="{0A39D50F-874E-D4E9-B58C-763364FAB5DA}"/>
          </ac:picMkLst>
        </pc:picChg>
        <pc:picChg chg="add del mod modCrop">
          <ac:chgData name="Nikki Sakari" userId="cc3a8ce0-d5e0-4d4d-bfea-20feff3f7ac3" providerId="ADAL" clId="{83BCB886-8B04-49CA-995B-269BCAB5F872}" dt="2024-02-27T17:50:22.242" v="5795" actId="478"/>
          <ac:picMkLst>
            <pc:docMk/>
            <pc:sldMk cId="247727060" sldId="318"/>
            <ac:picMk id="16" creationId="{071620CC-FEBA-C593-9CF1-833B5C7647F7}"/>
          </ac:picMkLst>
        </pc:picChg>
        <pc:picChg chg="add del mod modCrop">
          <ac:chgData name="Nikki Sakari" userId="cc3a8ce0-d5e0-4d4d-bfea-20feff3f7ac3" providerId="ADAL" clId="{83BCB886-8B04-49CA-995B-269BCAB5F872}" dt="2024-02-27T17:41:00.911" v="5720" actId="478"/>
          <ac:picMkLst>
            <pc:docMk/>
            <pc:sldMk cId="247727060" sldId="318"/>
            <ac:picMk id="21" creationId="{07B7BF9B-20E8-805C-A293-B4488D39C24D}"/>
          </ac:picMkLst>
        </pc:picChg>
        <pc:picChg chg="add mod">
          <ac:chgData name="Nikki Sakari" userId="cc3a8ce0-d5e0-4d4d-bfea-20feff3f7ac3" providerId="ADAL" clId="{83BCB886-8B04-49CA-995B-269BCAB5F872}" dt="2024-02-27T17:45:53.059" v="5762"/>
          <ac:picMkLst>
            <pc:docMk/>
            <pc:sldMk cId="247727060" sldId="318"/>
            <ac:picMk id="28" creationId="{A8FDFC78-0A2A-5B1E-530A-61E6835CD1F7}"/>
          </ac:picMkLst>
        </pc:picChg>
        <pc:picChg chg="add mod modCrop">
          <ac:chgData name="Nikki Sakari" userId="cc3a8ce0-d5e0-4d4d-bfea-20feff3f7ac3" providerId="ADAL" clId="{83BCB886-8B04-49CA-995B-269BCAB5F872}" dt="2024-03-01T07:44:31.222" v="8690" actId="732"/>
          <ac:picMkLst>
            <pc:docMk/>
            <pc:sldMk cId="247727060" sldId="318"/>
            <ac:picMk id="33" creationId="{9E860B59-B2F3-748E-C49B-CCBA815801AF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8:11.310" v="29294" actId="20577"/>
        <pc:sldMkLst>
          <pc:docMk/>
          <pc:sldMk cId="4223772741" sldId="319"/>
        </pc:sldMkLst>
        <pc:spChg chg="add mod">
          <ac:chgData name="Nikki Sakari" userId="cc3a8ce0-d5e0-4d4d-bfea-20feff3f7ac3" providerId="ADAL" clId="{83BCB886-8B04-49CA-995B-269BCAB5F872}" dt="2024-03-12T17:13:18.446" v="9054" actId="1076"/>
          <ac:spMkLst>
            <pc:docMk/>
            <pc:sldMk cId="4223772741" sldId="319"/>
            <ac:spMk id="3" creationId="{A62434A6-A76B-7C30-3C03-10D99AB423BE}"/>
          </ac:spMkLst>
        </pc:spChg>
        <pc:spChg chg="mod">
          <ac:chgData name="Nikki Sakari" userId="cc3a8ce0-d5e0-4d4d-bfea-20feff3f7ac3" providerId="ADAL" clId="{83BCB886-8B04-49CA-995B-269BCAB5F872}" dt="2024-04-04T07:18:11.310" v="29294" actId="20577"/>
          <ac:spMkLst>
            <pc:docMk/>
            <pc:sldMk cId="4223772741" sldId="319"/>
            <ac:spMk id="5" creationId="{7B348177-4BB9-8A27-98F1-641334426AC2}"/>
          </ac:spMkLst>
        </pc:spChg>
        <pc:spChg chg="del mod">
          <ac:chgData name="Nikki Sakari" userId="cc3a8ce0-d5e0-4d4d-bfea-20feff3f7ac3" providerId="ADAL" clId="{83BCB886-8B04-49CA-995B-269BCAB5F872}" dt="2024-03-12T17:13:15.743" v="9052" actId="478"/>
          <ac:spMkLst>
            <pc:docMk/>
            <pc:sldMk cId="4223772741" sldId="319"/>
            <ac:spMk id="19" creationId="{4A6C7EB1-75E7-7E63-EFD8-A55BFBD51521}"/>
          </ac:spMkLst>
        </pc:spChg>
        <pc:spChg chg="mod">
          <ac:chgData name="Nikki Sakari" userId="cc3a8ce0-d5e0-4d4d-bfea-20feff3f7ac3" providerId="ADAL" clId="{83BCB886-8B04-49CA-995B-269BCAB5F872}" dt="2024-02-27T17:54:11.443" v="5864" actId="20577"/>
          <ac:spMkLst>
            <pc:docMk/>
            <pc:sldMk cId="4223772741" sldId="319"/>
            <ac:spMk id="35" creationId="{05761E98-C4BA-F329-D4A3-8B464BC118D2}"/>
          </ac:spMkLst>
        </pc:spChg>
        <pc:picChg chg="add del mod modCrop">
          <ac:chgData name="Nikki Sakari" userId="cc3a8ce0-d5e0-4d4d-bfea-20feff3f7ac3" providerId="ADAL" clId="{83BCB886-8B04-49CA-995B-269BCAB5F872}" dt="2024-02-27T17:54:02.030" v="5844" actId="478"/>
          <ac:picMkLst>
            <pc:docMk/>
            <pc:sldMk cId="4223772741" sldId="319"/>
            <ac:picMk id="4" creationId="{8EA2FA0E-B205-2070-8F63-D01925156993}"/>
          </ac:picMkLst>
        </pc:picChg>
        <pc:picChg chg="add del mod">
          <ac:chgData name="Nikki Sakari" userId="cc3a8ce0-d5e0-4d4d-bfea-20feff3f7ac3" providerId="ADAL" clId="{83BCB886-8B04-49CA-995B-269BCAB5F872}" dt="2024-02-27T17:55:19.082" v="5871" actId="478"/>
          <ac:picMkLst>
            <pc:docMk/>
            <pc:sldMk cId="4223772741" sldId="319"/>
            <ac:picMk id="7" creationId="{429022B4-55D9-1B49-3D71-E46635BFC972}"/>
          </ac:picMkLst>
        </pc:picChg>
        <pc:picChg chg="add mod ord modCrop">
          <ac:chgData name="Nikki Sakari" userId="cc3a8ce0-d5e0-4d4d-bfea-20feff3f7ac3" providerId="ADAL" clId="{83BCB886-8B04-49CA-995B-269BCAB5F872}" dt="2024-03-11T11:18:18.474" v="8936" actId="18131"/>
          <ac:picMkLst>
            <pc:docMk/>
            <pc:sldMk cId="4223772741" sldId="319"/>
            <ac:picMk id="10" creationId="{0B8F0B28-E401-C708-924E-8CEE7436FC37}"/>
          </ac:picMkLst>
        </pc:picChg>
        <pc:picChg chg="del">
          <ac:chgData name="Nikki Sakari" userId="cc3a8ce0-d5e0-4d4d-bfea-20feff3f7ac3" providerId="ADAL" clId="{83BCB886-8B04-49CA-995B-269BCAB5F872}" dt="2024-02-27T17:53:22.098" v="5836" actId="478"/>
          <ac:picMkLst>
            <pc:docMk/>
            <pc:sldMk cId="4223772741" sldId="319"/>
            <ac:picMk id="33" creationId="{07B4FBE9-DEB5-9CE3-D75B-E37056056946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8:14.133" v="29297" actId="20577"/>
        <pc:sldMkLst>
          <pc:docMk/>
          <pc:sldMk cId="371913603" sldId="320"/>
        </pc:sldMkLst>
        <pc:spChg chg="add mod">
          <ac:chgData name="Nikki Sakari" userId="cc3a8ce0-d5e0-4d4d-bfea-20feff3f7ac3" providerId="ADAL" clId="{83BCB886-8B04-49CA-995B-269BCAB5F872}" dt="2024-03-12T17:13:25.991" v="9057" actId="1076"/>
          <ac:spMkLst>
            <pc:docMk/>
            <pc:sldMk cId="371913603" sldId="320"/>
            <ac:spMk id="3" creationId="{647010B5-C52B-0939-2940-CD8146982284}"/>
          </ac:spMkLst>
        </pc:spChg>
        <pc:spChg chg="mod">
          <ac:chgData name="Nikki Sakari" userId="cc3a8ce0-d5e0-4d4d-bfea-20feff3f7ac3" providerId="ADAL" clId="{83BCB886-8B04-49CA-995B-269BCAB5F872}" dt="2024-04-04T07:18:14.133" v="29297" actId="20577"/>
          <ac:spMkLst>
            <pc:docMk/>
            <pc:sldMk cId="371913603" sldId="320"/>
            <ac:spMk id="5" creationId="{E8176A6E-8446-0C64-4721-0E5C0B11E71A}"/>
          </ac:spMkLst>
        </pc:spChg>
        <pc:spChg chg="del mod">
          <ac:chgData name="Nikki Sakari" userId="cc3a8ce0-d5e0-4d4d-bfea-20feff3f7ac3" providerId="ADAL" clId="{83BCB886-8B04-49CA-995B-269BCAB5F872}" dt="2024-03-12T17:13:22.383" v="9055" actId="478"/>
          <ac:spMkLst>
            <pc:docMk/>
            <pc:sldMk cId="371913603" sldId="320"/>
            <ac:spMk id="19" creationId="{C52F3F23-7F1B-1B9B-2AC3-5D519A70243E}"/>
          </ac:spMkLst>
        </pc:spChg>
        <pc:spChg chg="mod">
          <ac:chgData name="Nikki Sakari" userId="cc3a8ce0-d5e0-4d4d-bfea-20feff3f7ac3" providerId="ADAL" clId="{83BCB886-8B04-49CA-995B-269BCAB5F872}" dt="2024-02-27T17:57:21.863" v="5911" actId="121"/>
          <ac:spMkLst>
            <pc:docMk/>
            <pc:sldMk cId="371913603" sldId="320"/>
            <ac:spMk id="35" creationId="{34E86D9E-B744-8759-29F0-7132A567972A}"/>
          </ac:spMkLst>
        </pc:spChg>
        <pc:picChg chg="add mod ord modCrop">
          <ac:chgData name="Nikki Sakari" userId="cc3a8ce0-d5e0-4d4d-bfea-20feff3f7ac3" providerId="ADAL" clId="{83BCB886-8B04-49CA-995B-269BCAB5F872}" dt="2024-02-27T17:58:08.514" v="5923" actId="171"/>
          <ac:picMkLst>
            <pc:docMk/>
            <pc:sldMk cId="371913603" sldId="320"/>
            <ac:picMk id="4" creationId="{40E581A0-51DE-E59D-E30F-E3ED026093B9}"/>
          </ac:picMkLst>
        </pc:picChg>
        <pc:picChg chg="add del">
          <ac:chgData name="Nikki Sakari" userId="cc3a8ce0-d5e0-4d4d-bfea-20feff3f7ac3" providerId="ADAL" clId="{83BCB886-8B04-49CA-995B-269BCAB5F872}" dt="2024-02-27T17:57:24.422" v="5912" actId="478"/>
          <ac:picMkLst>
            <pc:docMk/>
            <pc:sldMk cId="371913603" sldId="320"/>
            <ac:picMk id="10" creationId="{75FFED4C-18CB-B63F-17CB-8ABF8CE0919D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8:17.109" v="29300" actId="20577"/>
        <pc:sldMkLst>
          <pc:docMk/>
          <pc:sldMk cId="2852745298" sldId="321"/>
        </pc:sldMkLst>
        <pc:spChg chg="add mod ord">
          <ac:chgData name="Nikki Sakari" userId="cc3a8ce0-d5e0-4d4d-bfea-20feff3f7ac3" providerId="ADAL" clId="{83BCB886-8B04-49CA-995B-269BCAB5F872}" dt="2024-02-28T08:23:40.831" v="6455" actId="171"/>
          <ac:spMkLst>
            <pc:docMk/>
            <pc:sldMk cId="2852745298" sldId="321"/>
            <ac:spMk id="3" creationId="{FB5354AA-B2FA-27FE-A675-6BB6D7C51259}"/>
          </ac:spMkLst>
        </pc:spChg>
        <pc:spChg chg="add mod">
          <ac:chgData name="Nikki Sakari" userId="cc3a8ce0-d5e0-4d4d-bfea-20feff3f7ac3" providerId="ADAL" clId="{83BCB886-8B04-49CA-995B-269BCAB5F872}" dt="2024-03-12T17:13:35.323" v="9060" actId="1076"/>
          <ac:spMkLst>
            <pc:docMk/>
            <pc:sldMk cId="2852745298" sldId="321"/>
            <ac:spMk id="4" creationId="{FAD6AFCD-95E3-8748-2A22-1FE458301EF0}"/>
          </ac:spMkLst>
        </pc:spChg>
        <pc:spChg chg="mod">
          <ac:chgData name="Nikki Sakari" userId="cc3a8ce0-d5e0-4d4d-bfea-20feff3f7ac3" providerId="ADAL" clId="{83BCB886-8B04-49CA-995B-269BCAB5F872}" dt="2024-04-04T07:18:17.109" v="29300" actId="20577"/>
          <ac:spMkLst>
            <pc:docMk/>
            <pc:sldMk cId="2852745298" sldId="321"/>
            <ac:spMk id="5" creationId="{DF912FCC-97AE-6EC5-9DD9-4AA97E4C7725}"/>
          </ac:spMkLst>
        </pc:spChg>
        <pc:spChg chg="add del mod">
          <ac:chgData name="Nikki Sakari" userId="cc3a8ce0-d5e0-4d4d-bfea-20feff3f7ac3" providerId="ADAL" clId="{83BCB886-8B04-49CA-995B-269BCAB5F872}" dt="2024-02-27T18:01:25.486" v="5958" actId="478"/>
          <ac:spMkLst>
            <pc:docMk/>
            <pc:sldMk cId="2852745298" sldId="321"/>
            <ac:spMk id="7" creationId="{827F0CC9-0208-5A2C-435C-63828C7FC53D}"/>
          </ac:spMkLst>
        </pc:spChg>
        <pc:spChg chg="add mod">
          <ac:chgData name="Nikki Sakari" userId="cc3a8ce0-d5e0-4d4d-bfea-20feff3f7ac3" providerId="ADAL" clId="{83BCB886-8B04-49CA-995B-269BCAB5F872}" dt="2024-02-28T08:24:18.821" v="6462" actId="20577"/>
          <ac:spMkLst>
            <pc:docMk/>
            <pc:sldMk cId="2852745298" sldId="321"/>
            <ac:spMk id="8" creationId="{84C94E8F-6A20-5C8B-36EF-41B5280EF7A5}"/>
          </ac:spMkLst>
        </pc:spChg>
        <pc:spChg chg="add mod">
          <ac:chgData name="Nikki Sakari" userId="cc3a8ce0-d5e0-4d4d-bfea-20feff3f7ac3" providerId="ADAL" clId="{83BCB886-8B04-49CA-995B-269BCAB5F872}" dt="2024-02-28T08:25:39.083" v="6491" actId="1037"/>
          <ac:spMkLst>
            <pc:docMk/>
            <pc:sldMk cId="2852745298" sldId="321"/>
            <ac:spMk id="10" creationId="{DE92AF2C-9556-029C-6562-CB17D12C2644}"/>
          </ac:spMkLst>
        </pc:spChg>
        <pc:spChg chg="add mod">
          <ac:chgData name="Nikki Sakari" userId="cc3a8ce0-d5e0-4d4d-bfea-20feff3f7ac3" providerId="ADAL" clId="{83BCB886-8B04-49CA-995B-269BCAB5F872}" dt="2024-02-28T08:25:39.083" v="6491" actId="1037"/>
          <ac:spMkLst>
            <pc:docMk/>
            <pc:sldMk cId="2852745298" sldId="321"/>
            <ac:spMk id="11" creationId="{A802CCD4-F61A-B45E-D7DE-B24F2EE7B505}"/>
          </ac:spMkLst>
        </pc:spChg>
        <pc:spChg chg="add mod">
          <ac:chgData name="Nikki Sakari" userId="cc3a8ce0-d5e0-4d4d-bfea-20feff3f7ac3" providerId="ADAL" clId="{83BCB886-8B04-49CA-995B-269BCAB5F872}" dt="2024-02-28T08:25:39.083" v="6491" actId="1037"/>
          <ac:spMkLst>
            <pc:docMk/>
            <pc:sldMk cId="2852745298" sldId="321"/>
            <ac:spMk id="12" creationId="{59D3CB68-E196-A5F7-ACAA-8C0D8609456C}"/>
          </ac:spMkLst>
        </pc:spChg>
        <pc:spChg chg="add mod">
          <ac:chgData name="Nikki Sakari" userId="cc3a8ce0-d5e0-4d4d-bfea-20feff3f7ac3" providerId="ADAL" clId="{83BCB886-8B04-49CA-995B-269BCAB5F872}" dt="2024-02-28T08:25:39.083" v="6491" actId="1037"/>
          <ac:spMkLst>
            <pc:docMk/>
            <pc:sldMk cId="2852745298" sldId="321"/>
            <ac:spMk id="13" creationId="{88BFDF81-8EDA-2FDB-7F79-90EF007D5885}"/>
          </ac:spMkLst>
        </pc:spChg>
        <pc:spChg chg="del">
          <ac:chgData name="Nikki Sakari" userId="cc3a8ce0-d5e0-4d4d-bfea-20feff3f7ac3" providerId="ADAL" clId="{83BCB886-8B04-49CA-995B-269BCAB5F872}" dt="2024-03-12T17:13:28.983" v="9058" actId="478"/>
          <ac:spMkLst>
            <pc:docMk/>
            <pc:sldMk cId="2852745298" sldId="321"/>
            <ac:spMk id="19" creationId="{C803CA5B-00AC-6EA0-9D77-DAD6D298BF96}"/>
          </ac:spMkLst>
        </pc:spChg>
        <pc:spChg chg="mod ord">
          <ac:chgData name="Nikki Sakari" userId="cc3a8ce0-d5e0-4d4d-bfea-20feff3f7ac3" providerId="ADAL" clId="{83BCB886-8B04-49CA-995B-269BCAB5F872}" dt="2024-02-28T08:24:05.959" v="6459" actId="1076"/>
          <ac:spMkLst>
            <pc:docMk/>
            <pc:sldMk cId="2852745298" sldId="321"/>
            <ac:spMk id="35" creationId="{00D95B5B-3E53-D106-9C61-72F10CD0A15F}"/>
          </ac:spMkLst>
        </pc:spChg>
        <pc:picChg chg="del">
          <ac:chgData name="Nikki Sakari" userId="cc3a8ce0-d5e0-4d4d-bfea-20feff3f7ac3" providerId="ADAL" clId="{83BCB886-8B04-49CA-995B-269BCAB5F872}" dt="2024-02-27T17:58:48.156" v="5925" actId="478"/>
          <ac:picMkLst>
            <pc:docMk/>
            <pc:sldMk cId="2852745298" sldId="321"/>
            <ac:picMk id="4" creationId="{B1089FB1-812D-5752-ECBB-7A80662B0EAD}"/>
          </ac:picMkLst>
        </pc:picChg>
        <pc:picChg chg="add mod modCrop">
          <ac:chgData name="Nikki Sakari" userId="cc3a8ce0-d5e0-4d4d-bfea-20feff3f7ac3" providerId="ADAL" clId="{83BCB886-8B04-49CA-995B-269BCAB5F872}" dt="2024-02-28T08:25:27.342" v="6486" actId="18131"/>
          <ac:picMkLst>
            <pc:docMk/>
            <pc:sldMk cId="2852745298" sldId="321"/>
            <ac:picMk id="6" creationId="{49F6417A-F92B-DD55-72F3-9EA090FFF761}"/>
          </ac:picMkLst>
        </pc:picChg>
        <pc:picChg chg="mod">
          <ac:chgData name="Nikki Sakari" userId="cc3a8ce0-d5e0-4d4d-bfea-20feff3f7ac3" providerId="ADAL" clId="{83BCB886-8B04-49CA-995B-269BCAB5F872}" dt="2024-02-27T18:01:59.311" v="5965" actId="1076"/>
          <ac:picMkLst>
            <pc:docMk/>
            <pc:sldMk cId="2852745298" sldId="321"/>
            <ac:picMk id="14" creationId="{180BC35C-D07F-8365-A1B9-E8B6CED19C9A}"/>
          </ac:picMkLst>
        </pc:picChg>
      </pc:sldChg>
      <pc:sldChg chg="addSp delSp modSp add mod modNotes">
        <pc:chgData name="Nikki Sakari" userId="cc3a8ce0-d5e0-4d4d-bfea-20feff3f7ac3" providerId="ADAL" clId="{83BCB886-8B04-49CA-995B-269BCAB5F872}" dt="2024-04-04T07:17:48.266" v="29278" actId="20577"/>
        <pc:sldMkLst>
          <pc:docMk/>
          <pc:sldMk cId="1434154398" sldId="322"/>
        </pc:sldMkLst>
        <pc:spChg chg="mod">
          <ac:chgData name="Nikki Sakari" userId="cc3a8ce0-d5e0-4d4d-bfea-20feff3f7ac3" providerId="ADAL" clId="{83BCB886-8B04-49CA-995B-269BCAB5F872}" dt="2024-03-13T14:08:26.213" v="14465" actId="20577"/>
          <ac:spMkLst>
            <pc:docMk/>
            <pc:sldMk cId="1434154398" sldId="322"/>
            <ac:spMk id="2" creationId="{3D378B0D-629B-92D9-F0BB-54F66628C3C9}"/>
          </ac:spMkLst>
        </pc:spChg>
        <pc:spChg chg="del">
          <ac:chgData name="Nikki Sakari" userId="cc3a8ce0-d5e0-4d4d-bfea-20feff3f7ac3" providerId="ADAL" clId="{83BCB886-8B04-49CA-995B-269BCAB5F872}" dt="2024-02-28T07:39:27.258" v="6044" actId="478"/>
          <ac:spMkLst>
            <pc:docMk/>
            <pc:sldMk cId="1434154398" sldId="322"/>
            <ac:spMk id="22" creationId="{A27B5EAF-7CD0-3A27-0E02-94109E9F327F}"/>
          </ac:spMkLst>
        </pc:spChg>
        <pc:spChg chg="del">
          <ac:chgData name="Nikki Sakari" userId="cc3a8ce0-d5e0-4d4d-bfea-20feff3f7ac3" providerId="ADAL" clId="{83BCB886-8B04-49CA-995B-269BCAB5F872}" dt="2024-02-28T07:39:28.658" v="6045" actId="478"/>
          <ac:spMkLst>
            <pc:docMk/>
            <pc:sldMk cId="1434154398" sldId="322"/>
            <ac:spMk id="23" creationId="{23ABF113-0A2D-BDF9-B806-BE42709ADE5D}"/>
          </ac:spMkLst>
        </pc:spChg>
        <pc:spChg chg="mod">
          <ac:chgData name="Nikki Sakari" userId="cc3a8ce0-d5e0-4d4d-bfea-20feff3f7ac3" providerId="ADAL" clId="{83BCB886-8B04-49CA-995B-269BCAB5F872}" dt="2024-04-04T07:17:48.266" v="29278" actId="20577"/>
          <ac:spMkLst>
            <pc:docMk/>
            <pc:sldMk cId="1434154398" sldId="322"/>
            <ac:spMk id="25" creationId="{6CE4A8AC-2C0F-BD0D-CF1A-9ECFB690F3EE}"/>
          </ac:spMkLst>
        </pc:spChg>
        <pc:picChg chg="add mod ord">
          <ac:chgData name="Nikki Sakari" userId="cc3a8ce0-d5e0-4d4d-bfea-20feff3f7ac3" providerId="ADAL" clId="{83BCB886-8B04-49CA-995B-269BCAB5F872}" dt="2024-02-28T09:30:25.074" v="6570" actId="167"/>
          <ac:picMkLst>
            <pc:docMk/>
            <pc:sldMk cId="1434154398" sldId="322"/>
            <ac:picMk id="3" creationId="{09C0C236-2481-344F-8ECB-DC15AFFDF3E2}"/>
          </ac:picMkLst>
        </pc:picChg>
        <pc:picChg chg="mod">
          <ac:chgData name="Nikki Sakari" userId="cc3a8ce0-d5e0-4d4d-bfea-20feff3f7ac3" providerId="ADAL" clId="{83BCB886-8B04-49CA-995B-269BCAB5F872}" dt="2024-03-12T09:56:27.924" v="9038" actId="14826"/>
          <ac:picMkLst>
            <pc:docMk/>
            <pc:sldMk cId="1434154398" sldId="322"/>
            <ac:picMk id="5" creationId="{5D00CB7D-8C67-1BFB-E3CF-813C31D8F087}"/>
          </ac:picMkLst>
        </pc:picChg>
        <pc:picChg chg="del">
          <ac:chgData name="Nikki Sakari" userId="cc3a8ce0-d5e0-4d4d-bfea-20feff3f7ac3" providerId="ADAL" clId="{83BCB886-8B04-49CA-995B-269BCAB5F872}" dt="2024-02-28T09:28:19.670" v="6531" actId="478"/>
          <ac:picMkLst>
            <pc:docMk/>
            <pc:sldMk cId="1434154398" sldId="322"/>
            <ac:picMk id="6" creationId="{ED1DC07F-369E-C51D-F7AE-13A503F36310}"/>
          </ac:picMkLst>
        </pc:picChg>
        <pc:picChg chg="mod">
          <ac:chgData name="Nikki Sakari" userId="cc3a8ce0-d5e0-4d4d-bfea-20feff3f7ac3" providerId="ADAL" clId="{83BCB886-8B04-49CA-995B-269BCAB5F872}" dt="2024-02-28T07:39:15.877" v="6042" actId="14826"/>
          <ac:picMkLst>
            <pc:docMk/>
            <pc:sldMk cId="1434154398" sldId="322"/>
            <ac:picMk id="16" creationId="{E9D1DBDC-5714-03B2-15D7-8FA60F2A6F6F}"/>
          </ac:picMkLst>
        </pc:picChg>
      </pc:sldChg>
      <pc:sldChg chg="add del">
        <pc:chgData name="Nikki Sakari" userId="cc3a8ce0-d5e0-4d4d-bfea-20feff3f7ac3" providerId="ADAL" clId="{83BCB886-8B04-49CA-995B-269BCAB5F872}" dt="2024-02-28T07:39:29.894" v="6046" actId="47"/>
        <pc:sldMkLst>
          <pc:docMk/>
          <pc:sldMk cId="70589856" sldId="323"/>
        </pc:sldMkLst>
      </pc:sldChg>
      <pc:sldChg chg="addSp delSp modSp add mod modNotes">
        <pc:chgData name="Nikki Sakari" userId="cc3a8ce0-d5e0-4d4d-bfea-20feff3f7ac3" providerId="ADAL" clId="{83BCB886-8B04-49CA-995B-269BCAB5F872}" dt="2024-04-04T07:17:56.504" v="29288" actId="20577"/>
        <pc:sldMkLst>
          <pc:docMk/>
          <pc:sldMk cId="3036185060" sldId="323"/>
        </pc:sldMkLst>
        <pc:spChg chg="mod">
          <ac:chgData name="Nikki Sakari" userId="cc3a8ce0-d5e0-4d4d-bfea-20feff3f7ac3" providerId="ADAL" clId="{83BCB886-8B04-49CA-995B-269BCAB5F872}" dt="2024-03-13T14:08:30.755" v="14480" actId="20577"/>
          <ac:spMkLst>
            <pc:docMk/>
            <pc:sldMk cId="3036185060" sldId="323"/>
            <ac:spMk id="2" creationId="{349E3BCB-C153-D289-45F2-EDAAD4E414E7}"/>
          </ac:spMkLst>
        </pc:spChg>
        <pc:spChg chg="mod">
          <ac:chgData name="Nikki Sakari" userId="cc3a8ce0-d5e0-4d4d-bfea-20feff3f7ac3" providerId="ADAL" clId="{83BCB886-8B04-49CA-995B-269BCAB5F872}" dt="2024-04-04T07:17:56.504" v="29288" actId="20577"/>
          <ac:spMkLst>
            <pc:docMk/>
            <pc:sldMk cId="3036185060" sldId="323"/>
            <ac:spMk id="25" creationId="{45FA7DDA-839A-26E5-C34C-5AC1F8B50F4D}"/>
          </ac:spMkLst>
        </pc:spChg>
        <pc:spChg chg="mod">
          <ac:chgData name="Nikki Sakari" userId="cc3a8ce0-d5e0-4d4d-bfea-20feff3f7ac3" providerId="ADAL" clId="{83BCB886-8B04-49CA-995B-269BCAB5F872}" dt="2024-02-28T07:39:34.456" v="6056" actId="20577"/>
          <ac:spMkLst>
            <pc:docMk/>
            <pc:sldMk cId="3036185060" sldId="323"/>
            <ac:spMk id="29" creationId="{D76A43D6-7448-569F-4E5D-AB9A8854D2A4}"/>
          </ac:spMkLst>
        </pc:spChg>
        <pc:spChg chg="mod">
          <ac:chgData name="Nikki Sakari" userId="cc3a8ce0-d5e0-4d4d-bfea-20feff3f7ac3" providerId="ADAL" clId="{83BCB886-8B04-49CA-995B-269BCAB5F872}" dt="2024-02-28T07:39:38.959" v="6067" actId="20577"/>
          <ac:spMkLst>
            <pc:docMk/>
            <pc:sldMk cId="3036185060" sldId="323"/>
            <ac:spMk id="30" creationId="{8C171ECA-0953-79CA-B175-0AE033510561}"/>
          </ac:spMkLst>
        </pc:spChg>
        <pc:picChg chg="add mod ord">
          <ac:chgData name="Nikki Sakari" userId="cc3a8ce0-d5e0-4d4d-bfea-20feff3f7ac3" providerId="ADAL" clId="{83BCB886-8B04-49CA-995B-269BCAB5F872}" dt="2024-02-28T09:30:30.515" v="6573" actId="167"/>
          <ac:picMkLst>
            <pc:docMk/>
            <pc:sldMk cId="3036185060" sldId="323"/>
            <ac:picMk id="3" creationId="{FD6A49D9-DC3C-4027-39DF-8DB9F03676F3}"/>
          </ac:picMkLst>
        </pc:picChg>
        <pc:picChg chg="mod">
          <ac:chgData name="Nikki Sakari" userId="cc3a8ce0-d5e0-4d4d-bfea-20feff3f7ac3" providerId="ADAL" clId="{83BCB886-8B04-49CA-995B-269BCAB5F872}" dt="2024-02-28T07:40:02.729" v="6069" actId="14826"/>
          <ac:picMkLst>
            <pc:docMk/>
            <pc:sldMk cId="3036185060" sldId="323"/>
            <ac:picMk id="5" creationId="{CB24C697-A40F-4F58-42C5-55978849FD46}"/>
          </ac:picMkLst>
        </pc:picChg>
        <pc:picChg chg="del">
          <ac:chgData name="Nikki Sakari" userId="cc3a8ce0-d5e0-4d4d-bfea-20feff3f7ac3" providerId="ADAL" clId="{83BCB886-8B04-49CA-995B-269BCAB5F872}" dt="2024-02-28T09:28:20.803" v="6532" actId="478"/>
          <ac:picMkLst>
            <pc:docMk/>
            <pc:sldMk cId="3036185060" sldId="323"/>
            <ac:picMk id="6" creationId="{7C286E3D-7207-A1BB-E16F-B8E7C385B971}"/>
          </ac:picMkLst>
        </pc:picChg>
        <pc:picChg chg="mod">
          <ac:chgData name="Nikki Sakari" userId="cc3a8ce0-d5e0-4d4d-bfea-20feff3f7ac3" providerId="ADAL" clId="{83BCB886-8B04-49CA-995B-269BCAB5F872}" dt="2024-02-28T07:39:49.832" v="6068" actId="14826"/>
          <ac:picMkLst>
            <pc:docMk/>
            <pc:sldMk cId="3036185060" sldId="323"/>
            <ac:picMk id="16" creationId="{9D17DF44-118C-B6D3-6D7D-53544E992243}"/>
          </ac:picMkLst>
        </pc:picChg>
      </pc:sldChg>
      <pc:sldChg chg="addSp delSp modSp add mod modClrScheme chgLayout modNotes modNotesTx">
        <pc:chgData name="Nikki Sakari" userId="cc3a8ce0-d5e0-4d4d-bfea-20feff3f7ac3" providerId="ADAL" clId="{83BCB886-8B04-49CA-995B-269BCAB5F872}" dt="2024-04-04T07:18:51.661" v="29308" actId="20577"/>
        <pc:sldMkLst>
          <pc:docMk/>
          <pc:sldMk cId="3420170141" sldId="324"/>
        </pc:sldMkLst>
        <pc:spChg chg="mod ord">
          <ac:chgData name="Nikki Sakari" userId="cc3a8ce0-d5e0-4d4d-bfea-20feff3f7ac3" providerId="ADAL" clId="{83BCB886-8B04-49CA-995B-269BCAB5F872}" dt="2024-02-28T07:45:19.910" v="6180" actId="20577"/>
          <ac:spMkLst>
            <pc:docMk/>
            <pc:sldMk cId="3420170141" sldId="324"/>
            <ac:spMk id="2" creationId="{3E91D91F-A476-862B-9B57-93C137241251}"/>
          </ac:spMkLst>
        </pc:spChg>
        <pc:spChg chg="add del mod ord">
          <ac:chgData name="Nikki Sakari" userId="cc3a8ce0-d5e0-4d4d-bfea-20feff3f7ac3" providerId="ADAL" clId="{83BCB886-8B04-49CA-995B-269BCAB5F872}" dt="2024-02-28T07:42:52.106" v="6072" actId="700"/>
          <ac:spMkLst>
            <pc:docMk/>
            <pc:sldMk cId="3420170141" sldId="324"/>
            <ac:spMk id="3" creationId="{3A0C38F4-B243-C5A2-5B5A-4A3EB052ED83}"/>
          </ac:spMkLst>
        </pc:spChg>
        <pc:spChg chg="add del mod">
          <ac:chgData name="Nikki Sakari" userId="cc3a8ce0-d5e0-4d4d-bfea-20feff3f7ac3" providerId="ADAL" clId="{83BCB886-8B04-49CA-995B-269BCAB5F872}" dt="2024-03-01T09:17:24.781" v="8714" actId="478"/>
          <ac:spMkLst>
            <pc:docMk/>
            <pc:sldMk cId="3420170141" sldId="324"/>
            <ac:spMk id="3" creationId="{E23BF860-0AFB-5343-2142-6ADBE7E902F3}"/>
          </ac:spMkLst>
        </pc:spChg>
        <pc:spChg chg="add del mod ord">
          <ac:chgData name="Nikki Sakari" userId="cc3a8ce0-d5e0-4d4d-bfea-20feff3f7ac3" providerId="ADAL" clId="{83BCB886-8B04-49CA-995B-269BCAB5F872}" dt="2024-02-28T07:45:39.427" v="6181" actId="12084"/>
          <ac:spMkLst>
            <pc:docMk/>
            <pc:sldMk cId="3420170141" sldId="324"/>
            <ac:spMk id="4" creationId="{AE32B64C-7505-0D22-700B-36F310888E6B}"/>
          </ac:spMkLst>
        </pc:spChg>
        <pc:spChg chg="mod">
          <ac:chgData name="Nikki Sakari" userId="cc3a8ce0-d5e0-4d4d-bfea-20feff3f7ac3" providerId="ADAL" clId="{83BCB886-8B04-49CA-995B-269BCAB5F872}" dt="2024-04-04T07:18:51.661" v="29308" actId="20577"/>
          <ac:spMkLst>
            <pc:docMk/>
            <pc:sldMk cId="3420170141" sldId="324"/>
            <ac:spMk id="5" creationId="{364423BC-1C61-24FC-A184-62FF429A455E}"/>
          </ac:spMkLst>
        </pc:spChg>
        <pc:spChg chg="del">
          <ac:chgData name="Nikki Sakari" userId="cc3a8ce0-d5e0-4d4d-bfea-20feff3f7ac3" providerId="ADAL" clId="{83BCB886-8B04-49CA-995B-269BCAB5F872}" dt="2024-02-28T07:42:54.241" v="6073" actId="478"/>
          <ac:spMkLst>
            <pc:docMk/>
            <pc:sldMk cId="3420170141" sldId="324"/>
            <ac:spMk id="8" creationId="{514FCCF6-7279-D26B-2319-FA496BDED733}"/>
          </ac:spMkLst>
        </pc:spChg>
        <pc:spChg chg="del">
          <ac:chgData name="Nikki Sakari" userId="cc3a8ce0-d5e0-4d4d-bfea-20feff3f7ac3" providerId="ADAL" clId="{83BCB886-8B04-49CA-995B-269BCAB5F872}" dt="2024-02-28T07:42:59.772" v="6075" actId="478"/>
          <ac:spMkLst>
            <pc:docMk/>
            <pc:sldMk cId="3420170141" sldId="324"/>
            <ac:spMk id="10" creationId="{08E87B32-AC97-1393-3E0B-9BDF2ACE3FEB}"/>
          </ac:spMkLst>
        </pc:spChg>
        <pc:spChg chg="del">
          <ac:chgData name="Nikki Sakari" userId="cc3a8ce0-d5e0-4d4d-bfea-20feff3f7ac3" providerId="ADAL" clId="{83BCB886-8B04-49CA-995B-269BCAB5F872}" dt="2024-02-28T07:42:59.772" v="6075" actId="478"/>
          <ac:spMkLst>
            <pc:docMk/>
            <pc:sldMk cId="3420170141" sldId="324"/>
            <ac:spMk id="11" creationId="{93A2C28F-5CE8-82A2-7372-F17B12BDA647}"/>
          </ac:spMkLst>
        </pc:spChg>
        <pc:spChg chg="del">
          <ac:chgData name="Nikki Sakari" userId="cc3a8ce0-d5e0-4d4d-bfea-20feff3f7ac3" providerId="ADAL" clId="{83BCB886-8B04-49CA-995B-269BCAB5F872}" dt="2024-02-28T07:42:59.772" v="6075" actId="478"/>
          <ac:spMkLst>
            <pc:docMk/>
            <pc:sldMk cId="3420170141" sldId="324"/>
            <ac:spMk id="12" creationId="{B058E90C-3ED5-5EBD-1B73-9CC3196BA350}"/>
          </ac:spMkLst>
        </pc:spChg>
        <pc:spChg chg="del">
          <ac:chgData name="Nikki Sakari" userId="cc3a8ce0-d5e0-4d4d-bfea-20feff3f7ac3" providerId="ADAL" clId="{83BCB886-8B04-49CA-995B-269BCAB5F872}" dt="2024-02-28T07:42:59.772" v="6075" actId="478"/>
          <ac:spMkLst>
            <pc:docMk/>
            <pc:sldMk cId="3420170141" sldId="324"/>
            <ac:spMk id="13" creationId="{35D3E942-873D-6B63-48AD-7F0A1FD41F35}"/>
          </ac:spMkLst>
        </pc:spChg>
        <pc:spChg chg="del">
          <ac:chgData name="Nikki Sakari" userId="cc3a8ce0-d5e0-4d4d-bfea-20feff3f7ac3" providerId="ADAL" clId="{83BCB886-8B04-49CA-995B-269BCAB5F872}" dt="2024-02-28T07:42:59.772" v="6075" actId="478"/>
          <ac:spMkLst>
            <pc:docMk/>
            <pc:sldMk cId="3420170141" sldId="324"/>
            <ac:spMk id="19" creationId="{D90F4082-E74E-E4FE-2601-1D78266485A4}"/>
          </ac:spMkLst>
        </pc:spChg>
        <pc:spChg chg="del">
          <ac:chgData name="Nikki Sakari" userId="cc3a8ce0-d5e0-4d4d-bfea-20feff3f7ac3" providerId="ADAL" clId="{83BCB886-8B04-49CA-995B-269BCAB5F872}" dt="2024-02-28T07:42:59.772" v="6075" actId="478"/>
          <ac:spMkLst>
            <pc:docMk/>
            <pc:sldMk cId="3420170141" sldId="324"/>
            <ac:spMk id="35" creationId="{61DEFBF9-8761-1D84-37AD-A90D3329961F}"/>
          </ac:spMkLst>
        </pc:spChg>
        <pc:graphicFrameChg chg="add mod">
          <ac:chgData name="Nikki Sakari" userId="cc3a8ce0-d5e0-4d4d-bfea-20feff3f7ac3" providerId="ADAL" clId="{83BCB886-8B04-49CA-995B-269BCAB5F872}" dt="2024-03-18T14:35:01.240" v="29110" actId="255"/>
          <ac:graphicFrameMkLst>
            <pc:docMk/>
            <pc:sldMk cId="3420170141" sldId="324"/>
            <ac:graphicFrameMk id="7" creationId="{347F3E0D-943F-774C-1406-3A709EE66B2D}"/>
          </ac:graphicFrameMkLst>
        </pc:graphicFrameChg>
        <pc:picChg chg="del">
          <ac:chgData name="Nikki Sakari" userId="cc3a8ce0-d5e0-4d4d-bfea-20feff3f7ac3" providerId="ADAL" clId="{83BCB886-8B04-49CA-995B-269BCAB5F872}" dt="2024-02-28T07:42:54.859" v="6074" actId="478"/>
          <ac:picMkLst>
            <pc:docMk/>
            <pc:sldMk cId="3420170141" sldId="324"/>
            <ac:picMk id="6" creationId="{E4AEABA2-1729-932E-970F-56A6BAC8D34D}"/>
          </ac:picMkLst>
        </pc:picChg>
      </pc:sldChg>
      <pc:sldChg chg="addSp delSp modSp add mod modClrScheme chgLayout modNotes">
        <pc:chgData name="Nikki Sakari" userId="cc3a8ce0-d5e0-4d4d-bfea-20feff3f7ac3" providerId="ADAL" clId="{83BCB886-8B04-49CA-995B-269BCAB5F872}" dt="2024-04-04T07:19:00.153" v="29309"/>
        <pc:sldMkLst>
          <pc:docMk/>
          <pc:sldMk cId="3578908315" sldId="325"/>
        </pc:sldMkLst>
        <pc:spChg chg="mod ord">
          <ac:chgData name="Nikki Sakari" userId="cc3a8ce0-d5e0-4d4d-bfea-20feff3f7ac3" providerId="ADAL" clId="{83BCB886-8B04-49CA-995B-269BCAB5F872}" dt="2024-03-01T09:28:47.442" v="8725" actId="20577"/>
          <ac:spMkLst>
            <pc:docMk/>
            <pc:sldMk cId="3578908315" sldId="325"/>
            <ac:spMk id="2" creationId="{A4A7A313-03D0-5509-AF64-344868821AFA}"/>
          </ac:spMkLst>
        </pc:spChg>
        <pc:spChg chg="add del mod ord">
          <ac:chgData name="Nikki Sakari" userId="cc3a8ce0-d5e0-4d4d-bfea-20feff3f7ac3" providerId="ADAL" clId="{83BCB886-8B04-49CA-995B-269BCAB5F872}" dt="2024-02-28T09:59:15.260" v="6922" actId="478"/>
          <ac:spMkLst>
            <pc:docMk/>
            <pc:sldMk cId="3578908315" sldId="325"/>
            <ac:spMk id="3" creationId="{4910F3B1-05EC-5BDB-5B0B-1070785E30B3}"/>
          </ac:spMkLst>
        </pc:spChg>
        <pc:spChg chg="add mod">
          <ac:chgData name="Nikki Sakari" userId="cc3a8ce0-d5e0-4d4d-bfea-20feff3f7ac3" providerId="ADAL" clId="{83BCB886-8B04-49CA-995B-269BCAB5F872}" dt="2024-03-01T09:10:52.316" v="8698" actId="20577"/>
          <ac:spMkLst>
            <pc:docMk/>
            <pc:sldMk cId="3578908315" sldId="325"/>
            <ac:spMk id="3" creationId="{6D80BE57-9B2B-D20F-1031-D828042AB658}"/>
          </ac:spMkLst>
        </pc:spChg>
        <pc:spChg chg="mod">
          <ac:chgData name="Nikki Sakari" userId="cc3a8ce0-d5e0-4d4d-bfea-20feff3f7ac3" providerId="ADAL" clId="{83BCB886-8B04-49CA-995B-269BCAB5F872}" dt="2024-04-04T07:19:00.153" v="29309"/>
          <ac:spMkLst>
            <pc:docMk/>
            <pc:sldMk cId="3578908315" sldId="325"/>
            <ac:spMk id="5" creationId="{EE790DD6-FAAD-8291-4A16-1F89941B570C}"/>
          </ac:spMkLst>
        </pc:spChg>
        <pc:spChg chg="add del mod ord">
          <ac:chgData name="Nikki Sakari" userId="cc3a8ce0-d5e0-4d4d-bfea-20feff3f7ac3" providerId="ADAL" clId="{83BCB886-8B04-49CA-995B-269BCAB5F872}" dt="2024-02-29T12:59:20.502" v="8225" actId="12084"/>
          <ac:spMkLst>
            <pc:docMk/>
            <pc:sldMk cId="3578908315" sldId="325"/>
            <ac:spMk id="6" creationId="{1166FA87-6710-107F-0996-C84E43F3E8FF}"/>
          </ac:spMkLst>
        </pc:spChg>
        <pc:spChg chg="add mod">
          <ac:chgData name="Nikki Sakari" userId="cc3a8ce0-d5e0-4d4d-bfea-20feff3f7ac3" providerId="ADAL" clId="{83BCB886-8B04-49CA-995B-269BCAB5F872}" dt="2024-03-01T09:11:00.444" v="8706" actId="20577"/>
          <ac:spMkLst>
            <pc:docMk/>
            <pc:sldMk cId="3578908315" sldId="325"/>
            <ac:spMk id="6" creationId="{842537C9-BBBE-3A3A-C3CA-0BB6E895F683}"/>
          </ac:spMkLst>
        </pc:spChg>
        <pc:spChg chg="add del mod">
          <ac:chgData name="Nikki Sakari" userId="cc3a8ce0-d5e0-4d4d-bfea-20feff3f7ac3" providerId="ADAL" clId="{83BCB886-8B04-49CA-995B-269BCAB5F872}" dt="2024-02-28T10:04:07.760" v="6976" actId="478"/>
          <ac:spMkLst>
            <pc:docMk/>
            <pc:sldMk cId="3578908315" sldId="325"/>
            <ac:spMk id="8" creationId="{48C24955-D37D-F4FA-D338-8A96D80C363B}"/>
          </ac:spMkLst>
        </pc:spChg>
        <pc:spChg chg="add del mod">
          <ac:chgData name="Nikki Sakari" userId="cc3a8ce0-d5e0-4d4d-bfea-20feff3f7ac3" providerId="ADAL" clId="{83BCB886-8B04-49CA-995B-269BCAB5F872}" dt="2024-02-28T10:04:07.108" v="6975" actId="478"/>
          <ac:spMkLst>
            <pc:docMk/>
            <pc:sldMk cId="3578908315" sldId="325"/>
            <ac:spMk id="10" creationId="{45A05FFB-B315-E4F2-1CF2-A09759AE6BA8}"/>
          </ac:spMkLst>
        </pc:spChg>
        <pc:spChg chg="add del mod">
          <ac:chgData name="Nikki Sakari" userId="cc3a8ce0-d5e0-4d4d-bfea-20feff3f7ac3" providerId="ADAL" clId="{83BCB886-8B04-49CA-995B-269BCAB5F872}" dt="2024-02-29T13:07:52.662" v="8474" actId="700"/>
          <ac:spMkLst>
            <pc:docMk/>
            <pc:sldMk cId="3578908315" sldId="325"/>
            <ac:spMk id="10" creationId="{F22A3CF5-9382-45A3-30CC-9E92AEE0CB27}"/>
          </ac:spMkLst>
        </pc:spChg>
        <pc:spChg chg="add del mod">
          <ac:chgData name="Nikki Sakari" userId="cc3a8ce0-d5e0-4d4d-bfea-20feff3f7ac3" providerId="ADAL" clId="{83BCB886-8B04-49CA-995B-269BCAB5F872}" dt="2024-02-28T10:04:08.659" v="6977" actId="478"/>
          <ac:spMkLst>
            <pc:docMk/>
            <pc:sldMk cId="3578908315" sldId="325"/>
            <ac:spMk id="11" creationId="{7C73D4F4-0073-0E8D-352A-D27004E3629B}"/>
          </ac:spMkLst>
        </pc:spChg>
        <pc:spChg chg="add del mod">
          <ac:chgData name="Nikki Sakari" userId="cc3a8ce0-d5e0-4d4d-bfea-20feff3f7ac3" providerId="ADAL" clId="{83BCB886-8B04-49CA-995B-269BCAB5F872}" dt="2024-02-29T13:20:50.482" v="8524" actId="478"/>
          <ac:spMkLst>
            <pc:docMk/>
            <pc:sldMk cId="3578908315" sldId="325"/>
            <ac:spMk id="16" creationId="{0ECA2B28-295E-B44D-18D8-8D791D36A6CD}"/>
          </ac:spMkLst>
        </pc:spChg>
        <pc:spChg chg="add del mod">
          <ac:chgData name="Nikki Sakari" userId="cc3a8ce0-d5e0-4d4d-bfea-20feff3f7ac3" providerId="ADAL" clId="{83BCB886-8B04-49CA-995B-269BCAB5F872}" dt="2024-02-29T13:20:53.451" v="8526" actId="478"/>
          <ac:spMkLst>
            <pc:docMk/>
            <pc:sldMk cId="3578908315" sldId="325"/>
            <ac:spMk id="17" creationId="{0F929898-4C01-6D55-E66C-2E3E9926CA4C}"/>
          </ac:spMkLst>
        </pc:spChg>
        <pc:spChg chg="add del mod">
          <ac:chgData name="Nikki Sakari" userId="cc3a8ce0-d5e0-4d4d-bfea-20feff3f7ac3" providerId="ADAL" clId="{83BCB886-8B04-49CA-995B-269BCAB5F872}" dt="2024-02-29T13:20:52.061" v="8525" actId="478"/>
          <ac:spMkLst>
            <pc:docMk/>
            <pc:sldMk cId="3578908315" sldId="325"/>
            <ac:spMk id="18" creationId="{4DA4BD1F-6718-5358-0301-E780CB6B1176}"/>
          </ac:spMkLst>
        </pc:spChg>
        <pc:graphicFrameChg chg="del mod">
          <ac:chgData name="Nikki Sakari" userId="cc3a8ce0-d5e0-4d4d-bfea-20feff3f7ac3" providerId="ADAL" clId="{83BCB886-8B04-49CA-995B-269BCAB5F872}" dt="2024-02-28T07:54:38.604" v="6391" actId="11529"/>
          <ac:graphicFrameMkLst>
            <pc:docMk/>
            <pc:sldMk cId="3578908315" sldId="325"/>
            <ac:graphicFrameMk id="7" creationId="{74C2C0C7-1C75-1942-8202-5CA09AB31055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9T13:07:47.490" v="8473" actId="478"/>
          <ac:graphicFrameMkLst>
            <pc:docMk/>
            <pc:sldMk cId="3578908315" sldId="325"/>
            <ac:graphicFrameMk id="7" creationId="{EC979507-16EA-B868-7C5C-8DEB6C335FC3}"/>
          </ac:graphicFrameMkLst>
        </pc:graphicFrameChg>
        <pc:picChg chg="add mod modCrop">
          <ac:chgData name="Nikki Sakari" userId="cc3a8ce0-d5e0-4d4d-bfea-20feff3f7ac3" providerId="ADAL" clId="{83BCB886-8B04-49CA-995B-269BCAB5F872}" dt="2024-02-29T13:20:47.284" v="8523" actId="18131"/>
          <ac:picMkLst>
            <pc:docMk/>
            <pc:sldMk cId="3578908315" sldId="325"/>
            <ac:picMk id="4" creationId="{00AB6885-5D46-802D-D403-97BB1833A84B}"/>
          </ac:picMkLst>
        </pc:picChg>
        <pc:picChg chg="add del mod modCrop">
          <ac:chgData name="Nikki Sakari" userId="cc3a8ce0-d5e0-4d4d-bfea-20feff3f7ac3" providerId="ADAL" clId="{83BCB886-8B04-49CA-995B-269BCAB5F872}" dt="2024-02-28T10:11:30.696" v="6978" actId="478"/>
          <ac:picMkLst>
            <pc:docMk/>
            <pc:sldMk cId="3578908315" sldId="325"/>
            <ac:picMk id="6" creationId="{2B0DC88F-F52C-42C9-0CFF-EDA724FF10D0}"/>
          </ac:picMkLst>
        </pc:picChg>
        <pc:picChg chg="add del mod">
          <ac:chgData name="Nikki Sakari" userId="cc3a8ce0-d5e0-4d4d-bfea-20feff3f7ac3" providerId="ADAL" clId="{83BCB886-8B04-49CA-995B-269BCAB5F872}" dt="2024-02-29T13:19:37.304" v="8501" actId="478"/>
          <ac:picMkLst>
            <pc:docMk/>
            <pc:sldMk cId="3578908315" sldId="325"/>
            <ac:picMk id="12" creationId="{18B7DA00-B61B-042D-7A17-FFD74801DBBE}"/>
          </ac:picMkLst>
        </pc:picChg>
        <pc:picChg chg="add mod modCrop">
          <ac:chgData name="Nikki Sakari" userId="cc3a8ce0-d5e0-4d4d-bfea-20feff3f7ac3" providerId="ADAL" clId="{83BCB886-8B04-49CA-995B-269BCAB5F872}" dt="2024-02-29T13:21:22.249" v="8533" actId="18131"/>
          <ac:picMkLst>
            <pc:docMk/>
            <pc:sldMk cId="3578908315" sldId="325"/>
            <ac:picMk id="15" creationId="{6A13F9D9-EEFC-9883-6F19-4BB714EEFAAA}"/>
          </ac:picMkLst>
        </pc:picChg>
      </pc:sldChg>
      <pc:sldChg chg="addSp delSp modSp add del mod">
        <pc:chgData name="Nikki Sakari" userId="cc3a8ce0-d5e0-4d4d-bfea-20feff3f7ac3" providerId="ADAL" clId="{83BCB886-8B04-49CA-995B-269BCAB5F872}" dt="2024-02-28T09:42:02.116" v="6715" actId="47"/>
        <pc:sldMkLst>
          <pc:docMk/>
          <pc:sldMk cId="367988673" sldId="326"/>
        </pc:sldMkLst>
        <pc:spChg chg="mod">
          <ac:chgData name="Nikki Sakari" userId="cc3a8ce0-d5e0-4d4d-bfea-20feff3f7ac3" providerId="ADAL" clId="{83BCB886-8B04-49CA-995B-269BCAB5F872}" dt="2024-02-28T09:39:49.473" v="6694" actId="1076"/>
          <ac:spMkLst>
            <pc:docMk/>
            <pc:sldMk cId="367988673" sldId="326"/>
            <ac:spMk id="4" creationId="{1259D2FA-6EEA-678B-42A1-6FE153878619}"/>
          </ac:spMkLst>
        </pc:spChg>
        <pc:spChg chg="mod">
          <ac:chgData name="Nikki Sakari" userId="cc3a8ce0-d5e0-4d4d-bfea-20feff3f7ac3" providerId="ADAL" clId="{83BCB886-8B04-49CA-995B-269BCAB5F872}" dt="2024-02-28T09:41:43.734" v="6714" actId="1076"/>
          <ac:spMkLst>
            <pc:docMk/>
            <pc:sldMk cId="367988673" sldId="326"/>
            <ac:spMk id="22" creationId="{3DCF9C7F-6BA7-DCA2-9B97-4FE0F87AE5CF}"/>
          </ac:spMkLst>
        </pc:spChg>
        <pc:spChg chg="mod">
          <ac:chgData name="Nikki Sakari" userId="cc3a8ce0-d5e0-4d4d-bfea-20feff3f7ac3" providerId="ADAL" clId="{83BCB886-8B04-49CA-995B-269BCAB5F872}" dt="2024-02-28T09:34:49.358" v="6610" actId="20577"/>
          <ac:spMkLst>
            <pc:docMk/>
            <pc:sldMk cId="367988673" sldId="326"/>
            <ac:spMk id="29" creationId="{C5E24BDE-BDC1-076F-4112-EA5F2455384A}"/>
          </ac:spMkLst>
        </pc:spChg>
        <pc:graphicFrameChg chg="add del mod">
          <ac:chgData name="Nikki Sakari" userId="cc3a8ce0-d5e0-4d4d-bfea-20feff3f7ac3" providerId="ADAL" clId="{83BCB886-8B04-49CA-995B-269BCAB5F872}" dt="2024-02-28T09:35:14.115" v="6613" actId="478"/>
          <ac:graphicFrameMkLst>
            <pc:docMk/>
            <pc:sldMk cId="367988673" sldId="326"/>
            <ac:graphicFrameMk id="6" creationId="{1EE061F6-4C31-4BB8-8717-C724F69607B8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35:39.498" v="6633"/>
          <ac:graphicFrameMkLst>
            <pc:docMk/>
            <pc:sldMk cId="367988673" sldId="326"/>
            <ac:graphicFrameMk id="7" creationId="{1EE061F6-4C31-4BB8-8717-C724F69607B8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41:24.250" v="6703"/>
          <ac:graphicFrameMkLst>
            <pc:docMk/>
            <pc:sldMk cId="367988673" sldId="326"/>
            <ac:graphicFrameMk id="8" creationId="{1EE061F6-4C31-4BB8-8717-C724F69607B8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8T09:38:10.810" v="6661" actId="478"/>
          <ac:graphicFrameMkLst>
            <pc:docMk/>
            <pc:sldMk cId="367988673" sldId="326"/>
            <ac:graphicFrameMk id="10" creationId="{28539FA6-857B-A8C4-68FE-111A511B2FBA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38:18.440" v="6665"/>
          <ac:graphicFrameMkLst>
            <pc:docMk/>
            <pc:sldMk cId="367988673" sldId="326"/>
            <ac:graphicFrameMk id="11" creationId="{28539FA6-857B-A8C4-68FE-111A511B2FBA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40:14.839" v="6696" actId="255"/>
          <ac:graphicFrameMkLst>
            <pc:docMk/>
            <pc:sldMk cId="367988673" sldId="326"/>
            <ac:graphicFrameMk id="12" creationId="{28539FA6-857B-A8C4-68FE-111A511B2FBA}"/>
          </ac:graphicFrameMkLst>
        </pc:graphicFrameChg>
        <pc:picChg chg="del">
          <ac:chgData name="Nikki Sakari" userId="cc3a8ce0-d5e0-4d4d-bfea-20feff3f7ac3" providerId="ADAL" clId="{83BCB886-8B04-49CA-995B-269BCAB5F872}" dt="2024-02-28T09:32:20.823" v="6587" actId="478"/>
          <ac:picMkLst>
            <pc:docMk/>
            <pc:sldMk cId="367988673" sldId="326"/>
            <ac:picMk id="5" creationId="{65EB0C7B-0999-C39F-F384-27A6DF7D1EF6}"/>
          </ac:picMkLst>
        </pc:picChg>
        <pc:picChg chg="del">
          <ac:chgData name="Nikki Sakari" userId="cc3a8ce0-d5e0-4d4d-bfea-20feff3f7ac3" providerId="ADAL" clId="{83BCB886-8B04-49CA-995B-269BCAB5F872}" dt="2024-02-28T09:32:20.388" v="6586" actId="478"/>
          <ac:picMkLst>
            <pc:docMk/>
            <pc:sldMk cId="367988673" sldId="326"/>
            <ac:picMk id="16" creationId="{99A0A109-FD0E-D0CC-6B77-7244B67F53C7}"/>
          </ac:picMkLst>
        </pc:picChg>
      </pc:sldChg>
      <pc:sldChg chg="addSp delSp modSp add del mod modShow">
        <pc:chgData name="Nikki Sakari" userId="cc3a8ce0-d5e0-4d4d-bfea-20feff3f7ac3" providerId="ADAL" clId="{83BCB886-8B04-49CA-995B-269BCAB5F872}" dt="2024-02-28T09:54:35.883" v="6920" actId="47"/>
        <pc:sldMkLst>
          <pc:docMk/>
          <pc:sldMk cId="525524457" sldId="326"/>
        </pc:sldMkLst>
        <pc:spChg chg="mod">
          <ac:chgData name="Nikki Sakari" userId="cc3a8ce0-d5e0-4d4d-bfea-20feff3f7ac3" providerId="ADAL" clId="{83BCB886-8B04-49CA-995B-269BCAB5F872}" dt="2024-02-28T09:48:54.076" v="6848" actId="20577"/>
          <ac:spMkLst>
            <pc:docMk/>
            <pc:sldMk cId="525524457" sldId="326"/>
            <ac:spMk id="2" creationId="{2911920F-2145-F261-8C60-76B6CF6A926C}"/>
          </ac:spMkLst>
        </pc:spChg>
        <pc:spChg chg="mod">
          <ac:chgData name="Nikki Sakari" userId="cc3a8ce0-d5e0-4d4d-bfea-20feff3f7ac3" providerId="ADAL" clId="{83BCB886-8B04-49CA-995B-269BCAB5F872}" dt="2024-02-28T09:50:04.260" v="6867" actId="1076"/>
          <ac:spMkLst>
            <pc:docMk/>
            <pc:sldMk cId="525524457" sldId="326"/>
            <ac:spMk id="6" creationId="{04918128-ABB1-B37A-238A-62F25F112E66}"/>
          </ac:spMkLst>
        </pc:spChg>
        <pc:spChg chg="add mod">
          <ac:chgData name="Nikki Sakari" userId="cc3a8ce0-d5e0-4d4d-bfea-20feff3f7ac3" providerId="ADAL" clId="{83BCB886-8B04-49CA-995B-269BCAB5F872}" dt="2024-02-28T09:47:51.528" v="6825" actId="1076"/>
          <ac:spMkLst>
            <pc:docMk/>
            <pc:sldMk cId="525524457" sldId="326"/>
            <ac:spMk id="8" creationId="{7EB84283-D8B1-5BF3-618C-E1369EFD3E28}"/>
          </ac:spMkLst>
        </pc:spChg>
        <pc:spChg chg="add mod">
          <ac:chgData name="Nikki Sakari" userId="cc3a8ce0-d5e0-4d4d-bfea-20feff3f7ac3" providerId="ADAL" clId="{83BCB886-8B04-49CA-995B-269BCAB5F872}" dt="2024-02-28T09:44:00.603" v="6745"/>
          <ac:spMkLst>
            <pc:docMk/>
            <pc:sldMk cId="525524457" sldId="326"/>
            <ac:spMk id="10" creationId="{E623F660-2550-FA16-435E-55E34594AB05}"/>
          </ac:spMkLst>
        </pc:spChg>
        <pc:spChg chg="add del mod">
          <ac:chgData name="Nikki Sakari" userId="cc3a8ce0-d5e0-4d4d-bfea-20feff3f7ac3" providerId="ADAL" clId="{83BCB886-8B04-49CA-995B-269BCAB5F872}" dt="2024-02-28T09:45:28.754" v="6764" actId="478"/>
          <ac:spMkLst>
            <pc:docMk/>
            <pc:sldMk cId="525524457" sldId="326"/>
            <ac:spMk id="13" creationId="{822D7BE8-C978-AF1B-FFBB-36A78646AE36}"/>
          </ac:spMkLst>
        </pc:spChg>
        <pc:spChg chg="add mod">
          <ac:chgData name="Nikki Sakari" userId="cc3a8ce0-d5e0-4d4d-bfea-20feff3f7ac3" providerId="ADAL" clId="{83BCB886-8B04-49CA-995B-269BCAB5F872}" dt="2024-02-28T09:48:12.658" v="6827" actId="1076"/>
          <ac:spMkLst>
            <pc:docMk/>
            <pc:sldMk cId="525524457" sldId="326"/>
            <ac:spMk id="14" creationId="{2E41E812-4550-ACF2-EF47-C40550C06FC4}"/>
          </ac:spMkLst>
        </pc:spChg>
        <pc:spChg chg="add mod">
          <ac:chgData name="Nikki Sakari" userId="cc3a8ce0-d5e0-4d4d-bfea-20feff3f7ac3" providerId="ADAL" clId="{83BCB886-8B04-49CA-995B-269BCAB5F872}" dt="2024-02-28T09:50:08.958" v="6869" actId="1076"/>
          <ac:spMkLst>
            <pc:docMk/>
            <pc:sldMk cId="525524457" sldId="326"/>
            <ac:spMk id="21" creationId="{DCBE119E-98CA-A78A-6EB5-0C88BCE7133E}"/>
          </ac:spMkLst>
        </pc:spChg>
        <pc:spChg chg="del">
          <ac:chgData name="Nikki Sakari" userId="cc3a8ce0-d5e0-4d4d-bfea-20feff3f7ac3" providerId="ADAL" clId="{83BCB886-8B04-49CA-995B-269BCAB5F872}" dt="2024-02-28T09:43:33.343" v="6731" actId="478"/>
          <ac:spMkLst>
            <pc:docMk/>
            <pc:sldMk cId="525524457" sldId="326"/>
            <ac:spMk id="22" creationId="{FCFEA28F-0C68-792D-817A-4EC9E345AB20}"/>
          </ac:spMkLst>
        </pc:spChg>
        <pc:spChg chg="add mod">
          <ac:chgData name="Nikki Sakari" userId="cc3a8ce0-d5e0-4d4d-bfea-20feff3f7ac3" providerId="ADAL" clId="{83BCB886-8B04-49CA-995B-269BCAB5F872}" dt="2024-02-28T09:50:15.910" v="6872" actId="1076"/>
          <ac:spMkLst>
            <pc:docMk/>
            <pc:sldMk cId="525524457" sldId="326"/>
            <ac:spMk id="23" creationId="{33C81782-E9B8-6AC5-F0A4-005E42163948}"/>
          </ac:spMkLst>
        </pc:spChg>
        <pc:spChg chg="add mod">
          <ac:chgData name="Nikki Sakari" userId="cc3a8ce0-d5e0-4d4d-bfea-20feff3f7ac3" providerId="ADAL" clId="{83BCB886-8B04-49CA-995B-269BCAB5F872}" dt="2024-02-28T09:50:15.910" v="6872" actId="1076"/>
          <ac:spMkLst>
            <pc:docMk/>
            <pc:sldMk cId="525524457" sldId="326"/>
            <ac:spMk id="24" creationId="{3BA1B44C-DBD1-41A3-0839-9D7A63B02C10}"/>
          </ac:spMkLst>
        </pc:spChg>
        <pc:spChg chg="mod">
          <ac:chgData name="Nikki Sakari" userId="cc3a8ce0-d5e0-4d4d-bfea-20feff3f7ac3" providerId="ADAL" clId="{83BCB886-8B04-49CA-995B-269BCAB5F872}" dt="2024-02-28T09:53:08.830" v="6911" actId="20577"/>
          <ac:spMkLst>
            <pc:docMk/>
            <pc:sldMk cId="525524457" sldId="326"/>
            <ac:spMk id="25" creationId="{38CEEA41-B947-24BA-0779-4ED1B10A170E}"/>
          </ac:spMkLst>
        </pc:spChg>
        <pc:graphicFrameChg chg="add mod">
          <ac:chgData name="Nikki Sakari" userId="cc3a8ce0-d5e0-4d4d-bfea-20feff3f7ac3" providerId="ADAL" clId="{83BCB886-8B04-49CA-995B-269BCAB5F872}" dt="2024-02-28T09:42:46.928" v="6718"/>
          <ac:graphicFrameMkLst>
            <pc:docMk/>
            <pc:sldMk cId="525524457" sldId="326"/>
            <ac:graphicFrameMk id="4" creationId="{22A33DFF-33F7-FD9B-A34A-B183DE0C6ED8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53:50.803" v="6915"/>
          <ac:graphicFrameMkLst>
            <pc:docMk/>
            <pc:sldMk cId="525524457" sldId="326"/>
            <ac:graphicFrameMk id="7" creationId="{22A33DFF-33F7-FD9B-A34A-B183DE0C6ED8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44:07.016" v="6747"/>
          <ac:graphicFrameMkLst>
            <pc:docMk/>
            <pc:sldMk cId="525524457" sldId="326"/>
            <ac:graphicFrameMk id="11" creationId="{5865F0AA-0547-018B-1159-A281A89F4437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51:30.935" v="6884"/>
          <ac:graphicFrameMkLst>
            <pc:docMk/>
            <pc:sldMk cId="525524457" sldId="326"/>
            <ac:graphicFrameMk id="12" creationId="{5865F0AA-0547-018B-1159-A281A89F4437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46:12.561" v="6782"/>
          <ac:graphicFrameMkLst>
            <pc:docMk/>
            <pc:sldMk cId="525524457" sldId="326"/>
            <ac:graphicFrameMk id="15" creationId="{AF59E3B2-B4A1-A986-BF12-94973757DAB4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53:54.950" v="6919" actId="108"/>
          <ac:graphicFrameMkLst>
            <pc:docMk/>
            <pc:sldMk cId="525524457" sldId="326"/>
            <ac:graphicFrameMk id="17" creationId="{AF59E3B2-B4A1-A986-BF12-94973757DAB4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46:33.669" v="6790"/>
          <ac:graphicFrameMkLst>
            <pc:docMk/>
            <pc:sldMk cId="525524457" sldId="326"/>
            <ac:graphicFrameMk id="18" creationId="{CEF5C55A-4BE5-3083-838F-06FD88C69B9D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46:36.351" v="6792"/>
          <ac:graphicFrameMkLst>
            <pc:docMk/>
            <pc:sldMk cId="525524457" sldId="326"/>
            <ac:graphicFrameMk id="19" creationId="{CEF5C55A-4BE5-3083-838F-06FD88C69B9D}"/>
          </ac:graphicFrameMkLst>
        </pc:graphicFrameChg>
        <pc:graphicFrameChg chg="add mod">
          <ac:chgData name="Nikki Sakari" userId="cc3a8ce0-d5e0-4d4d-bfea-20feff3f7ac3" providerId="ADAL" clId="{83BCB886-8B04-49CA-995B-269BCAB5F872}" dt="2024-02-28T09:52:04.708" v="6893"/>
          <ac:graphicFrameMkLst>
            <pc:docMk/>
            <pc:sldMk cId="525524457" sldId="326"/>
            <ac:graphicFrameMk id="20" creationId="{CEF5C55A-4BE5-3083-838F-06FD88C69B9D}"/>
          </ac:graphicFrameMkLst>
        </pc:graphicFrameChg>
        <pc:picChg chg="del">
          <ac:chgData name="Nikki Sakari" userId="cc3a8ce0-d5e0-4d4d-bfea-20feff3f7ac3" providerId="ADAL" clId="{83BCB886-8B04-49CA-995B-269BCAB5F872}" dt="2024-02-28T09:43:31.372" v="6730" actId="478"/>
          <ac:picMkLst>
            <pc:docMk/>
            <pc:sldMk cId="525524457" sldId="326"/>
            <ac:picMk id="5" creationId="{926C9DF0-91D3-E52F-D54C-1B74763F4E0A}"/>
          </ac:picMkLst>
        </pc:picChg>
        <pc:picChg chg="del">
          <ac:chgData name="Nikki Sakari" userId="cc3a8ce0-d5e0-4d4d-bfea-20feff3f7ac3" providerId="ADAL" clId="{83BCB886-8B04-49CA-995B-269BCAB5F872}" dt="2024-02-28T09:42:49.282" v="6720" actId="478"/>
          <ac:picMkLst>
            <pc:docMk/>
            <pc:sldMk cId="525524457" sldId="326"/>
            <ac:picMk id="16" creationId="{016ED5BD-9A89-0892-2F57-9E64485168BE}"/>
          </ac:picMkLst>
        </pc:picChg>
      </pc:sldChg>
      <pc:sldChg chg="addSp delSp modSp add mod ord modNotes">
        <pc:chgData name="Nikki Sakari" userId="cc3a8ce0-d5e0-4d4d-bfea-20feff3f7ac3" providerId="ADAL" clId="{83BCB886-8B04-49CA-995B-269BCAB5F872}" dt="2024-04-04T07:18:33.536" v="29306" actId="20577"/>
        <pc:sldMkLst>
          <pc:docMk/>
          <pc:sldMk cId="1929522608" sldId="326"/>
        </pc:sldMkLst>
        <pc:spChg chg="mod">
          <ac:chgData name="Nikki Sakari" userId="cc3a8ce0-d5e0-4d4d-bfea-20feff3f7ac3" providerId="ADAL" clId="{83BCB886-8B04-49CA-995B-269BCAB5F872}" dt="2024-02-28T17:39:23.348" v="7402" actId="20577"/>
          <ac:spMkLst>
            <pc:docMk/>
            <pc:sldMk cId="1929522608" sldId="326"/>
            <ac:spMk id="2" creationId="{BB06C71A-2201-97AC-9021-CD64353C057C}"/>
          </ac:spMkLst>
        </pc:spChg>
        <pc:spChg chg="add del mod">
          <ac:chgData name="Nikki Sakari" userId="cc3a8ce0-d5e0-4d4d-bfea-20feff3f7ac3" providerId="ADAL" clId="{83BCB886-8B04-49CA-995B-269BCAB5F872}" dt="2024-02-28T17:05:53.003" v="7055" actId="12084"/>
          <ac:spMkLst>
            <pc:docMk/>
            <pc:sldMk cId="1929522608" sldId="326"/>
            <ac:spMk id="3" creationId="{9A2646D5-28D0-9932-7BB0-E1B3EB3D5580}"/>
          </ac:spMkLst>
        </pc:spChg>
        <pc:spChg chg="mod">
          <ac:chgData name="Nikki Sakari" userId="cc3a8ce0-d5e0-4d4d-bfea-20feff3f7ac3" providerId="ADAL" clId="{83BCB886-8B04-49CA-995B-269BCAB5F872}" dt="2024-04-04T07:18:33.536" v="29306" actId="20577"/>
          <ac:spMkLst>
            <pc:docMk/>
            <pc:sldMk cId="1929522608" sldId="326"/>
            <ac:spMk id="5" creationId="{2AF03619-D4DE-5D10-FB43-37C55AA8B2C3}"/>
          </ac:spMkLst>
        </pc:spChg>
        <pc:spChg chg="add del mod">
          <ac:chgData name="Nikki Sakari" userId="cc3a8ce0-d5e0-4d4d-bfea-20feff3f7ac3" providerId="ADAL" clId="{83BCB886-8B04-49CA-995B-269BCAB5F872}" dt="2024-02-28T17:11:08.594" v="7134" actId="12084"/>
          <ac:spMkLst>
            <pc:docMk/>
            <pc:sldMk cId="1929522608" sldId="326"/>
            <ac:spMk id="6" creationId="{A1B21575-3955-3F50-2DF3-D025C6F9FDE4}"/>
          </ac:spMkLst>
        </pc:spChg>
        <pc:spChg chg="add del mod">
          <ac:chgData name="Nikki Sakari" userId="cc3a8ce0-d5e0-4d4d-bfea-20feff3f7ac3" providerId="ADAL" clId="{83BCB886-8B04-49CA-995B-269BCAB5F872}" dt="2024-02-28T17:12:53.622" v="7180" actId="478"/>
          <ac:spMkLst>
            <pc:docMk/>
            <pc:sldMk cId="1929522608" sldId="326"/>
            <ac:spMk id="10" creationId="{90877255-FCEE-F53D-AEA9-4634767968EF}"/>
          </ac:spMkLst>
        </pc:spChg>
        <pc:spChg chg="add del mod">
          <ac:chgData name="Nikki Sakari" userId="cc3a8ce0-d5e0-4d4d-bfea-20feff3f7ac3" providerId="ADAL" clId="{83BCB886-8B04-49CA-995B-269BCAB5F872}" dt="2024-02-28T17:20:20.639" v="7370" actId="21"/>
          <ac:spMkLst>
            <pc:docMk/>
            <pc:sldMk cId="1929522608" sldId="326"/>
            <ac:spMk id="11" creationId="{1847F5E8-6F04-FE7E-9725-C1A17A7E939C}"/>
          </ac:spMkLst>
        </pc:spChg>
        <pc:graphicFrameChg chg="add mod">
          <ac:chgData name="Nikki Sakari" userId="cc3a8ce0-d5e0-4d4d-bfea-20feff3f7ac3" providerId="ADAL" clId="{83BCB886-8B04-49CA-995B-269BCAB5F872}" dt="2024-02-28T17:38:54.546" v="7373" actId="14100"/>
          <ac:graphicFrameMkLst>
            <pc:docMk/>
            <pc:sldMk cId="1929522608" sldId="326"/>
            <ac:graphicFrameMk id="4" creationId="{02145F48-1D49-6FE9-22AB-3A14F315718B}"/>
          </ac:graphicFrameMkLst>
        </pc:graphicFrameChg>
        <pc:graphicFrameChg chg="del mod">
          <ac:chgData name="Nikki Sakari" userId="cc3a8ce0-d5e0-4d4d-bfea-20feff3f7ac3" providerId="ADAL" clId="{83BCB886-8B04-49CA-995B-269BCAB5F872}" dt="2024-02-28T17:02:50.535" v="7044" actId="11529"/>
          <ac:graphicFrameMkLst>
            <pc:docMk/>
            <pc:sldMk cId="1929522608" sldId="326"/>
            <ac:graphicFrameMk id="7" creationId="{0945EA82-A406-6D7A-113D-F58971748007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8T17:20:20.639" v="7370" actId="21"/>
          <ac:graphicFrameMkLst>
            <pc:docMk/>
            <pc:sldMk cId="1929522608" sldId="326"/>
            <ac:graphicFrameMk id="8" creationId="{532128A5-7ADC-022D-3F77-EA7E3584A053}"/>
          </ac:graphicFrameMkLst>
        </pc:graphicFrameChg>
      </pc:sldChg>
      <pc:sldChg chg="addSp delSp modSp add mod modNotes">
        <pc:chgData name="Nikki Sakari" userId="cc3a8ce0-d5e0-4d4d-bfea-20feff3f7ac3" providerId="ADAL" clId="{83BCB886-8B04-49CA-995B-269BCAB5F872}" dt="2024-04-04T07:16:48.797" v="29249" actId="1076"/>
        <pc:sldMkLst>
          <pc:docMk/>
          <pc:sldMk cId="4129816942" sldId="327"/>
        </pc:sldMkLst>
        <pc:spChg chg="mod">
          <ac:chgData name="Nikki Sakari" userId="cc3a8ce0-d5e0-4d4d-bfea-20feff3f7ac3" providerId="ADAL" clId="{83BCB886-8B04-49CA-995B-269BCAB5F872}" dt="2024-03-14T08:10:55.095" v="19500" actId="20577"/>
          <ac:spMkLst>
            <pc:docMk/>
            <pc:sldMk cId="4129816942" sldId="327"/>
            <ac:spMk id="2" creationId="{5CCDC4FB-0584-5F5D-872A-0671E7909502}"/>
          </ac:spMkLst>
        </pc:spChg>
        <pc:spChg chg="add del mod">
          <ac:chgData name="Nikki Sakari" userId="cc3a8ce0-d5e0-4d4d-bfea-20feff3f7ac3" providerId="ADAL" clId="{83BCB886-8B04-49CA-995B-269BCAB5F872}" dt="2024-02-29T09:54:49.975" v="7635" actId="478"/>
          <ac:spMkLst>
            <pc:docMk/>
            <pc:sldMk cId="4129816942" sldId="327"/>
            <ac:spMk id="4" creationId="{1A44C8B1-C21A-9AE8-FE04-183C45DAF692}"/>
          </ac:spMkLst>
        </pc:spChg>
        <pc:spChg chg="mod">
          <ac:chgData name="Nikki Sakari" userId="cc3a8ce0-d5e0-4d4d-bfea-20feff3f7ac3" providerId="ADAL" clId="{83BCB886-8B04-49CA-995B-269BCAB5F872}" dt="2024-02-29T09:54:55.359" v="7636" actId="1076"/>
          <ac:spMkLst>
            <pc:docMk/>
            <pc:sldMk cId="4129816942" sldId="327"/>
            <ac:spMk id="6" creationId="{0124BB80-0DCE-9347-DFA8-FE36A6D85353}"/>
          </ac:spMkLst>
        </pc:spChg>
        <pc:spChg chg="add mod">
          <ac:chgData name="Nikki Sakari" userId="cc3a8ce0-d5e0-4d4d-bfea-20feff3f7ac3" providerId="ADAL" clId="{83BCB886-8B04-49CA-995B-269BCAB5F872}" dt="2024-02-29T08:50:59.273" v="7519" actId="20577"/>
          <ac:spMkLst>
            <pc:docMk/>
            <pc:sldMk cId="4129816942" sldId="327"/>
            <ac:spMk id="11" creationId="{70F34A48-00F9-A2BC-FBA2-2890E36D1B12}"/>
          </ac:spMkLst>
        </pc:spChg>
        <pc:spChg chg="add mod">
          <ac:chgData name="Nikki Sakari" userId="cc3a8ce0-d5e0-4d4d-bfea-20feff3f7ac3" providerId="ADAL" clId="{83BCB886-8B04-49CA-995B-269BCAB5F872}" dt="2024-02-29T08:51:03.151" v="7528" actId="20577"/>
          <ac:spMkLst>
            <pc:docMk/>
            <pc:sldMk cId="4129816942" sldId="327"/>
            <ac:spMk id="12" creationId="{56B88418-9BCF-5A31-3F72-0B18735BD63C}"/>
          </ac:spMkLst>
        </pc:spChg>
        <pc:spChg chg="add mod">
          <ac:chgData name="Nikki Sakari" userId="cc3a8ce0-d5e0-4d4d-bfea-20feff3f7ac3" providerId="ADAL" clId="{83BCB886-8B04-49CA-995B-269BCAB5F872}" dt="2024-02-29T09:55:03.341" v="7640" actId="1076"/>
          <ac:spMkLst>
            <pc:docMk/>
            <pc:sldMk cId="4129816942" sldId="327"/>
            <ac:spMk id="20" creationId="{84EB6070-617F-0682-7910-95D03AE1AC26}"/>
          </ac:spMkLst>
        </pc:spChg>
        <pc:spChg chg="add mod">
          <ac:chgData name="Nikki Sakari" userId="cc3a8ce0-d5e0-4d4d-bfea-20feff3f7ac3" providerId="ADAL" clId="{83BCB886-8B04-49CA-995B-269BCAB5F872}" dt="2024-02-29T09:55:14.023" v="7644" actId="1076"/>
          <ac:spMkLst>
            <pc:docMk/>
            <pc:sldMk cId="4129816942" sldId="327"/>
            <ac:spMk id="21" creationId="{8DD8534E-7F6F-FD4A-C9A3-348464230EC0}"/>
          </ac:spMkLst>
        </pc:spChg>
        <pc:spChg chg="del">
          <ac:chgData name="Nikki Sakari" userId="cc3a8ce0-d5e0-4d4d-bfea-20feff3f7ac3" providerId="ADAL" clId="{83BCB886-8B04-49CA-995B-269BCAB5F872}" dt="2024-02-29T08:49:29.150" v="7497" actId="478"/>
          <ac:spMkLst>
            <pc:docMk/>
            <pc:sldMk cId="4129816942" sldId="327"/>
            <ac:spMk id="22" creationId="{D19F2C25-82A7-4482-7A83-6DDD20E086D1}"/>
          </ac:spMkLst>
        </pc:spChg>
        <pc:spChg chg="add mod">
          <ac:chgData name="Nikki Sakari" userId="cc3a8ce0-d5e0-4d4d-bfea-20feff3f7ac3" providerId="ADAL" clId="{83BCB886-8B04-49CA-995B-269BCAB5F872}" dt="2024-04-04T07:16:48.797" v="29249" actId="1076"/>
          <ac:spMkLst>
            <pc:docMk/>
            <pc:sldMk cId="4129816942" sldId="327"/>
            <ac:spMk id="23" creationId="{42732823-B53B-973E-B428-A9CDC71E82D8}"/>
          </ac:spMkLst>
        </pc:spChg>
        <pc:spChg chg="mod">
          <ac:chgData name="Nikki Sakari" userId="cc3a8ce0-d5e0-4d4d-bfea-20feff3f7ac3" providerId="ADAL" clId="{83BCB886-8B04-49CA-995B-269BCAB5F872}" dt="2024-04-04T07:15:56.556" v="29240" actId="20577"/>
          <ac:spMkLst>
            <pc:docMk/>
            <pc:sldMk cId="4129816942" sldId="327"/>
            <ac:spMk id="25" creationId="{270FA8EF-2A4D-E322-C405-08AF4C1620BC}"/>
          </ac:spMkLst>
        </pc:spChg>
        <pc:graphicFrameChg chg="add mod">
          <ac:chgData name="Nikki Sakari" userId="cc3a8ce0-d5e0-4d4d-bfea-20feff3f7ac3" providerId="ADAL" clId="{83BCB886-8B04-49CA-995B-269BCAB5F872}" dt="2024-02-29T08:49:34.503" v="7500"/>
          <ac:graphicFrameMkLst>
            <pc:docMk/>
            <pc:sldMk cId="4129816942" sldId="327"/>
            <ac:graphicFrameMk id="7" creationId="{22A33DFF-33F7-FD9B-A34A-B183DE0C6ED8}"/>
          </ac:graphicFrameMkLst>
        </pc:graphicFrameChg>
        <pc:graphicFrameChg chg="add mod">
          <ac:chgData name="Nikki Sakari" userId="cc3a8ce0-d5e0-4d4d-bfea-20feff3f7ac3" providerId="ADAL" clId="{83BCB886-8B04-49CA-995B-269BCAB5F872}" dt="2024-03-14T07:42:55.422" v="19225"/>
          <ac:graphicFrameMkLst>
            <pc:docMk/>
            <pc:sldMk cId="4129816942" sldId="327"/>
            <ac:graphicFrameMk id="8" creationId="{22A33DFF-33F7-FD9B-A34A-B183DE0C6ED8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9T08:54:12.513" v="7568" actId="478"/>
          <ac:graphicFrameMkLst>
            <pc:docMk/>
            <pc:sldMk cId="4129816942" sldId="327"/>
            <ac:graphicFrameMk id="10" creationId="{CEF5C55A-4BE5-3083-838F-06FD88C69B9D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9T08:54:11.977" v="7567" actId="478"/>
          <ac:graphicFrameMkLst>
            <pc:docMk/>
            <pc:sldMk cId="4129816942" sldId="327"/>
            <ac:graphicFrameMk id="13" creationId="{5865F0AA-0547-018B-1159-A281A89F4437}"/>
          </ac:graphicFrameMkLst>
        </pc:graphicFrameChg>
        <pc:graphicFrameChg chg="add mod">
          <ac:chgData name="Nikki Sakari" userId="cc3a8ce0-d5e0-4d4d-bfea-20feff3f7ac3" providerId="ADAL" clId="{83BCB886-8B04-49CA-995B-269BCAB5F872}" dt="2024-02-29T08:54:18.287" v="7572"/>
          <ac:graphicFrameMkLst>
            <pc:docMk/>
            <pc:sldMk cId="4129816942" sldId="327"/>
            <ac:graphicFrameMk id="14" creationId="{AF59E3B2-B4A1-A986-BF12-94973757DAB4}"/>
          </ac:graphicFrameMkLst>
        </pc:graphicFrameChg>
        <pc:graphicFrameChg chg="add mod">
          <ac:chgData name="Nikki Sakari" userId="cc3a8ce0-d5e0-4d4d-bfea-20feff3f7ac3" providerId="ADAL" clId="{83BCB886-8B04-49CA-995B-269BCAB5F872}" dt="2024-02-29T09:56:59.776" v="7725"/>
          <ac:graphicFrameMkLst>
            <pc:docMk/>
            <pc:sldMk cId="4129816942" sldId="327"/>
            <ac:graphicFrameMk id="15" creationId="{AF59E3B2-B4A1-A986-BF12-94973757DAB4}"/>
          </ac:graphicFrameMkLst>
        </pc:graphicFrameChg>
        <pc:graphicFrameChg chg="add mod">
          <ac:chgData name="Nikki Sakari" userId="cc3a8ce0-d5e0-4d4d-bfea-20feff3f7ac3" providerId="ADAL" clId="{83BCB886-8B04-49CA-995B-269BCAB5F872}" dt="2024-02-29T08:54:33.655" v="7577"/>
          <ac:graphicFrameMkLst>
            <pc:docMk/>
            <pc:sldMk cId="4129816942" sldId="327"/>
            <ac:graphicFrameMk id="17" creationId="{5865F0AA-0547-018B-1159-A281A89F4437}"/>
          </ac:graphicFrameMkLst>
        </pc:graphicFrameChg>
        <pc:graphicFrameChg chg="add mod">
          <ac:chgData name="Nikki Sakari" userId="cc3a8ce0-d5e0-4d4d-bfea-20feff3f7ac3" providerId="ADAL" clId="{83BCB886-8B04-49CA-995B-269BCAB5F872}" dt="2024-02-29T09:54:08.937" v="7632"/>
          <ac:graphicFrameMkLst>
            <pc:docMk/>
            <pc:sldMk cId="4129816942" sldId="327"/>
            <ac:graphicFrameMk id="18" creationId="{5865F0AA-0547-018B-1159-A281A89F4437}"/>
          </ac:graphicFrameMkLst>
        </pc:graphicFrameChg>
        <pc:graphicFrameChg chg="add mod">
          <ac:chgData name="Nikki Sakari" userId="cc3a8ce0-d5e0-4d4d-bfea-20feff3f7ac3" providerId="ADAL" clId="{83BCB886-8B04-49CA-995B-269BCAB5F872}" dt="2024-02-29T09:57:04.224" v="7726"/>
          <ac:graphicFrameMkLst>
            <pc:docMk/>
            <pc:sldMk cId="4129816942" sldId="327"/>
            <ac:graphicFrameMk id="19" creationId="{CEF5C55A-4BE5-3083-838F-06FD88C69B9D}"/>
          </ac:graphicFrameMkLst>
        </pc:graphicFrameChg>
        <pc:picChg chg="del">
          <ac:chgData name="Nikki Sakari" userId="cc3a8ce0-d5e0-4d4d-bfea-20feff3f7ac3" providerId="ADAL" clId="{83BCB886-8B04-49CA-995B-269BCAB5F872}" dt="2024-02-29T08:49:28.078" v="7496" actId="478"/>
          <ac:picMkLst>
            <pc:docMk/>
            <pc:sldMk cId="4129816942" sldId="327"/>
            <ac:picMk id="5" creationId="{E511A79E-4D38-C2E4-C9DF-BF9B0520B626}"/>
          </ac:picMkLst>
        </pc:picChg>
        <pc:picChg chg="del">
          <ac:chgData name="Nikki Sakari" userId="cc3a8ce0-d5e0-4d4d-bfea-20feff3f7ac3" providerId="ADAL" clId="{83BCB886-8B04-49CA-995B-269BCAB5F872}" dt="2024-02-29T08:49:27.450" v="7495" actId="478"/>
          <ac:picMkLst>
            <pc:docMk/>
            <pc:sldMk cId="4129816942" sldId="327"/>
            <ac:picMk id="16" creationId="{0B33798E-156A-4993-BE36-59B364104F62}"/>
          </ac:picMkLst>
        </pc:picChg>
      </pc:sldChg>
      <pc:sldChg chg="addSp delSp modSp add mod ord modNotes">
        <pc:chgData name="Nikki Sakari" userId="cc3a8ce0-d5e0-4d4d-bfea-20feff3f7ac3" providerId="ADAL" clId="{83BCB886-8B04-49CA-995B-269BCAB5F872}" dt="2024-04-04T07:17:37.885" v="29266"/>
        <pc:sldMkLst>
          <pc:docMk/>
          <pc:sldMk cId="941452702" sldId="328"/>
        </pc:sldMkLst>
        <pc:spChg chg="mod">
          <ac:chgData name="Nikki Sakari" userId="cc3a8ce0-d5e0-4d4d-bfea-20feff3f7ac3" providerId="ADAL" clId="{83BCB886-8B04-49CA-995B-269BCAB5F872}" dt="2024-03-01T07:35:50.177" v="8689" actId="20577"/>
          <ac:spMkLst>
            <pc:docMk/>
            <pc:sldMk cId="941452702" sldId="328"/>
            <ac:spMk id="2" creationId="{CBACACF7-E060-92FA-F633-FDA7BD20338F}"/>
          </ac:spMkLst>
        </pc:spChg>
        <pc:spChg chg="add mod">
          <ac:chgData name="Nikki Sakari" userId="cc3a8ce0-d5e0-4d4d-bfea-20feff3f7ac3" providerId="ADAL" clId="{83BCB886-8B04-49CA-995B-269BCAB5F872}" dt="2024-02-29T10:04:43.125" v="7851" actId="1076"/>
          <ac:spMkLst>
            <pc:docMk/>
            <pc:sldMk cId="941452702" sldId="328"/>
            <ac:spMk id="4" creationId="{1DFB90AD-9095-790C-EFAA-42F420BCFE74}"/>
          </ac:spMkLst>
        </pc:spChg>
        <pc:spChg chg="mod topLvl">
          <ac:chgData name="Nikki Sakari" userId="cc3a8ce0-d5e0-4d4d-bfea-20feff3f7ac3" providerId="ADAL" clId="{83BCB886-8B04-49CA-995B-269BCAB5F872}" dt="2024-02-29T10:13:07.777" v="7964" actId="12788"/>
          <ac:spMkLst>
            <pc:docMk/>
            <pc:sldMk cId="941452702" sldId="328"/>
            <ac:spMk id="6" creationId="{BC5D5B27-B178-C598-27AA-3F1054BAFE85}"/>
          </ac:spMkLst>
        </pc:spChg>
        <pc:spChg chg="mod topLvl">
          <ac:chgData name="Nikki Sakari" userId="cc3a8ce0-d5e0-4d4d-bfea-20feff3f7ac3" providerId="ADAL" clId="{83BCB886-8B04-49CA-995B-269BCAB5F872}" dt="2024-02-29T10:13:02.187" v="7963" actId="165"/>
          <ac:spMkLst>
            <pc:docMk/>
            <pc:sldMk cId="941452702" sldId="328"/>
            <ac:spMk id="20" creationId="{EE259BAE-DB90-04BF-A4DC-F5A810A006B4}"/>
          </ac:spMkLst>
        </pc:spChg>
        <pc:spChg chg="mod">
          <ac:chgData name="Nikki Sakari" userId="cc3a8ce0-d5e0-4d4d-bfea-20feff3f7ac3" providerId="ADAL" clId="{83BCB886-8B04-49CA-995B-269BCAB5F872}" dt="2024-02-29T10:13:07.777" v="7964" actId="12788"/>
          <ac:spMkLst>
            <pc:docMk/>
            <pc:sldMk cId="941452702" sldId="328"/>
            <ac:spMk id="21" creationId="{9DCC29B8-172D-CA5D-5032-9C491E33A4C8}"/>
          </ac:spMkLst>
        </pc:spChg>
        <pc:spChg chg="del">
          <ac:chgData name="Nikki Sakari" userId="cc3a8ce0-d5e0-4d4d-bfea-20feff3f7ac3" providerId="ADAL" clId="{83BCB886-8B04-49CA-995B-269BCAB5F872}" dt="2024-02-29T10:01:08.740" v="7794" actId="478"/>
          <ac:spMkLst>
            <pc:docMk/>
            <pc:sldMk cId="941452702" sldId="328"/>
            <ac:spMk id="23" creationId="{B896C1DD-D051-128E-E04C-F1291040CFE8}"/>
          </ac:spMkLst>
        </pc:spChg>
        <pc:spChg chg="mod">
          <ac:chgData name="Nikki Sakari" userId="cc3a8ce0-d5e0-4d4d-bfea-20feff3f7ac3" providerId="ADAL" clId="{83BCB886-8B04-49CA-995B-269BCAB5F872}" dt="2024-04-04T07:17:37.885" v="29266"/>
          <ac:spMkLst>
            <pc:docMk/>
            <pc:sldMk cId="941452702" sldId="328"/>
            <ac:spMk id="25" creationId="{ADA6B6FF-3CE4-BD46-BA17-D6019B54F5A0}"/>
          </ac:spMkLst>
        </pc:spChg>
        <pc:spChg chg="add del mod">
          <ac:chgData name="Nikki Sakari" userId="cc3a8ce0-d5e0-4d4d-bfea-20feff3f7ac3" providerId="ADAL" clId="{83BCB886-8B04-49CA-995B-269BCAB5F872}" dt="2024-02-29T10:12:42.278" v="7962" actId="478"/>
          <ac:spMkLst>
            <pc:docMk/>
            <pc:sldMk cId="941452702" sldId="328"/>
            <ac:spMk id="32" creationId="{B6277B85-79A0-FDAC-CA29-AFEEE1C877B6}"/>
          </ac:spMkLst>
        </pc:spChg>
        <pc:grpChg chg="add del mod">
          <ac:chgData name="Nikki Sakari" userId="cc3a8ce0-d5e0-4d4d-bfea-20feff3f7ac3" providerId="ADAL" clId="{83BCB886-8B04-49CA-995B-269BCAB5F872}" dt="2024-02-29T10:13:02.187" v="7963" actId="165"/>
          <ac:grpSpMkLst>
            <pc:docMk/>
            <pc:sldMk cId="941452702" sldId="328"/>
            <ac:grpSpMk id="33" creationId="{59DA33EF-3864-A811-94DD-923AED21C431}"/>
          </ac:grpSpMkLst>
        </pc:grpChg>
        <pc:graphicFrameChg chg="add del mod">
          <ac:chgData name="Nikki Sakari" userId="cc3a8ce0-d5e0-4d4d-bfea-20feff3f7ac3" providerId="ADAL" clId="{83BCB886-8B04-49CA-995B-269BCAB5F872}" dt="2024-02-29T10:01:40.927" v="7801" actId="478"/>
          <ac:graphicFrameMkLst>
            <pc:docMk/>
            <pc:sldMk cId="941452702" sldId="328"/>
            <ac:graphicFrameMk id="5" creationId="{1EE061F6-4C31-4BB8-8717-C724F69607B8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1:43.028" v="7803"/>
          <ac:graphicFrameMkLst>
            <pc:docMk/>
            <pc:sldMk cId="941452702" sldId="328"/>
            <ac:graphicFrameMk id="7" creationId="{1EE061F6-4C31-4BB8-8717-C724F69607B8}"/>
          </ac:graphicFrameMkLst>
        </pc:graphicFrameChg>
        <pc:graphicFrameChg chg="del">
          <ac:chgData name="Nikki Sakari" userId="cc3a8ce0-d5e0-4d4d-bfea-20feff3f7ac3" providerId="ADAL" clId="{83BCB886-8B04-49CA-995B-269BCAB5F872}" dt="2024-02-29T10:00:19.990" v="7780" actId="478"/>
          <ac:graphicFrameMkLst>
            <pc:docMk/>
            <pc:sldMk cId="941452702" sldId="328"/>
            <ac:graphicFrameMk id="8" creationId="{F8A053CB-75CF-D3DB-DD11-867C819F3EBC}"/>
          </ac:graphicFrameMkLst>
        </pc:graphicFrameChg>
        <pc:graphicFrameChg chg="add mod">
          <ac:chgData name="Nikki Sakari" userId="cc3a8ce0-d5e0-4d4d-bfea-20feff3f7ac3" providerId="ADAL" clId="{83BCB886-8B04-49CA-995B-269BCAB5F872}" dt="2024-03-12T14:47:41.988" v="9040" actId="5736"/>
          <ac:graphicFrameMkLst>
            <pc:docMk/>
            <pc:sldMk cId="941452702" sldId="328"/>
            <ac:graphicFrameMk id="10" creationId="{1EE061F6-4C31-4BB8-8717-C724F69607B8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4:23.951" v="7843"/>
          <ac:graphicFrameMkLst>
            <pc:docMk/>
            <pc:sldMk cId="941452702" sldId="328"/>
            <ac:graphicFrameMk id="13" creationId="{28539FA6-857B-A8C4-68FE-111A511B2FBA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8:35.466" v="7909"/>
          <ac:graphicFrameMkLst>
            <pc:docMk/>
            <pc:sldMk cId="941452702" sldId="328"/>
            <ac:graphicFrameMk id="14" creationId="{28539FA6-857B-A8C4-68FE-111A511B2FBA}"/>
          </ac:graphicFrameMkLst>
        </pc:graphicFrameChg>
        <pc:graphicFrameChg chg="del">
          <ac:chgData name="Nikki Sakari" userId="cc3a8ce0-d5e0-4d4d-bfea-20feff3f7ac3" providerId="ADAL" clId="{83BCB886-8B04-49CA-995B-269BCAB5F872}" dt="2024-02-29T10:00:20.335" v="7781" actId="478"/>
          <ac:graphicFrameMkLst>
            <pc:docMk/>
            <pc:sldMk cId="941452702" sldId="328"/>
            <ac:graphicFrameMk id="15" creationId="{EAADC3BC-92C4-1038-C5C0-7589E5FB11E4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5:53.095" v="7865"/>
          <ac:graphicFrameMkLst>
            <pc:docMk/>
            <pc:sldMk cId="941452702" sldId="328"/>
            <ac:graphicFrameMk id="16" creationId="{5865F0AA-0547-018B-1159-A281A89F4437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9T10:08:50.058" v="7910" actId="478"/>
          <ac:graphicFrameMkLst>
            <pc:docMk/>
            <pc:sldMk cId="941452702" sldId="328"/>
            <ac:graphicFrameMk id="17" creationId="{5865F0AA-0547-018B-1159-A281A89F4437}"/>
          </ac:graphicFrameMkLst>
        </pc:graphicFrameChg>
        <pc:graphicFrameChg chg="del">
          <ac:chgData name="Nikki Sakari" userId="cc3a8ce0-d5e0-4d4d-bfea-20feff3f7ac3" providerId="ADAL" clId="{83BCB886-8B04-49CA-995B-269BCAB5F872}" dt="2024-02-29T10:00:21.432" v="7782" actId="478"/>
          <ac:graphicFrameMkLst>
            <pc:docMk/>
            <pc:sldMk cId="941452702" sldId="328"/>
            <ac:graphicFrameMk id="18" creationId="{FF8C0C8E-6F86-63B5-5A06-00E469798E8A}"/>
          </ac:graphicFrameMkLst>
        </pc:graphicFrameChg>
        <pc:graphicFrameChg chg="del">
          <ac:chgData name="Nikki Sakari" userId="cc3a8ce0-d5e0-4d4d-bfea-20feff3f7ac3" providerId="ADAL" clId="{83BCB886-8B04-49CA-995B-269BCAB5F872}" dt="2024-02-29T10:00:21.797" v="7783" actId="478"/>
          <ac:graphicFrameMkLst>
            <pc:docMk/>
            <pc:sldMk cId="941452702" sldId="328"/>
            <ac:graphicFrameMk id="19" creationId="{DFE1E387-37D2-9E71-66B0-7D8A93A8612C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6:34.624" v="7879"/>
          <ac:graphicFrameMkLst>
            <pc:docMk/>
            <pc:sldMk cId="941452702" sldId="328"/>
            <ac:graphicFrameMk id="22" creationId="{CEF5C55A-4BE5-3083-838F-06FD88C69B9D}"/>
          </ac:graphicFrameMkLst>
        </pc:graphicFrameChg>
        <pc:graphicFrameChg chg="add del mod">
          <ac:chgData name="Nikki Sakari" userId="cc3a8ce0-d5e0-4d4d-bfea-20feff3f7ac3" providerId="ADAL" clId="{83BCB886-8B04-49CA-995B-269BCAB5F872}" dt="2024-02-29T10:08:50.495" v="7911" actId="478"/>
          <ac:graphicFrameMkLst>
            <pc:docMk/>
            <pc:sldMk cId="941452702" sldId="328"/>
            <ac:graphicFrameMk id="24" creationId="{CEF5C55A-4BE5-3083-838F-06FD88C69B9D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8:55.340" v="7913"/>
          <ac:graphicFrameMkLst>
            <pc:docMk/>
            <pc:sldMk cId="941452702" sldId="328"/>
            <ac:graphicFrameMk id="26" creationId="{41BB62D8-64E6-6827-EC18-7990302C9423}"/>
          </ac:graphicFrameMkLst>
        </pc:graphicFrameChg>
        <pc:graphicFrameChg chg="add mod topLvl">
          <ac:chgData name="Nikki Sakari" userId="cc3a8ce0-d5e0-4d4d-bfea-20feff3f7ac3" providerId="ADAL" clId="{83BCB886-8B04-49CA-995B-269BCAB5F872}" dt="2024-02-29T10:13:02.187" v="7963" actId="165"/>
          <ac:graphicFrameMkLst>
            <pc:docMk/>
            <pc:sldMk cId="941452702" sldId="328"/>
            <ac:graphicFrameMk id="27" creationId="{41BB62D8-64E6-6827-EC18-7990302C9423}"/>
          </ac:graphicFrameMkLst>
        </pc:graphicFrameChg>
        <pc:graphicFrameChg chg="add mod">
          <ac:chgData name="Nikki Sakari" userId="cc3a8ce0-d5e0-4d4d-bfea-20feff3f7ac3" providerId="ADAL" clId="{83BCB886-8B04-49CA-995B-269BCAB5F872}" dt="2024-02-29T10:09:09.449" v="7921"/>
          <ac:graphicFrameMkLst>
            <pc:docMk/>
            <pc:sldMk cId="941452702" sldId="328"/>
            <ac:graphicFrameMk id="28" creationId="{23152A58-4F40-8180-DE54-ABD030E2FED5}"/>
          </ac:graphicFrameMkLst>
        </pc:graphicFrameChg>
        <pc:graphicFrameChg chg="add mod topLvl">
          <ac:chgData name="Nikki Sakari" userId="cc3a8ce0-d5e0-4d4d-bfea-20feff3f7ac3" providerId="ADAL" clId="{83BCB886-8B04-49CA-995B-269BCAB5F872}" dt="2024-02-29T10:13:02.187" v="7963" actId="165"/>
          <ac:graphicFrameMkLst>
            <pc:docMk/>
            <pc:sldMk cId="941452702" sldId="328"/>
            <ac:graphicFrameMk id="31" creationId="{23152A58-4F40-8180-DE54-ABD030E2FED5}"/>
          </ac:graphicFrameMkLst>
        </pc:graphicFrameChg>
      </pc:sldChg>
      <pc:sldChg chg="modSp add mod ord modNotes">
        <pc:chgData name="Nikki Sakari" userId="cc3a8ce0-d5e0-4d4d-bfea-20feff3f7ac3" providerId="ADAL" clId="{83BCB886-8B04-49CA-995B-269BCAB5F872}" dt="2024-04-04T07:14:11.743" v="29153" actId="20577"/>
        <pc:sldMkLst>
          <pc:docMk/>
          <pc:sldMk cId="464944059" sldId="329"/>
        </pc:sldMkLst>
        <pc:spChg chg="mod">
          <ac:chgData name="Nikki Sakari" userId="cc3a8ce0-d5e0-4d4d-bfea-20feff3f7ac3" providerId="ADAL" clId="{83BCB886-8B04-49CA-995B-269BCAB5F872}" dt="2024-04-04T07:14:11.743" v="29153" actId="20577"/>
          <ac:spMkLst>
            <pc:docMk/>
            <pc:sldMk cId="464944059" sldId="329"/>
            <ac:spMk id="25" creationId="{2C945CD5-8B6A-2C3B-8F74-238C04A5D8D2}"/>
          </ac:spMkLst>
        </pc:spChg>
      </pc:sldChg>
      <pc:sldChg chg="addSp delSp modSp add mod modClrScheme chgLayout modNotes">
        <pc:chgData name="Nikki Sakari" userId="cc3a8ce0-d5e0-4d4d-bfea-20feff3f7ac3" providerId="ADAL" clId="{83BCB886-8B04-49CA-995B-269BCAB5F872}" dt="2024-03-13T14:24:09.588" v="15009" actId="20577"/>
        <pc:sldMkLst>
          <pc:docMk/>
          <pc:sldMk cId="158033212" sldId="330"/>
        </pc:sldMkLst>
        <pc:spChg chg="del mod">
          <ac:chgData name="Nikki Sakari" userId="cc3a8ce0-d5e0-4d4d-bfea-20feff3f7ac3" providerId="ADAL" clId="{83BCB886-8B04-49CA-995B-269BCAB5F872}" dt="2024-03-13T14:18:54.485" v="14688" actId="478"/>
          <ac:spMkLst>
            <pc:docMk/>
            <pc:sldMk cId="158033212" sldId="330"/>
            <ac:spMk id="2" creationId="{E650DF82-96CE-D4D4-3C9C-BFFBC7CD7649}"/>
          </ac:spMkLst>
        </pc:spChg>
        <pc:spChg chg="add mod ord">
          <ac:chgData name="Nikki Sakari" userId="cc3a8ce0-d5e0-4d4d-bfea-20feff3f7ac3" providerId="ADAL" clId="{83BCB886-8B04-49CA-995B-269BCAB5F872}" dt="2024-03-13T14:12:28.599" v="14519" actId="20577"/>
          <ac:spMkLst>
            <pc:docMk/>
            <pc:sldMk cId="158033212" sldId="330"/>
            <ac:spMk id="3" creationId="{388B14EF-DE65-729D-2288-B837098727E9}"/>
          </ac:spMkLst>
        </pc:spChg>
        <pc:spChg chg="add del mod ord">
          <ac:chgData name="Nikki Sakari" userId="cc3a8ce0-d5e0-4d4d-bfea-20feff3f7ac3" providerId="ADAL" clId="{83BCB886-8B04-49CA-995B-269BCAB5F872}" dt="2024-03-13T14:13:53.186" v="14575" actId="12084"/>
          <ac:spMkLst>
            <pc:docMk/>
            <pc:sldMk cId="158033212" sldId="330"/>
            <ac:spMk id="4" creationId="{6506570E-BA6B-DC6E-B10D-FAFC02160AB3}"/>
          </ac:spMkLst>
        </pc:spChg>
        <pc:spChg chg="del">
          <ac:chgData name="Nikki Sakari" userId="cc3a8ce0-d5e0-4d4d-bfea-20feff3f7ac3" providerId="ADAL" clId="{83BCB886-8B04-49CA-995B-269BCAB5F872}" dt="2024-03-13T14:11:45.578" v="14490" actId="478"/>
          <ac:spMkLst>
            <pc:docMk/>
            <pc:sldMk cId="158033212" sldId="330"/>
            <ac:spMk id="6" creationId="{22CEE7CF-20C2-DB6F-06CC-DBF2337C9AC5}"/>
          </ac:spMkLst>
        </pc:spChg>
        <pc:graphicFrameChg chg="add mod modGraphic">
          <ac:chgData name="Nikki Sakari" userId="cc3a8ce0-d5e0-4d4d-bfea-20feff3f7ac3" providerId="ADAL" clId="{83BCB886-8B04-49CA-995B-269BCAB5F872}" dt="2024-03-13T14:18:14.825" v="14680" actId="13782"/>
          <ac:graphicFrameMkLst>
            <pc:docMk/>
            <pc:sldMk cId="158033212" sldId="330"/>
            <ac:graphicFrameMk id="9" creationId="{C69EBEE4-7832-5E23-457C-9868CE55027C}"/>
          </ac:graphicFrameMkLst>
        </pc:graphicFrameChg>
        <pc:picChg chg="del">
          <ac:chgData name="Nikki Sakari" userId="cc3a8ce0-d5e0-4d4d-bfea-20feff3f7ac3" providerId="ADAL" clId="{83BCB886-8B04-49CA-995B-269BCAB5F872}" dt="2024-03-13T14:11:43.606" v="14489" actId="478"/>
          <ac:picMkLst>
            <pc:docMk/>
            <pc:sldMk cId="158033212" sldId="330"/>
            <ac:picMk id="5" creationId="{26978B6E-21E8-94E4-4A87-46CCD3E60323}"/>
          </ac:picMkLst>
        </pc:picChg>
      </pc:sldChg>
      <pc:sldChg chg="addSp delSp modSp add mod modClrScheme chgLayout modNotes">
        <pc:chgData name="Nikki Sakari" userId="cc3a8ce0-d5e0-4d4d-bfea-20feff3f7ac3" providerId="ADAL" clId="{83BCB886-8B04-49CA-995B-269BCAB5F872}" dt="2024-04-04T07:17:00.035" v="29251" actId="1076"/>
        <pc:sldMkLst>
          <pc:docMk/>
          <pc:sldMk cId="3961580372" sldId="331"/>
        </pc:sldMkLst>
        <pc:spChg chg="mod ord">
          <ac:chgData name="Nikki Sakari" userId="cc3a8ce0-d5e0-4d4d-bfea-20feff3f7ac3" providerId="ADAL" clId="{83BCB886-8B04-49CA-995B-269BCAB5F872}" dt="2024-03-14T07:44:41.862" v="19259" actId="20577"/>
          <ac:spMkLst>
            <pc:docMk/>
            <pc:sldMk cId="3961580372" sldId="331"/>
            <ac:spMk id="2" creationId="{5CCDC4FB-0584-5F5D-872A-0671E7909502}"/>
          </ac:spMkLst>
        </pc:spChg>
        <pc:spChg chg="add del mod ord">
          <ac:chgData name="Nikki Sakari" userId="cc3a8ce0-d5e0-4d4d-bfea-20feff3f7ac3" providerId="ADAL" clId="{83BCB886-8B04-49CA-995B-269BCAB5F872}" dt="2024-03-14T07:31:19.758" v="19178" actId="1957"/>
          <ac:spMkLst>
            <pc:docMk/>
            <pc:sldMk cId="3961580372" sldId="331"/>
            <ac:spMk id="4" creationId="{41723858-296D-BF5E-03B5-B3A13972F091}"/>
          </ac:spMkLst>
        </pc:spChg>
        <pc:spChg chg="del">
          <ac:chgData name="Nikki Sakari" userId="cc3a8ce0-d5e0-4d4d-bfea-20feff3f7ac3" providerId="ADAL" clId="{83BCB886-8B04-49CA-995B-269BCAB5F872}" dt="2024-03-14T07:28:57.802" v="19173" actId="478"/>
          <ac:spMkLst>
            <pc:docMk/>
            <pc:sldMk cId="3961580372" sldId="331"/>
            <ac:spMk id="6" creationId="{0124BB80-0DCE-9347-DFA8-FE36A6D85353}"/>
          </ac:spMkLst>
        </pc:spChg>
        <pc:spChg chg="del">
          <ac:chgData name="Nikki Sakari" userId="cc3a8ce0-d5e0-4d4d-bfea-20feff3f7ac3" providerId="ADAL" clId="{83BCB886-8B04-49CA-995B-269BCAB5F872}" dt="2024-03-14T07:28:57.802" v="19173" actId="478"/>
          <ac:spMkLst>
            <pc:docMk/>
            <pc:sldMk cId="3961580372" sldId="331"/>
            <ac:spMk id="11" creationId="{70F34A48-00F9-A2BC-FBA2-2890E36D1B12}"/>
          </ac:spMkLst>
        </pc:spChg>
        <pc:spChg chg="del">
          <ac:chgData name="Nikki Sakari" userId="cc3a8ce0-d5e0-4d4d-bfea-20feff3f7ac3" providerId="ADAL" clId="{83BCB886-8B04-49CA-995B-269BCAB5F872}" dt="2024-03-14T07:29:00.877" v="19174" actId="478"/>
          <ac:spMkLst>
            <pc:docMk/>
            <pc:sldMk cId="3961580372" sldId="331"/>
            <ac:spMk id="12" creationId="{56B88418-9BCF-5A31-3F72-0B18735BD63C}"/>
          </ac:spMkLst>
        </pc:spChg>
        <pc:spChg chg="add del mod">
          <ac:chgData name="Nikki Sakari" userId="cc3a8ce0-d5e0-4d4d-bfea-20feff3f7ac3" providerId="ADAL" clId="{83BCB886-8B04-49CA-995B-269BCAB5F872}" dt="2024-03-14T07:31:56.977" v="19185" actId="1957"/>
          <ac:spMkLst>
            <pc:docMk/>
            <pc:sldMk cId="3961580372" sldId="331"/>
            <ac:spMk id="14" creationId="{B6F05916-5CC8-6626-BB25-21E1FFE919B2}"/>
          </ac:spMkLst>
        </pc:spChg>
        <pc:spChg chg="mod">
          <ac:chgData name="Nikki Sakari" userId="cc3a8ce0-d5e0-4d4d-bfea-20feff3f7ac3" providerId="ADAL" clId="{83BCB886-8B04-49CA-995B-269BCAB5F872}" dt="2024-04-04T07:17:00.035" v="29251" actId="1076"/>
          <ac:spMkLst>
            <pc:docMk/>
            <pc:sldMk cId="3961580372" sldId="331"/>
            <ac:spMk id="20" creationId="{84EB6070-617F-0682-7910-95D03AE1AC26}"/>
          </ac:spMkLst>
        </pc:spChg>
        <pc:spChg chg="del">
          <ac:chgData name="Nikki Sakari" userId="cc3a8ce0-d5e0-4d4d-bfea-20feff3f7ac3" providerId="ADAL" clId="{83BCB886-8B04-49CA-995B-269BCAB5F872}" dt="2024-03-14T07:28:57.802" v="19173" actId="478"/>
          <ac:spMkLst>
            <pc:docMk/>
            <pc:sldMk cId="3961580372" sldId="331"/>
            <ac:spMk id="21" creationId="{8DD8534E-7F6F-FD4A-C9A3-348464230EC0}"/>
          </ac:spMkLst>
        </pc:spChg>
        <pc:spChg chg="del">
          <ac:chgData name="Nikki Sakari" userId="cc3a8ce0-d5e0-4d4d-bfea-20feff3f7ac3" providerId="ADAL" clId="{83BCB886-8B04-49CA-995B-269BCAB5F872}" dt="2024-03-14T07:28:57.802" v="19173" actId="478"/>
          <ac:spMkLst>
            <pc:docMk/>
            <pc:sldMk cId="3961580372" sldId="331"/>
            <ac:spMk id="23" creationId="{42732823-B53B-973E-B428-A9CDC71E82D8}"/>
          </ac:spMkLst>
        </pc:spChg>
        <pc:spChg chg="mod">
          <ac:chgData name="Nikki Sakari" userId="cc3a8ce0-d5e0-4d4d-bfea-20feff3f7ac3" providerId="ADAL" clId="{83BCB886-8B04-49CA-995B-269BCAB5F872}" dt="2024-04-04T07:16:10.297" v="29241"/>
          <ac:spMkLst>
            <pc:docMk/>
            <pc:sldMk cId="3961580372" sldId="331"/>
            <ac:spMk id="25" creationId="{270FA8EF-2A4D-E322-C405-08AF4C1620BC}"/>
          </ac:spMkLst>
        </pc:spChg>
        <pc:spChg chg="add del mod">
          <ac:chgData name="Nikki Sakari" userId="cc3a8ce0-d5e0-4d4d-bfea-20feff3f7ac3" providerId="ADAL" clId="{83BCB886-8B04-49CA-995B-269BCAB5F872}" dt="2024-03-14T07:41:47.094" v="19208" actId="700"/>
          <ac:spMkLst>
            <pc:docMk/>
            <pc:sldMk cId="3961580372" sldId="331"/>
            <ac:spMk id="26" creationId="{8C7C7ABD-2FF2-F00F-BE98-E64D783A8AB5}"/>
          </ac:spMkLst>
        </pc:spChg>
        <pc:spChg chg="del">
          <ac:chgData name="Nikki Sakari" userId="cc3a8ce0-d5e0-4d4d-bfea-20feff3f7ac3" providerId="ADAL" clId="{83BCB886-8B04-49CA-995B-269BCAB5F872}" dt="2024-03-14T07:29:00.877" v="19174" actId="478"/>
          <ac:spMkLst>
            <pc:docMk/>
            <pc:sldMk cId="3961580372" sldId="331"/>
            <ac:spMk id="29" creationId="{F2187D4F-EC83-6A4F-797C-FA2DF7253623}"/>
          </ac:spMkLst>
        </pc:spChg>
        <pc:spChg chg="del">
          <ac:chgData name="Nikki Sakari" userId="cc3a8ce0-d5e0-4d4d-bfea-20feff3f7ac3" providerId="ADAL" clId="{83BCB886-8B04-49CA-995B-269BCAB5F872}" dt="2024-03-14T07:29:00.877" v="19174" actId="478"/>
          <ac:spMkLst>
            <pc:docMk/>
            <pc:sldMk cId="3961580372" sldId="331"/>
            <ac:spMk id="30" creationId="{B70E7599-7F0B-F127-4066-B3F45294693C}"/>
          </ac:spMkLst>
        </pc:spChg>
        <pc:spChg chg="add del mod">
          <ac:chgData name="Nikki Sakari" userId="cc3a8ce0-d5e0-4d4d-bfea-20feff3f7ac3" providerId="ADAL" clId="{83BCB886-8B04-49CA-995B-269BCAB5F872}" dt="2024-03-14T07:42:48.422" v="19224" actId="478"/>
          <ac:spMkLst>
            <pc:docMk/>
            <pc:sldMk cId="3961580372" sldId="331"/>
            <ac:spMk id="31" creationId="{89D6D8EF-3018-9C70-4669-648110D3EBD4}"/>
          </ac:spMkLst>
        </pc:spChg>
        <pc:spChg chg="add del mod">
          <ac:chgData name="Nikki Sakari" userId="cc3a8ce0-d5e0-4d4d-bfea-20feff3f7ac3" providerId="ADAL" clId="{83BCB886-8B04-49CA-995B-269BCAB5F872}" dt="2024-03-14T07:59:54.700" v="19325" actId="21"/>
          <ac:spMkLst>
            <pc:docMk/>
            <pc:sldMk cId="3961580372" sldId="331"/>
            <ac:spMk id="32" creationId="{5512D6B5-CEF4-DC8A-7561-846E1AB61100}"/>
          </ac:spMkLst>
        </pc:spChg>
        <pc:spChg chg="add del mod">
          <ac:chgData name="Nikki Sakari" userId="cc3a8ce0-d5e0-4d4d-bfea-20feff3f7ac3" providerId="ADAL" clId="{83BCB886-8B04-49CA-995B-269BCAB5F872}" dt="2024-03-14T08:00:14.444" v="19332" actId="21"/>
          <ac:spMkLst>
            <pc:docMk/>
            <pc:sldMk cId="3961580372" sldId="331"/>
            <ac:spMk id="33" creationId="{5512D6B5-CEF4-DC8A-7561-846E1AB61100}"/>
          </ac:spMkLst>
        </pc:spChg>
        <pc:graphicFrameChg chg="del">
          <ac:chgData name="Nikki Sakari" userId="cc3a8ce0-d5e0-4d4d-bfea-20feff3f7ac3" providerId="ADAL" clId="{83BCB886-8B04-49CA-995B-269BCAB5F872}" dt="2024-03-14T07:28:57.802" v="19173" actId="478"/>
          <ac:graphicFrameMkLst>
            <pc:docMk/>
            <pc:sldMk cId="3961580372" sldId="331"/>
            <ac:graphicFrameMk id="8" creationId="{22A33DFF-33F7-FD9B-A34A-B183DE0C6ED8}"/>
          </ac:graphicFrameMkLst>
        </pc:graphicFrameChg>
        <pc:graphicFrameChg chg="add del mod">
          <ac:chgData name="Nikki Sakari" userId="cc3a8ce0-d5e0-4d4d-bfea-20feff3f7ac3" providerId="ADAL" clId="{83BCB886-8B04-49CA-995B-269BCAB5F872}" dt="2024-03-14T07:31:45.510" v="19182" actId="478"/>
          <ac:graphicFrameMkLst>
            <pc:docMk/>
            <pc:sldMk cId="3961580372" sldId="331"/>
            <ac:graphicFrameMk id="10" creationId="{97F4B1B5-019D-30EB-CA32-1546F9C8647E}"/>
          </ac:graphicFrameMkLst>
        </pc:graphicFrameChg>
        <pc:graphicFrameChg chg="del">
          <ac:chgData name="Nikki Sakari" userId="cc3a8ce0-d5e0-4d4d-bfea-20feff3f7ac3" providerId="ADAL" clId="{83BCB886-8B04-49CA-995B-269BCAB5F872}" dt="2024-03-14T07:28:57.802" v="19173" actId="478"/>
          <ac:graphicFrameMkLst>
            <pc:docMk/>
            <pc:sldMk cId="3961580372" sldId="331"/>
            <ac:graphicFrameMk id="15" creationId="{AF59E3B2-B4A1-A986-BF12-94973757DAB4}"/>
          </ac:graphicFrameMkLst>
        </pc:graphicFrameChg>
        <pc:graphicFrameChg chg="del">
          <ac:chgData name="Nikki Sakari" userId="cc3a8ce0-d5e0-4d4d-bfea-20feff3f7ac3" providerId="ADAL" clId="{83BCB886-8B04-49CA-995B-269BCAB5F872}" dt="2024-03-14T07:28:57.802" v="19173" actId="478"/>
          <ac:graphicFrameMkLst>
            <pc:docMk/>
            <pc:sldMk cId="3961580372" sldId="331"/>
            <ac:graphicFrameMk id="18" creationId="{5865F0AA-0547-018B-1159-A281A89F4437}"/>
          </ac:graphicFrameMkLst>
        </pc:graphicFrameChg>
        <pc:graphicFrameChg chg="del">
          <ac:chgData name="Nikki Sakari" userId="cc3a8ce0-d5e0-4d4d-bfea-20feff3f7ac3" providerId="ADAL" clId="{83BCB886-8B04-49CA-995B-269BCAB5F872}" dt="2024-03-14T07:28:57.802" v="19173" actId="478"/>
          <ac:graphicFrameMkLst>
            <pc:docMk/>
            <pc:sldMk cId="3961580372" sldId="331"/>
            <ac:graphicFrameMk id="19" creationId="{CEF5C55A-4BE5-3083-838F-06FD88C69B9D}"/>
          </ac:graphicFrameMkLst>
        </pc:graphicFrameChg>
        <pc:graphicFrameChg chg="add del mod">
          <ac:chgData name="Nikki Sakari" userId="cc3a8ce0-d5e0-4d4d-bfea-20feff3f7ac3" providerId="ADAL" clId="{83BCB886-8B04-49CA-995B-269BCAB5F872}" dt="2024-03-14T07:33:12.166" v="19204" actId="478"/>
          <ac:graphicFrameMkLst>
            <pc:docMk/>
            <pc:sldMk cId="3961580372" sldId="331"/>
            <ac:graphicFrameMk id="22" creationId="{7B2AE55D-0B9A-D70F-0A3A-E6956AC922CD}"/>
          </ac:graphicFrameMkLst>
        </pc:graphicFrameChg>
        <pc:graphicFrameChg chg="add mod">
          <ac:chgData name="Nikki Sakari" userId="cc3a8ce0-d5e0-4d4d-bfea-20feff3f7ac3" providerId="ADAL" clId="{83BCB886-8B04-49CA-995B-269BCAB5F872}" dt="2024-03-14T07:41:40.995" v="19207"/>
          <ac:graphicFrameMkLst>
            <pc:docMk/>
            <pc:sldMk cId="3961580372" sldId="331"/>
            <ac:graphicFrameMk id="27" creationId="{C7C50C9D-F8AE-66DC-098D-19BF38622155}"/>
          </ac:graphicFrameMkLst>
        </pc:graphicFrameChg>
        <pc:graphicFrameChg chg="add mod">
          <ac:chgData name="Nikki Sakari" userId="cc3a8ce0-d5e0-4d4d-bfea-20feff3f7ac3" providerId="ADAL" clId="{83BCB886-8B04-49CA-995B-269BCAB5F872}" dt="2024-03-14T08:03:44.342" v="19447" actId="692"/>
          <ac:graphicFrameMkLst>
            <pc:docMk/>
            <pc:sldMk cId="3961580372" sldId="331"/>
            <ac:graphicFrameMk id="28" creationId="{C7C50C9D-F8AE-66DC-098D-19BF38622155}"/>
          </ac:graphicFrameMkLst>
        </pc:graphicFrameChg>
      </pc:sldChg>
      <pc:sldChg chg="addSp delSp modSp add mod modNotes">
        <pc:chgData name="Nikki Sakari" userId="cc3a8ce0-d5e0-4d4d-bfea-20feff3f7ac3" providerId="ADAL" clId="{83BCB886-8B04-49CA-995B-269BCAB5F872}" dt="2024-04-04T07:17:07.186" v="29253" actId="1076"/>
        <pc:sldMkLst>
          <pc:docMk/>
          <pc:sldMk cId="524206331" sldId="332"/>
        </pc:sldMkLst>
        <pc:spChg chg="mod">
          <ac:chgData name="Nikki Sakari" userId="cc3a8ce0-d5e0-4d4d-bfea-20feff3f7ac3" providerId="ADAL" clId="{83BCB886-8B04-49CA-995B-269BCAB5F872}" dt="2024-03-14T08:05:34.592" v="19470" actId="20577"/>
          <ac:spMkLst>
            <pc:docMk/>
            <pc:sldMk cId="524206331" sldId="332"/>
            <ac:spMk id="2" creationId="{5CCDC4FB-0584-5F5D-872A-0671E7909502}"/>
          </ac:spMkLst>
        </pc:spChg>
        <pc:spChg chg="mod">
          <ac:chgData name="Nikki Sakari" userId="cc3a8ce0-d5e0-4d4d-bfea-20feff3f7ac3" providerId="ADAL" clId="{83BCB886-8B04-49CA-995B-269BCAB5F872}" dt="2024-04-04T07:17:07.186" v="29253" actId="1076"/>
          <ac:spMkLst>
            <pc:docMk/>
            <pc:sldMk cId="524206331" sldId="332"/>
            <ac:spMk id="20" creationId="{84EB6070-617F-0682-7910-95D03AE1AC26}"/>
          </ac:spMkLst>
        </pc:spChg>
        <pc:spChg chg="mod">
          <ac:chgData name="Nikki Sakari" userId="cc3a8ce0-d5e0-4d4d-bfea-20feff3f7ac3" providerId="ADAL" clId="{83BCB886-8B04-49CA-995B-269BCAB5F872}" dt="2024-04-04T07:16:31.173" v="29247" actId="20577"/>
          <ac:spMkLst>
            <pc:docMk/>
            <pc:sldMk cId="524206331" sldId="332"/>
            <ac:spMk id="25" creationId="{270FA8EF-2A4D-E322-C405-08AF4C1620BC}"/>
          </ac:spMkLst>
        </pc:spChg>
        <pc:spChg chg="add del mod">
          <ac:chgData name="Nikki Sakari" userId="cc3a8ce0-d5e0-4d4d-bfea-20feff3f7ac3" providerId="ADAL" clId="{83BCB886-8B04-49CA-995B-269BCAB5F872}" dt="2024-03-14T08:00:03.697" v="19328" actId="21"/>
          <ac:spMkLst>
            <pc:docMk/>
            <pc:sldMk cId="524206331" sldId="332"/>
            <ac:spMk id="32" creationId="{5512D6B5-CEF4-DC8A-7561-846E1AB61100}"/>
          </ac:spMkLst>
        </pc:spChg>
        <pc:spChg chg="add del mod">
          <ac:chgData name="Nikki Sakari" userId="cc3a8ce0-d5e0-4d4d-bfea-20feff3f7ac3" providerId="ADAL" clId="{83BCB886-8B04-49CA-995B-269BCAB5F872}" dt="2024-03-14T08:00:24.824" v="19336" actId="478"/>
          <ac:spMkLst>
            <pc:docMk/>
            <pc:sldMk cId="524206331" sldId="332"/>
            <ac:spMk id="33" creationId="{5512D6B5-CEF4-DC8A-7561-846E1AB61100}"/>
          </ac:spMkLst>
        </pc:spChg>
        <pc:graphicFrameChg chg="add mod">
          <ac:chgData name="Nikki Sakari" userId="cc3a8ce0-d5e0-4d4d-bfea-20feff3f7ac3" providerId="ADAL" clId="{83BCB886-8B04-49CA-995B-269BCAB5F872}" dt="2024-03-14T08:09:40.223" v="19495"/>
          <ac:graphicFrameMkLst>
            <pc:docMk/>
            <pc:sldMk cId="524206331" sldId="332"/>
            <ac:graphicFrameMk id="4" creationId="{8E46846B-7A60-1F40-12F7-C7110E5B21FB}"/>
          </ac:graphicFrameMkLst>
        </pc:graphicFrameChg>
        <pc:graphicFrameChg chg="del">
          <ac:chgData name="Nikki Sakari" userId="cc3a8ce0-d5e0-4d4d-bfea-20feff3f7ac3" providerId="ADAL" clId="{83BCB886-8B04-49CA-995B-269BCAB5F872}" dt="2024-03-14T07:59:31.781" v="19315" actId="478"/>
          <ac:graphicFrameMkLst>
            <pc:docMk/>
            <pc:sldMk cId="524206331" sldId="332"/>
            <ac:graphicFrameMk id="28" creationId="{C7C50C9D-F8AE-66DC-098D-19BF38622155}"/>
          </ac:graphicFrameMkLst>
        </pc:graphicFrameChg>
      </pc:sldChg>
      <pc:sldChg chg="addSp delSp modSp new del mod modClrScheme chgLayout">
        <pc:chgData name="Nikki Sakari" userId="cc3a8ce0-d5e0-4d4d-bfea-20feff3f7ac3" providerId="ADAL" clId="{83BCB886-8B04-49CA-995B-269BCAB5F872}" dt="2024-03-14T07:42:33.947" v="19222" actId="47"/>
        <pc:sldMkLst>
          <pc:docMk/>
          <pc:sldMk cId="1333203031" sldId="332"/>
        </pc:sldMkLst>
        <pc:spChg chg="del mod ord">
          <ac:chgData name="Nikki Sakari" userId="cc3a8ce0-d5e0-4d4d-bfea-20feff3f7ac3" providerId="ADAL" clId="{83BCB886-8B04-49CA-995B-269BCAB5F872}" dt="2024-03-14T07:42:10.684" v="19214" actId="700"/>
          <ac:spMkLst>
            <pc:docMk/>
            <pc:sldMk cId="1333203031" sldId="332"/>
            <ac:spMk id="2" creationId="{6EA6A56C-9C0D-069A-09E2-149753F052CF}"/>
          </ac:spMkLst>
        </pc:spChg>
        <pc:spChg chg="add mod ord">
          <ac:chgData name="Nikki Sakari" userId="cc3a8ce0-d5e0-4d4d-bfea-20feff3f7ac3" providerId="ADAL" clId="{83BCB886-8B04-49CA-995B-269BCAB5F872}" dt="2024-03-14T07:42:10.684" v="19214" actId="700"/>
          <ac:spMkLst>
            <pc:docMk/>
            <pc:sldMk cId="1333203031" sldId="332"/>
            <ac:spMk id="3" creationId="{E2758798-FAF0-63C2-5630-10B6D843D7A4}"/>
          </ac:spMkLst>
        </pc:spChg>
        <pc:spChg chg="add mod ord">
          <ac:chgData name="Nikki Sakari" userId="cc3a8ce0-d5e0-4d4d-bfea-20feff3f7ac3" providerId="ADAL" clId="{83BCB886-8B04-49CA-995B-269BCAB5F872}" dt="2024-03-14T07:42:10.684" v="19214" actId="700"/>
          <ac:spMkLst>
            <pc:docMk/>
            <pc:sldMk cId="1333203031" sldId="332"/>
            <ac:spMk id="4" creationId="{1DE161F1-D53C-1F94-B98B-B590D46CCECC}"/>
          </ac:spMkLst>
        </pc:spChg>
        <pc:spChg chg="add del mod">
          <ac:chgData name="Nikki Sakari" userId="cc3a8ce0-d5e0-4d4d-bfea-20feff3f7ac3" providerId="ADAL" clId="{83BCB886-8B04-49CA-995B-269BCAB5F872}" dt="2024-03-14T07:42:30.768" v="19220" actId="21"/>
          <ac:spMkLst>
            <pc:docMk/>
            <pc:sldMk cId="1333203031" sldId="332"/>
            <ac:spMk id="5" creationId="{89D6D8EF-3018-9C70-4669-648110D3EBD4}"/>
          </ac:spMkLst>
        </pc:spChg>
      </pc:sldChg>
      <pc:sldMasterChg chg="setBg modSldLayout">
        <pc:chgData name="Nikki Sakari" userId="cc3a8ce0-d5e0-4d4d-bfea-20feff3f7ac3" providerId="ADAL" clId="{83BCB886-8B04-49CA-995B-269BCAB5F872}" dt="2024-02-20T08:07:26.646" v="612"/>
        <pc:sldMasterMkLst>
          <pc:docMk/>
          <pc:sldMasterMk cId="3655464366" sldId="2147483648"/>
        </pc:sldMasterMkLst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2528803855" sldId="2147483649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3681663653" sldId="2147483650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5311196" sldId="2147483651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3615115510" sldId="2147483652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1267614142" sldId="2147483653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3141822719" sldId="2147483654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917655674" sldId="2147483655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3915127789" sldId="2147483656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2560981839" sldId="2147483657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3262278987" sldId="2147483658"/>
          </pc:sldLayoutMkLst>
        </pc:sldLayoutChg>
        <pc:sldLayoutChg chg="setBg">
          <pc:chgData name="Nikki Sakari" userId="cc3a8ce0-d5e0-4d4d-bfea-20feff3f7ac3" providerId="ADAL" clId="{83BCB886-8B04-49CA-995B-269BCAB5F872}" dt="2024-02-20T08:07:26.646" v="612"/>
          <pc:sldLayoutMkLst>
            <pc:docMk/>
            <pc:sldMasterMk cId="3655464366" sldId="2147483648"/>
            <pc:sldLayoutMk cId="4180841475" sldId="2147483659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2.bin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3.bin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https://ksamk-my.sharepoint.com/personal/csani012_edu_xamk_fi/Documents/XAMK%20MTI/Opinn&#228;ytety&#246;/Tietol&#228;hteet/GTK%202014a.xlsx" TargetMode="Externa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ksamk-my.sharepoint.com/personal/csani012_edu_xamk_fi/Documents/XAMK%20MTI/Opinn&#228;ytety&#246;/Soiden%20keskisyvyyde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https://ksamk-my.sharepoint.com/personal/csani012_edu_xamk_fi/Documents/XAMK%20MTI/Opinn&#228;ytety&#246;/Soiden%20keskisyvyydet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7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4.bin"/><Relationship Id="rId1" Type="http://schemas.openxmlformats.org/officeDocument/2006/relationships/themeOverride" Target="../theme/themeOverride4.xml"/></Relationships>
</file>

<file path=ppt/charts/_rels/chart8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5.bin"/><Relationship Id="rId1" Type="http://schemas.openxmlformats.org/officeDocument/2006/relationships/themeOverride" Target="../theme/themeOverride5.xml"/></Relationships>
</file>

<file path=ppt/charts/_rels/chart9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6.bin"/><Relationship Id="rId1" Type="http://schemas.openxmlformats.org/officeDocument/2006/relationships/themeOverride" Target="../theme/themeOverride6.xml"/></Relationships>
</file>

<file path=ppt/charts/_rels/chart10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7.bin"/><Relationship Id="rId1" Type="http://schemas.openxmlformats.org/officeDocument/2006/relationships/themeOverride" Target="../theme/themeOverride7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CFF-4737-8C3D-6C664F6FCB80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CFF-4737-8C3D-6C664F6FCB80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CFF-4737-8C3D-6C664F6FCB80}"/>
              </c:ext>
            </c:extLst>
          </c:dPt>
          <c:dPt>
            <c:idx val="3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CFF-4737-8C3D-6C664F6FCB80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2CFF-4737-8C3D-6C664F6FCB80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2CFF-4737-8C3D-6C664F6FCB80}"/>
              </c:ext>
            </c:extLst>
          </c:dPt>
          <c:dLbls>
            <c:dLbl>
              <c:idx val="0"/>
              <c:layout>
                <c:manualLayout>
                  <c:x val="-4.1230158730158728E-2"/>
                  <c:y val="1.971992653810835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FF-4737-8C3D-6C664F6FCB80}"/>
                </c:ext>
              </c:extLst>
            </c:dLbl>
            <c:dLbl>
              <c:idx val="1"/>
              <c:layout>
                <c:manualLayout>
                  <c:x val="2.5198412698412699E-2"/>
                  <c:y val="1.851836547291092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FF-4737-8C3D-6C664F6FCB80}"/>
                </c:ext>
              </c:extLst>
            </c:dLbl>
            <c:dLbl>
              <c:idx val="2"/>
              <c:layout>
                <c:manualLayout>
                  <c:x val="-0.13747571027305799"/>
                  <c:y val="4.629629629629629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FF-4737-8C3D-6C664F6FCB80}"/>
                </c:ext>
              </c:extLst>
            </c:dLbl>
            <c:dLbl>
              <c:idx val="3"/>
              <c:layout>
                <c:manualLayout>
                  <c:x val="-6.1111111111111109E-2"/>
                  <c:y val="-8.796296296296296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FF-4737-8C3D-6C664F6FCB80}"/>
                </c:ext>
              </c:extLst>
            </c:dLbl>
            <c:dLbl>
              <c:idx val="4"/>
              <c:layout>
                <c:manualLayout>
                  <c:x val="-3.0555555555555555E-2"/>
                  <c:y val="-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FF-4737-8C3D-6C664F6FCB80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FF-4737-8C3D-6C664F6FCB80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2014a.xlsx]Taul2'!$A$26:$A$27</c:f>
              <c:strCache>
                <c:ptCount val="2"/>
                <c:pt idx="0">
                  <c:v>Rahkaturve</c:v>
                </c:pt>
                <c:pt idx="1">
                  <c:v>Saraturve</c:v>
                </c:pt>
              </c:strCache>
            </c:strRef>
          </c:cat>
          <c:val>
            <c:numRef>
              <c:f>'[GTK 2014a.xlsx]Taul2'!$C$26:$C$27</c:f>
              <c:numCache>
                <c:formatCode>General</c:formatCode>
                <c:ptCount val="2"/>
                <c:pt idx="0">
                  <c:v>0.64</c:v>
                </c:pt>
                <c:pt idx="1">
                  <c:v>0.36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2CFF-4737-8C3D-6C664F6FCB8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C52-453D-802B-68BAB245D0B8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C52-453D-802B-68BAB245D0B8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C52-453D-802B-68BAB245D0B8}"/>
              </c:ext>
            </c:extLst>
          </c:dPt>
          <c:dPt>
            <c:idx val="3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C52-453D-802B-68BAB245D0B8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BC52-453D-802B-68BAB245D0B8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BC52-453D-802B-68BAB245D0B8}"/>
              </c:ext>
            </c:extLst>
          </c:dPt>
          <c:dLbls>
            <c:dLbl>
              <c:idx val="0"/>
              <c:layout>
                <c:manualLayout>
                  <c:x val="-0.10926587301587307"/>
                  <c:y val="8.3861340679522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52-453D-802B-68BAB245D0B8}"/>
                </c:ext>
              </c:extLst>
            </c:dLbl>
            <c:dLbl>
              <c:idx val="1"/>
              <c:layout>
                <c:manualLayout>
                  <c:x val="1.7638888888888888E-2"/>
                  <c:y val="-5.145408631772268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52-453D-802B-68BAB245D0B8}"/>
                </c:ext>
              </c:extLst>
            </c:dLbl>
            <c:dLbl>
              <c:idx val="2"/>
              <c:layout>
                <c:manualLayout>
                  <c:x val="0.26821865079365081"/>
                  <c:y val="1.714095500459136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52-453D-802B-68BAB245D0B8}"/>
                </c:ext>
              </c:extLst>
            </c:dLbl>
            <c:dLbl>
              <c:idx val="3"/>
              <c:layout>
                <c:manualLayout>
                  <c:x val="-6.1111111111111109E-2"/>
                  <c:y val="-8.796296296296296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52-453D-802B-68BAB245D0B8}"/>
                </c:ext>
              </c:extLst>
            </c:dLbl>
            <c:dLbl>
              <c:idx val="4"/>
              <c:layout>
                <c:manualLayout>
                  <c:x val="-3.0555555555555555E-2"/>
                  <c:y val="-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52-453D-802B-68BAB245D0B8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52-453D-802B-68BAB245D0B8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2014a.xlsx]Taul2'!$U$26:$U$28</c:f>
              <c:strCache>
                <c:ptCount val="3"/>
                <c:pt idx="0">
                  <c:v>Rahkaturve</c:v>
                </c:pt>
                <c:pt idx="1">
                  <c:v>Saraturve</c:v>
                </c:pt>
                <c:pt idx="2">
                  <c:v>Ruskosammalturve</c:v>
                </c:pt>
              </c:strCache>
            </c:strRef>
          </c:cat>
          <c:val>
            <c:numRef>
              <c:f>'[GTK 2014a.xlsx]Taul2'!$W$26:$W$28</c:f>
              <c:numCache>
                <c:formatCode>General</c:formatCode>
                <c:ptCount val="3"/>
                <c:pt idx="0">
                  <c:v>0.65</c:v>
                </c:pt>
                <c:pt idx="1">
                  <c:v>0.34499999999999997</c:v>
                </c:pt>
                <c:pt idx="2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BC52-453D-802B-68BAB245D0B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F61-4324-BC88-2F3BD60E2E8D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F61-4324-BC88-2F3BD60E2E8D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F61-4324-BC88-2F3BD60E2E8D}"/>
              </c:ext>
            </c:extLst>
          </c:dPt>
          <c:dPt>
            <c:idx val="3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F61-4324-BC88-2F3BD60E2E8D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3F61-4324-BC88-2F3BD60E2E8D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3F61-4324-BC88-2F3BD60E2E8D}"/>
              </c:ext>
            </c:extLst>
          </c:dPt>
          <c:dLbls>
            <c:dLbl>
              <c:idx val="0"/>
              <c:layout>
                <c:manualLayout>
                  <c:x val="-9.1626984126984085E-2"/>
                  <c:y val="8.3861340679522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61-4324-BC88-2F3BD60E2E8D}"/>
                </c:ext>
              </c:extLst>
            </c:dLbl>
            <c:dLbl>
              <c:idx val="1"/>
              <c:layout>
                <c:manualLayout>
                  <c:x val="1.7638888888888888E-2"/>
                  <c:y val="-6.8947199265381079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61-4324-BC88-2F3BD60E2E8D}"/>
                </c:ext>
              </c:extLst>
            </c:dLbl>
            <c:dLbl>
              <c:idx val="2"/>
              <c:layout>
                <c:manualLayout>
                  <c:x val="0.25976547619047619"/>
                  <c:y val="1.13099173553719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F61-4324-BC88-2F3BD60E2E8D}"/>
                </c:ext>
              </c:extLst>
            </c:dLbl>
            <c:dLbl>
              <c:idx val="3"/>
              <c:layout>
                <c:manualLayout>
                  <c:x val="-6.1111111111111109E-2"/>
                  <c:y val="-8.796296296296296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61-4324-BC88-2F3BD60E2E8D}"/>
                </c:ext>
              </c:extLst>
            </c:dLbl>
            <c:dLbl>
              <c:idx val="4"/>
              <c:layout>
                <c:manualLayout>
                  <c:x val="-3.0555555555555555E-2"/>
                  <c:y val="-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F61-4324-BC88-2F3BD60E2E8D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61-4324-BC88-2F3BD60E2E8D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2014a.xlsx]Taul2'!$N$26:$N$28</c:f>
              <c:strCache>
                <c:ptCount val="3"/>
                <c:pt idx="0">
                  <c:v>Rahkaturve</c:v>
                </c:pt>
                <c:pt idx="1">
                  <c:v>Saraturve</c:v>
                </c:pt>
                <c:pt idx="2">
                  <c:v>Ruskosammalturve</c:v>
                </c:pt>
              </c:strCache>
            </c:strRef>
          </c:cat>
          <c:val>
            <c:numRef>
              <c:f>'[GTK 2014a.xlsx]Taul2'!$P$26:$P$28</c:f>
              <c:numCache>
                <c:formatCode>General</c:formatCode>
                <c:ptCount val="3"/>
                <c:pt idx="0">
                  <c:v>0.62</c:v>
                </c:pt>
                <c:pt idx="1">
                  <c:v>0.37</c:v>
                </c:pt>
                <c:pt idx="2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3F61-4324-BC88-2F3BD60E2E8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rgbClr val="F3A447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420-439A-81F3-D0A24B75B956}"/>
              </c:ext>
            </c:extLst>
          </c:dPt>
          <c:dPt>
            <c:idx val="1"/>
            <c:bubble3D val="0"/>
            <c:spPr>
              <a:solidFill>
                <a:srgbClr val="E7BC29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420-439A-81F3-D0A24B75B956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420-439A-81F3-D0A24B75B956}"/>
              </c:ext>
            </c:extLst>
          </c:dPt>
          <c:dPt>
            <c:idx val="3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C420-439A-81F3-D0A24B75B956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C420-439A-81F3-D0A24B75B956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C420-439A-81F3-D0A24B75B956}"/>
              </c:ext>
            </c:extLst>
          </c:dPt>
          <c:dLbls>
            <c:dLbl>
              <c:idx val="0"/>
              <c:layout>
                <c:manualLayout>
                  <c:x val="4.4444444444444446E-2"/>
                  <c:y val="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420-439A-81F3-D0A24B75B956}"/>
                </c:ext>
              </c:extLst>
            </c:dLbl>
            <c:dLbl>
              <c:idx val="1"/>
              <c:layout>
                <c:manualLayout>
                  <c:x val="1.0079365079365079E-2"/>
                  <c:y val="-5.7285123966942152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420-439A-81F3-D0A24B75B956}"/>
                </c:ext>
              </c:extLst>
            </c:dLbl>
            <c:dLbl>
              <c:idx val="2"/>
              <c:layout>
                <c:manualLayout>
                  <c:x val="-0.13747571027305799"/>
                  <c:y val="4.629629629629629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420-439A-81F3-D0A24B75B956}"/>
                </c:ext>
              </c:extLst>
            </c:dLbl>
            <c:dLbl>
              <c:idx val="3"/>
              <c:layout>
                <c:manualLayout>
                  <c:x val="-6.1111111111111109E-2"/>
                  <c:y val="-8.796296296296296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420-439A-81F3-D0A24B75B956}"/>
                </c:ext>
              </c:extLst>
            </c:dLbl>
            <c:dLbl>
              <c:idx val="4"/>
              <c:layout>
                <c:manualLayout>
                  <c:x val="-3.0555555555555555E-2"/>
                  <c:y val="-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420-439A-81F3-D0A24B75B956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420-439A-81F3-D0A24B75B956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2014a.xlsx]Taul2'!$H$26:$H$27</c:f>
              <c:strCache>
                <c:ptCount val="2"/>
                <c:pt idx="0">
                  <c:v>Rahkaturve</c:v>
                </c:pt>
                <c:pt idx="1">
                  <c:v>Saraturve</c:v>
                </c:pt>
              </c:strCache>
            </c:strRef>
          </c:cat>
          <c:val>
            <c:numRef>
              <c:f>'[GTK 2014a.xlsx]Taul2'!$J$26:$J$27</c:f>
              <c:numCache>
                <c:formatCode>General</c:formatCode>
                <c:ptCount val="2"/>
                <c:pt idx="0">
                  <c:v>0.67</c:v>
                </c:pt>
                <c:pt idx="1">
                  <c:v>0.33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C420-439A-81F3-D0A24B75B95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chemeClr val="bg1"/>
    </a:solidFill>
    <a:ln w="9525">
      <a:noFill/>
    </a:ln>
  </c:spPr>
  <c:txPr>
    <a:bodyPr/>
    <a:lstStyle/>
    <a:p>
      <a:pPr>
        <a:defRPr/>
      </a:pPr>
      <a:endParaRPr lang="fi-FI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gradFill>
              <a:gsLst>
                <a:gs pos="0">
                  <a:schemeClr val="accent2">
                    <a:lumMod val="50000"/>
                  </a:schemeClr>
                </a:gs>
                <a:gs pos="50000">
                  <a:schemeClr val="accent2">
                    <a:lumMod val="75000"/>
                  </a:schemeClr>
                </a:gs>
                <a:gs pos="100000">
                  <a:schemeClr val="accent2">
                    <a:lumMod val="60000"/>
                    <a:lumOff val="40000"/>
                  </a:schemeClr>
                </a:gs>
              </a:gsLst>
              <a:lin ang="16200000" scaled="1"/>
            </a:gradFill>
            <a:ln w="19050">
              <a:solidFill>
                <a:schemeClr val="bg1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9372FF6F-103A-4EE6-B14F-5F92BB0A8CE7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0-496F-4E77-863E-611C8A8CD4E9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9A447F74-1909-41DF-804D-377A0E3FDC5F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1-496F-4E77-863E-611C8A8CD4E9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AD03C2A9-36A8-419F-A931-F24A8ED677FD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2-496F-4E77-863E-611C8A8CD4E9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9A8AC597-A8B3-4D3D-A1EC-299DBCAAD9AD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3-496F-4E77-863E-611C8A8CD4E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'[Soiden syvyydet ja maatuneisuudet.xlsx]Taul1'!$A$2:$A$5</c:f>
              <c:strCache>
                <c:ptCount val="4"/>
                <c:pt idx="0">
                  <c:v>Alajalansuo</c:v>
                </c:pt>
                <c:pt idx="1">
                  <c:v>Enäsuo-Lupansuo</c:v>
                </c:pt>
                <c:pt idx="2">
                  <c:v>Hangassuo</c:v>
                </c:pt>
                <c:pt idx="3">
                  <c:v>Haukkasuo</c:v>
                </c:pt>
              </c:strCache>
            </c:strRef>
          </c:cat>
          <c:val>
            <c:numRef>
              <c:f>'[Soiden syvyydet ja maatuneisuudet.xlsx]Taul1'!$B$2:$B$5</c:f>
              <c:numCache>
                <c:formatCode>General</c:formatCode>
                <c:ptCount val="4"/>
                <c:pt idx="0">
                  <c:v>-4.3</c:v>
                </c:pt>
                <c:pt idx="1">
                  <c:v>-2.8</c:v>
                </c:pt>
                <c:pt idx="2">
                  <c:v>-2.7</c:v>
                </c:pt>
                <c:pt idx="3">
                  <c:v>-3.4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'[Soiden syvyydet ja maatuneisuudet.xlsx]Taul1'!$C$2:$C$5</c15:f>
                <c15:dlblRangeCache>
                  <c:ptCount val="4"/>
                  <c:pt idx="0">
                    <c:v>4,3 m</c:v>
                  </c:pt>
                  <c:pt idx="1">
                    <c:v>2,8 m</c:v>
                  </c:pt>
                  <c:pt idx="2">
                    <c:v>2,7 m</c:v>
                  </c:pt>
                  <c:pt idx="3">
                    <c:v>3,4 m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4-496F-4E77-863E-611C8A8CD4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00"/>
        <c:axId val="873796751"/>
        <c:axId val="873797711"/>
      </c:barChart>
      <c:catAx>
        <c:axId val="8737967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high"/>
        <c:spPr>
          <a:noFill/>
          <a:ln w="38100" cap="flat" cmpd="sng" algn="ctr">
            <a:solidFill>
              <a:schemeClr val="bg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fi-FI"/>
          </a:p>
        </c:txPr>
        <c:crossAx val="873797711"/>
        <c:crosses val="autoZero"/>
        <c:auto val="1"/>
        <c:lblAlgn val="ctr"/>
        <c:lblOffset val="100"/>
        <c:noMultiLvlLbl val="0"/>
      </c:catAx>
      <c:valAx>
        <c:axId val="873797711"/>
        <c:scaling>
          <c:orientation val="minMax"/>
        </c:scaling>
        <c:delete val="0"/>
        <c:axPos val="l"/>
        <c:majorGridlines>
          <c:spPr>
            <a:ln w="25400" cap="flat" cmpd="sng" algn="ctr">
              <a:solidFill>
                <a:schemeClr val="tx1">
                  <a:alpha val="25000"/>
                </a:schemeClr>
              </a:solidFill>
              <a:round/>
            </a:ln>
            <a:effectLst/>
          </c:spPr>
        </c:majorGridlines>
        <c:numFmt formatCode="#.##0" sourceLinked="0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fi-FI"/>
          </a:p>
        </c:txPr>
        <c:crossAx val="873796751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fi-FI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gradFill flip="none" rotWithShape="1">
              <a:gsLst>
                <a:gs pos="0">
                  <a:schemeClr val="accent5">
                    <a:lumMod val="40000"/>
                    <a:lumOff val="60000"/>
                  </a:schemeClr>
                </a:gs>
                <a:gs pos="50000">
                  <a:schemeClr val="accent5">
                    <a:lumMod val="60000"/>
                    <a:lumOff val="4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1"/>
              <a:tileRect/>
            </a:gradFill>
            <a:ln w="19050">
              <a:solidFill>
                <a:schemeClr val="bg1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8745232E-B002-4AD6-B973-57A9269C8037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dLblPos val="outEnd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0-5234-435C-A93C-EC964CD9009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1EB9D0F7-BB55-4FD3-AD6C-6D257BA74D92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dLblPos val="outEnd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1-5234-435C-A93C-EC964CD9009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5BF05934-598B-4545-812C-CF56D5CC5191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dLblPos val="outEnd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2-5234-435C-A93C-EC964CD90092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F2DE4EBF-B2FD-456C-9D0D-C4A03DA43612}" type="CELLRANGE">
                      <a:rPr lang="en-US"/>
                      <a:pPr/>
                      <a:t>[SOLUALUE]</a:t>
                    </a:fld>
                    <a:endParaRPr lang="fi-FI"/>
                  </a:p>
                </c:rich>
              </c:tx>
              <c:dLblPos val="outEnd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3-5234-435C-A93C-EC964CD9009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'[Soiden syvyydet ja maatuneisuudet.xlsx]Taul1'!$A$3:$A$6</c:f>
              <c:strCache>
                <c:ptCount val="4"/>
                <c:pt idx="0">
                  <c:v>Alajalansuo</c:v>
                </c:pt>
                <c:pt idx="1">
                  <c:v>Enäsuo-Lupansuo</c:v>
                </c:pt>
                <c:pt idx="2">
                  <c:v>Hangassuo</c:v>
                </c:pt>
                <c:pt idx="3">
                  <c:v>Haukkasuo</c:v>
                </c:pt>
              </c:strCache>
            </c:strRef>
          </c:cat>
          <c:val>
            <c:numRef>
              <c:f>'[Soiden syvyydet ja maatuneisuudet.xlsx]Taul1'!$D$3:$D$6</c:f>
              <c:numCache>
                <c:formatCode>0.0</c:formatCode>
                <c:ptCount val="4"/>
                <c:pt idx="0">
                  <c:v>4.9000000000000004</c:v>
                </c:pt>
                <c:pt idx="1">
                  <c:v>5</c:v>
                </c:pt>
                <c:pt idx="2">
                  <c:v>4.3</c:v>
                </c:pt>
                <c:pt idx="3">
                  <c:v>4.2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'[Soiden syvyydet ja maatuneisuudet.xlsx]Taul1'!$E$3:$E$6</c15:f>
                <c15:dlblRangeCache>
                  <c:ptCount val="4"/>
                  <c:pt idx="0">
                    <c:v>H4,9</c:v>
                  </c:pt>
                  <c:pt idx="1">
                    <c:v>H5,0</c:v>
                  </c:pt>
                  <c:pt idx="2">
                    <c:v>H4,3</c:v>
                  </c:pt>
                  <c:pt idx="3">
                    <c:v>H4,2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4-5234-435C-A93C-EC964CD900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axId val="969347791"/>
        <c:axId val="969348751"/>
      </c:barChart>
      <c:catAx>
        <c:axId val="969347791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381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fi-FI"/>
          </a:p>
        </c:txPr>
        <c:crossAx val="969348751"/>
        <c:crosses val="autoZero"/>
        <c:auto val="1"/>
        <c:lblAlgn val="ctr"/>
        <c:lblOffset val="100"/>
        <c:noMultiLvlLbl val="0"/>
      </c:catAx>
      <c:valAx>
        <c:axId val="969348751"/>
        <c:scaling>
          <c:orientation val="minMax"/>
          <c:max val="10"/>
          <c:min val="0"/>
        </c:scaling>
        <c:delete val="1"/>
        <c:axPos val="t"/>
        <c:majorGridlines>
          <c:spPr>
            <a:ln w="25400" cap="flat" cmpd="sng" algn="ctr">
              <a:solidFill>
                <a:schemeClr val="tx1">
                  <a:alpha val="25000"/>
                </a:schemeClr>
              </a:solidFill>
              <a:round/>
            </a:ln>
            <a:effectLst/>
          </c:spPr>
        </c:majorGridlines>
        <c:numFmt formatCode="0.0" sourceLinked="1"/>
        <c:majorTickMark val="out"/>
        <c:minorTickMark val="none"/>
        <c:tickLblPos val="nextTo"/>
        <c:crossAx val="96934779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fi-FI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6985388888888887"/>
          <c:y val="0.12664141414141414"/>
          <c:w val="0.3011759259259259"/>
          <c:h val="0.74671717171717167"/>
        </c:manualLayout>
      </c:layout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8F4-4A72-B772-356B6AB208B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8F4-4A72-B772-356B6AB208B6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8F4-4A72-B772-356B6AB208B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8F4-4A72-B772-356B6AB208B6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48F4-4A72-B772-356B6AB208B6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48F4-4A72-B772-356B6AB208B6}"/>
              </c:ext>
            </c:extLst>
          </c:dPt>
          <c:dLbls>
            <c:dLbl>
              <c:idx val="0"/>
              <c:layout>
                <c:manualLayout>
                  <c:x val="-0.12253703703703704"/>
                  <c:y val="7.2199265381083566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F4-4A72-B772-356B6AB208B6}"/>
                </c:ext>
              </c:extLst>
            </c:dLbl>
            <c:dLbl>
              <c:idx val="1"/>
              <c:layout>
                <c:manualLayout>
                  <c:x val="-7.5444444444444467E-2"/>
                  <c:y val="9.4321854912763903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F4-4A72-B772-356B6AB208B6}"/>
                </c:ext>
              </c:extLst>
            </c:dLbl>
            <c:dLbl>
              <c:idx val="2"/>
              <c:layout>
                <c:manualLayout>
                  <c:x val="-0.1586424074074074"/>
                  <c:y val="0.12793067033976124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8F4-4A72-B772-356B6AB208B6}"/>
                </c:ext>
              </c:extLst>
            </c:dLbl>
            <c:dLbl>
              <c:idx val="3"/>
              <c:layout>
                <c:manualLayout>
                  <c:x val="-8.2314814814814813E-2"/>
                  <c:y val="-1.21593204775023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8F4-4A72-B772-356B6AB208B6}"/>
                </c:ext>
              </c:extLst>
            </c:dLbl>
            <c:dLbl>
              <c:idx val="4"/>
              <c:layout>
                <c:manualLayout>
                  <c:x val="-8.2314814814814813E-2"/>
                  <c:y val="-0.177157943067034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8F4-4A72-B772-356B6AB208B6}"/>
                </c:ext>
              </c:extLst>
            </c:dLbl>
            <c:dLbl>
              <c:idx val="5"/>
              <c:layout>
                <c:manualLayout>
                  <c:x val="-4.5518518518518521E-2"/>
                  <c:y val="-5.8486225895316803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8F4-4A72-B772-356B6AB208B6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2014a.xlsx]Taul2'!$A$3:$A$8</c:f>
              <c:strCache>
                <c:ptCount val="6"/>
                <c:pt idx="0">
                  <c:v>Avosuot</c:v>
                </c:pt>
                <c:pt idx="1">
                  <c:v>Rämeet</c:v>
                </c:pt>
                <c:pt idx="2">
                  <c:v>Korvet</c:v>
                </c:pt>
                <c:pt idx="3">
                  <c:v>Turvekankaat</c:v>
                </c:pt>
                <c:pt idx="4">
                  <c:v>Ei määritelty</c:v>
                </c:pt>
                <c:pt idx="5">
                  <c:v>Muut</c:v>
                </c:pt>
              </c:strCache>
            </c:strRef>
          </c:cat>
          <c:val>
            <c:numRef>
              <c:f>'[GTK 2014a.xlsx]Taul2'!$C$3:$C$8</c:f>
              <c:numCache>
                <c:formatCode>General</c:formatCode>
                <c:ptCount val="6"/>
                <c:pt idx="0">
                  <c:v>0.62</c:v>
                </c:pt>
                <c:pt idx="1">
                  <c:v>0.12</c:v>
                </c:pt>
                <c:pt idx="2">
                  <c:v>0.03</c:v>
                </c:pt>
                <c:pt idx="3">
                  <c:v>0.01</c:v>
                </c:pt>
                <c:pt idx="4">
                  <c:v>0.01</c:v>
                </c:pt>
                <c:pt idx="5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48F4-4A72-B772-356B6AB208B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06B-45FC-8F7A-A652B929D272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06B-45FC-8F7A-A652B929D272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06B-45FC-8F7A-A652B929D272}"/>
              </c:ext>
            </c:extLst>
          </c:dPt>
          <c:dPt>
            <c:idx val="3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06B-45FC-8F7A-A652B929D27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906B-45FC-8F7A-A652B929D272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906B-45FC-8F7A-A652B929D272}"/>
              </c:ext>
            </c:extLst>
          </c:dPt>
          <c:dLbls>
            <c:dLbl>
              <c:idx val="0"/>
              <c:layout>
                <c:manualLayout>
                  <c:x val="-2.8222222222222221E-2"/>
                  <c:y val="2.9155188246097336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06B-45FC-8F7A-A652B929D272}"/>
                </c:ext>
              </c:extLst>
            </c:dLbl>
            <c:dLbl>
              <c:idx val="1"/>
              <c:layout>
                <c:manualLayout>
                  <c:x val="2.3518518518518518E-2"/>
                  <c:y val="5.247933884297520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06B-45FC-8F7A-A652B929D272}"/>
                </c:ext>
              </c:extLst>
            </c:dLbl>
            <c:dLbl>
              <c:idx val="2"/>
              <c:layout>
                <c:manualLayout>
                  <c:x val="-5.8796296296296298E-2"/>
                  <c:y val="3.4986225895316796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06B-45FC-8F7A-A652B929D272}"/>
                </c:ext>
              </c:extLst>
            </c:dLbl>
            <c:dLbl>
              <c:idx val="3"/>
              <c:layout>
                <c:manualLayout>
                  <c:x val="0.13640740740740739"/>
                  <c:y val="1.166207529843893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06B-45FC-8F7A-A652B929D272}"/>
                </c:ext>
              </c:extLst>
            </c:dLbl>
            <c:dLbl>
              <c:idx val="4"/>
              <c:layout>
                <c:manualLayout>
                  <c:x val="-3.0555555555555555E-2"/>
                  <c:y val="-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06B-45FC-8F7A-A652B929D272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06B-45FC-8F7A-A652B929D272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2014a.xlsx]Taul2'!$U$3:$U$6</c:f>
              <c:strCache>
                <c:ptCount val="4"/>
                <c:pt idx="0">
                  <c:v>Rämeet</c:v>
                </c:pt>
                <c:pt idx="1">
                  <c:v>Avosuot</c:v>
                </c:pt>
                <c:pt idx="2">
                  <c:v>Korvet</c:v>
                </c:pt>
                <c:pt idx="3">
                  <c:v>Muut</c:v>
                </c:pt>
              </c:strCache>
            </c:strRef>
          </c:cat>
          <c:val>
            <c:numRef>
              <c:f>'[GTK 2014a.xlsx]Taul2'!$W$3:$W$6</c:f>
              <c:numCache>
                <c:formatCode>General</c:formatCode>
                <c:ptCount val="4"/>
                <c:pt idx="0">
                  <c:v>0.51500000000000001</c:v>
                </c:pt>
                <c:pt idx="1">
                  <c:v>0.41</c:v>
                </c:pt>
                <c:pt idx="2">
                  <c:v>7.0000000000000007E-2</c:v>
                </c:pt>
                <c:pt idx="3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906B-45FC-8F7A-A652B929D27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3C2-42FD-8366-4CB33B29919C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3C2-42FD-8366-4CB33B29919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3C2-42FD-8366-4CB33B29919C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3C2-42FD-8366-4CB33B29919C}"/>
              </c:ext>
            </c:extLst>
          </c:dPt>
          <c:dPt>
            <c:idx val="4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63C2-42FD-8366-4CB33B29919C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63C2-42FD-8366-4CB33B29919C}"/>
              </c:ext>
            </c:extLst>
          </c:dPt>
          <c:dLbls>
            <c:dLbl>
              <c:idx val="0"/>
              <c:layout>
                <c:manualLayout>
                  <c:x val="-1.9055555555555555E-2"/>
                  <c:y val="-0.14354912764003674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C2-42FD-8366-4CB33B29919C}"/>
                </c:ext>
              </c:extLst>
            </c:dLbl>
            <c:dLbl>
              <c:idx val="1"/>
              <c:layout>
                <c:manualLayout>
                  <c:x val="-3.546296296296296E-2"/>
                  <c:y val="3.6011478420569329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C2-42FD-8366-4CB33B29919C}"/>
                </c:ext>
              </c:extLst>
            </c:dLbl>
            <c:dLbl>
              <c:idx val="2"/>
              <c:layout>
                <c:manualLayout>
                  <c:x val="-3.9006111111111109E-2"/>
                  <c:y val="0.11626859504132231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C2-42FD-8366-4CB33B29919C}"/>
                </c:ext>
              </c:extLst>
            </c:dLbl>
            <c:dLbl>
              <c:idx val="3"/>
              <c:layout>
                <c:manualLayout>
                  <c:x val="-5.6407407407407406E-2"/>
                  <c:y val="4.928833792470156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C2-42FD-8366-4CB33B29919C}"/>
                </c:ext>
              </c:extLst>
            </c:dLbl>
            <c:dLbl>
              <c:idx val="4"/>
              <c:layout>
                <c:manualLayout>
                  <c:x val="0.14583333333333334"/>
                  <c:y val="1.166207529843893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C2-42FD-8366-4CB33B29919C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3C2-42FD-8366-4CB33B29919C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2014a.xlsx]Taul2'!$H$3:$H$7</c:f>
              <c:strCache>
                <c:ptCount val="5"/>
                <c:pt idx="0">
                  <c:v>Rämeet</c:v>
                </c:pt>
                <c:pt idx="1">
                  <c:v>Korvet</c:v>
                </c:pt>
                <c:pt idx="2">
                  <c:v>Avosuot</c:v>
                </c:pt>
                <c:pt idx="3">
                  <c:v>Turvekankaat</c:v>
                </c:pt>
                <c:pt idx="4">
                  <c:v>Muut</c:v>
                </c:pt>
              </c:strCache>
            </c:strRef>
          </c:cat>
          <c:val>
            <c:numRef>
              <c:f>'[GTK 2014a.xlsx]Taul2'!$J$3:$J$7</c:f>
              <c:numCache>
                <c:formatCode>General</c:formatCode>
                <c:ptCount val="5"/>
                <c:pt idx="0">
                  <c:v>0.68</c:v>
                </c:pt>
                <c:pt idx="1">
                  <c:v>0.12</c:v>
                </c:pt>
                <c:pt idx="2">
                  <c:v>0.1</c:v>
                </c:pt>
                <c:pt idx="3">
                  <c:v>0.08</c:v>
                </c:pt>
                <c:pt idx="4">
                  <c:v>0.02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63C2-42FD-8366-4CB33B29919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fi-FI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pieChart>
        <c:varyColors val="1"/>
        <c:ser>
          <c:idx val="0"/>
          <c:order val="0"/>
          <c:spPr>
            <a:ln w="12700"/>
          </c:spPr>
          <c:dPt>
            <c:idx val="0"/>
            <c:bubble3D val="0"/>
            <c:spPr>
              <a:solidFill>
                <a:schemeClr val="accent2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2D9-4CB0-80E2-FEAFF3A94AB3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2D9-4CB0-80E2-FEAFF3A94AB3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2D9-4CB0-80E2-FEAFF3A94AB3}"/>
              </c:ext>
            </c:extLst>
          </c:dPt>
          <c:dPt>
            <c:idx val="3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2D9-4CB0-80E2-FEAFF3A94AB3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62D9-4CB0-80E2-FEAFF3A94AB3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270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62D9-4CB0-80E2-FEAFF3A94AB3}"/>
              </c:ext>
            </c:extLst>
          </c:dPt>
          <c:dLbls>
            <c:dLbl>
              <c:idx val="0"/>
              <c:layout>
                <c:manualLayout>
                  <c:x val="-2.8462962962963047E-2"/>
                  <c:y val="8.057851239669421E-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D9-4CB0-80E2-FEAFF3A94AB3}"/>
                </c:ext>
              </c:extLst>
            </c:dLbl>
            <c:dLbl>
              <c:idx val="1"/>
              <c:layout>
                <c:manualLayout>
                  <c:x val="-3.075925925925926E-2"/>
                  <c:y val="2.434940312213039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D9-4CB0-80E2-FEAFF3A94AB3}"/>
                </c:ext>
              </c:extLst>
            </c:dLbl>
            <c:dLbl>
              <c:idx val="2"/>
              <c:layout>
                <c:manualLayout>
                  <c:x val="-6.3206851851851847E-2"/>
                  <c:y val="2.8803030303030303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D9-4CB0-80E2-FEAFF3A94AB3}"/>
                </c:ext>
              </c:extLst>
            </c:dLbl>
            <c:dLbl>
              <c:idx val="3"/>
              <c:layout>
                <c:manualLayout>
                  <c:x val="-7.9925925925925928E-2"/>
                  <c:y val="4.462029384756657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D9-4CB0-80E2-FEAFF3A94AB3}"/>
                </c:ext>
              </c:extLst>
            </c:dLbl>
            <c:dLbl>
              <c:idx val="4"/>
              <c:layout>
                <c:manualLayout>
                  <c:x val="-3.0555555555555555E-2"/>
                  <c:y val="-1.388888888888888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D9-4CB0-80E2-FEAFF3A94AB3}"/>
                </c:ext>
              </c:extLst>
            </c:dLbl>
            <c:dLbl>
              <c:idx val="5"/>
              <c:layout>
                <c:manualLayout>
                  <c:x val="-3.6111111111111108E-2"/>
                  <c:y val="2.31481481481480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D9-4CB0-80E2-FEAFF3A94AB3}"/>
                </c:ext>
              </c:extLst>
            </c:dLbl>
            <c:spPr>
              <a:solidFill>
                <a:schemeClr val="lt1"/>
              </a:solidFill>
              <a:ln>
                <a:solidFill>
                  <a:schemeClr val="dk1">
                    <a:lumMod val="25000"/>
                    <a:lumOff val="75000"/>
                  </a:schemeClr>
                </a:solidFill>
              </a:ln>
              <a:effectLst/>
            </c:spPr>
            <c:txPr>
              <a:bodyPr rot="0" spcFirstLastPara="1" vertOverflow="clip" horzOverflow="clip" vert="horz" wrap="non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fi-FI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</c:ext>
            </c:extLst>
          </c:dLbls>
          <c:cat>
            <c:strRef>
              <c:f>'[GTK 2014a.xlsx]Taul2'!$N$3:$N$6</c:f>
              <c:strCache>
                <c:ptCount val="4"/>
                <c:pt idx="0">
                  <c:v>Rämeet</c:v>
                </c:pt>
                <c:pt idx="1">
                  <c:v>Avosuot</c:v>
                </c:pt>
                <c:pt idx="2">
                  <c:v>Korvet</c:v>
                </c:pt>
                <c:pt idx="3">
                  <c:v>Muut</c:v>
                </c:pt>
              </c:strCache>
            </c:strRef>
          </c:cat>
          <c:val>
            <c:numRef>
              <c:f>'[GTK 2014a.xlsx]Taul2'!$P$3:$P$6</c:f>
              <c:numCache>
                <c:formatCode>General</c:formatCode>
                <c:ptCount val="4"/>
                <c:pt idx="0">
                  <c:v>0.56000000000000005</c:v>
                </c:pt>
                <c:pt idx="1">
                  <c:v>0.23</c:v>
                </c:pt>
                <c:pt idx="2">
                  <c:v>0.08</c:v>
                </c:pt>
                <c:pt idx="3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62D9-4CB0-80E2-FEAFF3A94AB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fi-FI"/>
        </a:p>
      </c:txPr>
    </c:legend>
    <c:plotVisOnly val="1"/>
    <c:dispBlanksAs val="gap"/>
    <c:showDLblsOverMax val="0"/>
    <c:extLst/>
  </c:chart>
  <c:spPr>
    <a:solidFill>
      <a:sysClr val="window" lastClr="FFFFFF"/>
    </a:solidFill>
    <a:ln w="9525">
      <a:noFill/>
    </a:ln>
  </c:spPr>
  <c:txPr>
    <a:bodyPr/>
    <a:lstStyle/>
    <a:p>
      <a:pPr>
        <a:defRPr/>
      </a:pPr>
      <a:endParaRPr lang="fi-FI"/>
    </a:p>
  </c:txPr>
  <c:externalData r:id="rId2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8150AF-2EDD-42B8-8F43-D7F6722F4F9D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fi-FI"/>
        </a:p>
      </dgm:t>
    </dgm:pt>
    <dgm:pt modelId="{960FA357-9FD0-4B18-8BB2-8816B5363D4F}">
      <dgm:prSet custT="1"/>
      <dgm:spPr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 spcFirstLastPara="0" vert="horz" wrap="square" lIns="53340" tIns="35560" rIns="53340" bIns="35560" numCol="1" spcCol="1270" anchor="ctr" anchorCtr="0"/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Alajalansuo</a:t>
          </a:r>
        </a:p>
      </dgm:t>
    </dgm:pt>
    <dgm:pt modelId="{2B694E67-7028-4055-8955-8B8C1A612953}" type="parTrans" cxnId="{62507D0E-906E-46B9-BD84-8113287823D3}">
      <dgm:prSet/>
      <dgm:spPr/>
      <dgm:t>
        <a:bodyPr/>
        <a:lstStyle/>
        <a:p>
          <a:endParaRPr lang="fi-FI"/>
        </a:p>
      </dgm:t>
    </dgm:pt>
    <dgm:pt modelId="{C9FF01F9-6187-452F-B40B-FACB05EB24DA}" type="sibTrans" cxnId="{62507D0E-906E-46B9-BD84-8113287823D3}">
      <dgm:prSet/>
      <dgm:spPr/>
      <dgm:t>
        <a:bodyPr/>
        <a:lstStyle/>
        <a:p>
          <a:endParaRPr lang="fi-FI"/>
        </a:p>
      </dgm:t>
    </dgm:pt>
    <dgm:pt modelId="{9BA408A8-13D9-4C4A-ACAF-F43E99D2A214}">
      <dgm:prSet custT="1"/>
      <dgm:spPr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 spcFirstLastPara="0" vert="horz" wrap="square" lIns="53340" tIns="35560" rIns="53340" bIns="35560" numCol="1" spcCol="1270" anchor="ctr" anchorCtr="0"/>
        <a:lstStyle/>
        <a:p>
          <a:r>
            <a:rPr lang="fi-FI" sz="2800" kern="1200" dirty="0" err="1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Enäsuo-Lupansuo</a:t>
          </a:r>
          <a:endParaRPr lang="fi-FI" sz="2800" kern="1200" dirty="0">
            <a:solidFill>
              <a:prstClr val="white"/>
            </a:solidFill>
            <a:latin typeface="Arial" panose="020B0604020202020204"/>
            <a:ea typeface="+mn-ea"/>
            <a:cs typeface="+mn-cs"/>
          </a:endParaRPr>
        </a:p>
      </dgm:t>
    </dgm:pt>
    <dgm:pt modelId="{FF547324-F7A9-4F65-A866-79DD3EB1954B}" type="parTrans" cxnId="{1BF33376-5106-4874-85A8-36E7B4BBDBCB}">
      <dgm:prSet/>
      <dgm:spPr/>
      <dgm:t>
        <a:bodyPr/>
        <a:lstStyle/>
        <a:p>
          <a:endParaRPr lang="fi-FI"/>
        </a:p>
      </dgm:t>
    </dgm:pt>
    <dgm:pt modelId="{402E19D0-45F2-447D-AC66-EC71AFB6EB91}" type="sibTrans" cxnId="{1BF33376-5106-4874-85A8-36E7B4BBDBCB}">
      <dgm:prSet/>
      <dgm:spPr/>
      <dgm:t>
        <a:bodyPr/>
        <a:lstStyle/>
        <a:p>
          <a:endParaRPr lang="fi-FI"/>
        </a:p>
      </dgm:t>
    </dgm:pt>
    <dgm:pt modelId="{5717F8CD-0AA7-4184-8C9D-AF88A56F1927}">
      <dgm:prSet custT="1"/>
      <dgm:spPr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 spcFirstLastPara="0" vert="horz" wrap="square" lIns="53340" tIns="35560" rIns="53340" bIns="35560" numCol="1" spcCol="1270" anchor="ctr" anchorCtr="0"/>
        <a:lstStyle/>
        <a:p>
          <a:r>
            <a:rPr lang="fi-FI" sz="2800" kern="1200" dirty="0" err="1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Hangassuo</a:t>
          </a:r>
          <a:endParaRPr lang="fi-FI" sz="2800" kern="1200" dirty="0">
            <a:solidFill>
              <a:prstClr val="white"/>
            </a:solidFill>
            <a:latin typeface="Arial" panose="020B0604020202020204"/>
            <a:ea typeface="+mn-ea"/>
            <a:cs typeface="+mn-cs"/>
          </a:endParaRPr>
        </a:p>
      </dgm:t>
    </dgm:pt>
    <dgm:pt modelId="{174A483D-9783-4751-90A7-F8A36A832B26}" type="parTrans" cxnId="{95B9BE57-4753-4F03-BC8B-20A4C0D3ADAE}">
      <dgm:prSet/>
      <dgm:spPr/>
      <dgm:t>
        <a:bodyPr/>
        <a:lstStyle/>
        <a:p>
          <a:endParaRPr lang="fi-FI"/>
        </a:p>
      </dgm:t>
    </dgm:pt>
    <dgm:pt modelId="{6B74F56F-C6FC-4D35-A2AF-21BA2929CBF3}" type="sibTrans" cxnId="{95B9BE57-4753-4F03-BC8B-20A4C0D3ADAE}">
      <dgm:prSet/>
      <dgm:spPr/>
      <dgm:t>
        <a:bodyPr/>
        <a:lstStyle/>
        <a:p>
          <a:endParaRPr lang="fi-FI"/>
        </a:p>
      </dgm:t>
    </dgm:pt>
    <dgm:pt modelId="{C6A1CEC6-888B-4A53-9C8A-FF24F824AFC1}">
      <dgm:prSet custT="1"/>
      <dgm:spPr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 spcFirstLastPara="0" vert="horz" wrap="square" lIns="53340" tIns="35560" rIns="53340" bIns="35560" numCol="1" spcCol="1270" anchor="ctr" anchorCtr="0"/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Haukkasuo</a:t>
          </a:r>
        </a:p>
      </dgm:t>
    </dgm:pt>
    <dgm:pt modelId="{05ADA83A-E52A-489B-B21F-E682C91E6848}" type="parTrans" cxnId="{576F35C6-3456-4F23-86DA-C12BF1B65802}">
      <dgm:prSet/>
      <dgm:spPr/>
      <dgm:t>
        <a:bodyPr/>
        <a:lstStyle/>
        <a:p>
          <a:endParaRPr lang="fi-FI"/>
        </a:p>
      </dgm:t>
    </dgm:pt>
    <dgm:pt modelId="{46DB3DA4-92E0-4A61-A1EA-74B06CA95FDC}" type="sibTrans" cxnId="{576F35C6-3456-4F23-86DA-C12BF1B65802}">
      <dgm:prSet/>
      <dgm:spPr/>
      <dgm:t>
        <a:bodyPr/>
        <a:lstStyle/>
        <a:p>
          <a:endParaRPr lang="fi-FI"/>
        </a:p>
      </dgm:t>
    </dgm:pt>
    <dgm:pt modelId="{5413D47E-2695-4D34-B7F1-FA4787667A1D}">
      <dgm:prSet custT="1"/>
      <dgm:spPr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gm:spPr>
      <dgm:t>
        <a:bodyPr spcFirstLastPara="0" vert="horz" wrap="square" lIns="32385" tIns="21590" rIns="32385" bIns="21590" numCol="1" spcCol="1270" anchor="ctr" anchorCtr="0"/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1:13 000</a:t>
          </a:r>
        </a:p>
      </dgm:t>
    </dgm:pt>
    <dgm:pt modelId="{F8C6098F-DAF1-45C0-B861-93109DD1FD5A}" type="parTrans" cxnId="{B5BB216D-BCB9-44FF-BF45-1BC8224553A1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3FA0852E-723B-49B7-B579-D98782AF6F6C}" type="sibTrans" cxnId="{B5BB216D-BCB9-44FF-BF45-1BC8224553A1}">
      <dgm:prSet/>
      <dgm:spPr/>
      <dgm:t>
        <a:bodyPr/>
        <a:lstStyle/>
        <a:p>
          <a:endParaRPr lang="fi-FI"/>
        </a:p>
      </dgm:t>
    </dgm:pt>
    <dgm:pt modelId="{A6565ED4-AE10-4440-88FE-0140A1BC7340}">
      <dgm:prSet custT="1"/>
      <dgm:spPr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gm:spPr>
      <dgm:t>
        <a:bodyPr spcFirstLastPara="0" vert="horz" wrap="square" lIns="32385" tIns="21590" rIns="32385" bIns="21590" numCol="1" spcCol="1270" anchor="ctr" anchorCtr="0"/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1:15 000</a:t>
          </a:r>
        </a:p>
      </dgm:t>
    </dgm:pt>
    <dgm:pt modelId="{6935A802-F05B-4D74-BB52-19129E521FD4}" type="parTrans" cxnId="{F9692E87-32C5-4403-B594-400B51CE7194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A7EB896E-B139-41E7-8C86-AE3A87364DA2}" type="sibTrans" cxnId="{F9692E87-32C5-4403-B594-400B51CE7194}">
      <dgm:prSet/>
      <dgm:spPr/>
      <dgm:t>
        <a:bodyPr/>
        <a:lstStyle/>
        <a:p>
          <a:endParaRPr lang="fi-FI"/>
        </a:p>
      </dgm:t>
    </dgm:pt>
    <dgm:pt modelId="{1BFCA5C0-9780-488E-B9E8-BF92D91044E1}">
      <dgm:prSet custT="1"/>
      <dgm:spPr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gm:spPr>
      <dgm:t>
        <a:bodyPr spcFirstLastPara="0" vert="horz" wrap="square" lIns="32385" tIns="21590" rIns="32385" bIns="21590" numCol="1" spcCol="1270" anchor="ctr" anchorCtr="0"/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1:15 000</a:t>
          </a:r>
        </a:p>
      </dgm:t>
    </dgm:pt>
    <dgm:pt modelId="{8DED9947-04B7-4A87-9EB8-2D54835F9455}" type="parTrans" cxnId="{AF08BDC8-7D59-41FC-AB7E-734306120F0B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8D3C8724-30D7-45CD-ACDE-53C26A657791}" type="sibTrans" cxnId="{AF08BDC8-7D59-41FC-AB7E-734306120F0B}">
      <dgm:prSet/>
      <dgm:spPr/>
      <dgm:t>
        <a:bodyPr/>
        <a:lstStyle/>
        <a:p>
          <a:endParaRPr lang="fi-FI"/>
        </a:p>
      </dgm:t>
    </dgm:pt>
    <dgm:pt modelId="{EBE0FADD-5FE5-443E-A957-804EBCA1DE14}">
      <dgm:prSet custT="1"/>
      <dgm:spPr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gm:spPr>
      <dgm:t>
        <a:bodyPr spcFirstLastPara="0" vert="horz" wrap="square" lIns="32385" tIns="21590" rIns="32385" bIns="21590" numCol="1" spcCol="1270" anchor="ctr" anchorCtr="0"/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1:10 000</a:t>
          </a:r>
        </a:p>
      </dgm:t>
    </dgm:pt>
    <dgm:pt modelId="{ACB317F9-06B8-4EB1-BF5C-EB26DA4723F4}" type="parTrans" cxnId="{B32F6CA7-5B62-4A17-A56D-9E7EEFCF584B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FA84ABDF-46D6-401E-946F-E36273C01610}" type="sibTrans" cxnId="{B32F6CA7-5B62-4A17-A56D-9E7EEFCF584B}">
      <dgm:prSet/>
      <dgm:spPr/>
      <dgm:t>
        <a:bodyPr/>
        <a:lstStyle/>
        <a:p>
          <a:endParaRPr lang="fi-FI"/>
        </a:p>
      </dgm:t>
    </dgm:pt>
    <dgm:pt modelId="{B6FD4814-71FF-4DAF-A091-3D04C25C3B6A}" type="pres">
      <dgm:prSet presAssocID="{DC8150AF-2EDD-42B8-8F43-D7F6722F4F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5686F93-6688-4F6A-B113-0423991DE387}" type="pres">
      <dgm:prSet presAssocID="{960FA357-9FD0-4B18-8BB2-8816B5363D4F}" presName="root" presStyleCnt="0"/>
      <dgm:spPr/>
    </dgm:pt>
    <dgm:pt modelId="{87778B4C-1D9F-41CF-B21E-6DFBC102774A}" type="pres">
      <dgm:prSet presAssocID="{960FA357-9FD0-4B18-8BB2-8816B5363D4F}" presName="rootComposite" presStyleCnt="0"/>
      <dgm:spPr/>
    </dgm:pt>
    <dgm:pt modelId="{0C759BDE-714D-42C5-AF1C-84863AA83D61}" type="pres">
      <dgm:prSet presAssocID="{960FA357-9FD0-4B18-8BB2-8816B5363D4F}" presName="rootText" presStyleLbl="node1" presStyleIdx="0" presStyleCnt="4"/>
      <dgm:spPr/>
    </dgm:pt>
    <dgm:pt modelId="{73CC8031-4778-4063-86E7-C33A2C036AD4}" type="pres">
      <dgm:prSet presAssocID="{960FA357-9FD0-4B18-8BB2-8816B5363D4F}" presName="rootConnector" presStyleLbl="node1" presStyleIdx="0" presStyleCnt="4"/>
      <dgm:spPr/>
    </dgm:pt>
    <dgm:pt modelId="{2B586F19-6FBB-4F37-82B2-2DF573A5E0FE}" type="pres">
      <dgm:prSet presAssocID="{960FA357-9FD0-4B18-8BB2-8816B5363D4F}" presName="childShape" presStyleCnt="0"/>
      <dgm:spPr/>
    </dgm:pt>
    <dgm:pt modelId="{37A1F77D-B1F1-46F1-9515-A10BCF625317}" type="pres">
      <dgm:prSet presAssocID="{F8C6098F-DAF1-45C0-B861-93109DD1FD5A}" presName="Name13" presStyleLbl="parChTrans1D2" presStyleIdx="0" presStyleCnt="4"/>
      <dgm:spPr/>
    </dgm:pt>
    <dgm:pt modelId="{011B3EAB-6528-47AD-BE38-F97266E4F285}" type="pres">
      <dgm:prSet presAssocID="{5413D47E-2695-4D34-B7F1-FA4787667A1D}" presName="childText" presStyleLbl="bgAcc1" presStyleIdx="0" presStyleCnt="4">
        <dgm:presLayoutVars>
          <dgm:bulletEnabled val="1"/>
        </dgm:presLayoutVars>
      </dgm:prSet>
      <dgm:spPr/>
    </dgm:pt>
    <dgm:pt modelId="{454F8D00-23A3-4C49-AC94-8A824C2A2991}" type="pres">
      <dgm:prSet presAssocID="{9BA408A8-13D9-4C4A-ACAF-F43E99D2A214}" presName="root" presStyleCnt="0"/>
      <dgm:spPr/>
    </dgm:pt>
    <dgm:pt modelId="{75B62CFE-C202-4FE7-9B46-96743794F4A2}" type="pres">
      <dgm:prSet presAssocID="{9BA408A8-13D9-4C4A-ACAF-F43E99D2A214}" presName="rootComposite" presStyleCnt="0"/>
      <dgm:spPr/>
    </dgm:pt>
    <dgm:pt modelId="{39F98EF3-6D78-45A3-B434-9DD5C75438A5}" type="pres">
      <dgm:prSet presAssocID="{9BA408A8-13D9-4C4A-ACAF-F43E99D2A214}" presName="rootText" presStyleLbl="node1" presStyleIdx="1" presStyleCnt="4"/>
      <dgm:spPr/>
    </dgm:pt>
    <dgm:pt modelId="{3D9F176A-AF72-48E6-B3D4-F73A727AFC2A}" type="pres">
      <dgm:prSet presAssocID="{9BA408A8-13D9-4C4A-ACAF-F43E99D2A214}" presName="rootConnector" presStyleLbl="node1" presStyleIdx="1" presStyleCnt="4"/>
      <dgm:spPr/>
    </dgm:pt>
    <dgm:pt modelId="{7FB93DD8-2817-47EE-8052-0AE4555C313F}" type="pres">
      <dgm:prSet presAssocID="{9BA408A8-13D9-4C4A-ACAF-F43E99D2A214}" presName="childShape" presStyleCnt="0"/>
      <dgm:spPr/>
    </dgm:pt>
    <dgm:pt modelId="{67D2A910-2A3D-4732-A7C3-05C97A095126}" type="pres">
      <dgm:prSet presAssocID="{6935A802-F05B-4D74-BB52-19129E521FD4}" presName="Name13" presStyleLbl="parChTrans1D2" presStyleIdx="1" presStyleCnt="4"/>
      <dgm:spPr/>
    </dgm:pt>
    <dgm:pt modelId="{465E2A17-D815-4298-8EEF-BAB680B78865}" type="pres">
      <dgm:prSet presAssocID="{A6565ED4-AE10-4440-88FE-0140A1BC7340}" presName="childText" presStyleLbl="bgAcc1" presStyleIdx="1" presStyleCnt="4">
        <dgm:presLayoutVars>
          <dgm:bulletEnabled val="1"/>
        </dgm:presLayoutVars>
      </dgm:prSet>
      <dgm:spPr/>
    </dgm:pt>
    <dgm:pt modelId="{9DD0A23E-96A2-4677-8233-973E5D79D9EC}" type="pres">
      <dgm:prSet presAssocID="{5717F8CD-0AA7-4184-8C9D-AF88A56F1927}" presName="root" presStyleCnt="0"/>
      <dgm:spPr/>
    </dgm:pt>
    <dgm:pt modelId="{1F464BF4-A15D-4D31-B197-C032EFDE02D1}" type="pres">
      <dgm:prSet presAssocID="{5717F8CD-0AA7-4184-8C9D-AF88A56F1927}" presName="rootComposite" presStyleCnt="0"/>
      <dgm:spPr/>
    </dgm:pt>
    <dgm:pt modelId="{C7220B83-5EFB-48AA-80A1-0A4A1CB5B707}" type="pres">
      <dgm:prSet presAssocID="{5717F8CD-0AA7-4184-8C9D-AF88A56F1927}" presName="rootText" presStyleLbl="node1" presStyleIdx="2" presStyleCnt="4"/>
      <dgm:spPr/>
    </dgm:pt>
    <dgm:pt modelId="{E81A7AF6-0D6F-42A9-8B15-1CCA2FFDC0AB}" type="pres">
      <dgm:prSet presAssocID="{5717F8CD-0AA7-4184-8C9D-AF88A56F1927}" presName="rootConnector" presStyleLbl="node1" presStyleIdx="2" presStyleCnt="4"/>
      <dgm:spPr/>
    </dgm:pt>
    <dgm:pt modelId="{FD4E5DF0-7CE6-49DE-AC87-3B3E4875878A}" type="pres">
      <dgm:prSet presAssocID="{5717F8CD-0AA7-4184-8C9D-AF88A56F1927}" presName="childShape" presStyleCnt="0"/>
      <dgm:spPr/>
    </dgm:pt>
    <dgm:pt modelId="{8F691D5E-B394-4EA5-9BB2-8401A74BF5F5}" type="pres">
      <dgm:prSet presAssocID="{8DED9947-04B7-4A87-9EB8-2D54835F9455}" presName="Name13" presStyleLbl="parChTrans1D2" presStyleIdx="2" presStyleCnt="4"/>
      <dgm:spPr/>
    </dgm:pt>
    <dgm:pt modelId="{D8DE4CF3-2935-45B9-BA17-268B26A6DB2A}" type="pres">
      <dgm:prSet presAssocID="{1BFCA5C0-9780-488E-B9E8-BF92D91044E1}" presName="childText" presStyleLbl="bgAcc1" presStyleIdx="2" presStyleCnt="4">
        <dgm:presLayoutVars>
          <dgm:bulletEnabled val="1"/>
        </dgm:presLayoutVars>
      </dgm:prSet>
      <dgm:spPr/>
    </dgm:pt>
    <dgm:pt modelId="{8EF019C6-92D7-4DF2-9FA7-0C0F23694B7E}" type="pres">
      <dgm:prSet presAssocID="{C6A1CEC6-888B-4A53-9C8A-FF24F824AFC1}" presName="root" presStyleCnt="0"/>
      <dgm:spPr/>
    </dgm:pt>
    <dgm:pt modelId="{4F759D44-0D4B-401A-900D-B2CCF3AF45F9}" type="pres">
      <dgm:prSet presAssocID="{C6A1CEC6-888B-4A53-9C8A-FF24F824AFC1}" presName="rootComposite" presStyleCnt="0"/>
      <dgm:spPr/>
    </dgm:pt>
    <dgm:pt modelId="{6102D6D1-236F-4111-A29C-D8217927068C}" type="pres">
      <dgm:prSet presAssocID="{C6A1CEC6-888B-4A53-9C8A-FF24F824AFC1}" presName="rootText" presStyleLbl="node1" presStyleIdx="3" presStyleCnt="4"/>
      <dgm:spPr/>
    </dgm:pt>
    <dgm:pt modelId="{0417B9A0-55FC-41F1-8F32-A3FD79102398}" type="pres">
      <dgm:prSet presAssocID="{C6A1CEC6-888B-4A53-9C8A-FF24F824AFC1}" presName="rootConnector" presStyleLbl="node1" presStyleIdx="3" presStyleCnt="4"/>
      <dgm:spPr/>
    </dgm:pt>
    <dgm:pt modelId="{900345D1-F0D1-4618-A081-927E37F61BDA}" type="pres">
      <dgm:prSet presAssocID="{C6A1CEC6-888B-4A53-9C8A-FF24F824AFC1}" presName="childShape" presStyleCnt="0"/>
      <dgm:spPr/>
    </dgm:pt>
    <dgm:pt modelId="{ACFEDAB2-0249-4928-8DD4-88004EB1102B}" type="pres">
      <dgm:prSet presAssocID="{ACB317F9-06B8-4EB1-BF5C-EB26DA4723F4}" presName="Name13" presStyleLbl="parChTrans1D2" presStyleIdx="3" presStyleCnt="4"/>
      <dgm:spPr/>
    </dgm:pt>
    <dgm:pt modelId="{BE09CAE9-B883-40C8-B1E9-FBB920A9CCAB}" type="pres">
      <dgm:prSet presAssocID="{EBE0FADD-5FE5-443E-A957-804EBCA1DE14}" presName="childText" presStyleLbl="bgAcc1" presStyleIdx="3" presStyleCnt="4">
        <dgm:presLayoutVars>
          <dgm:bulletEnabled val="1"/>
        </dgm:presLayoutVars>
      </dgm:prSet>
      <dgm:spPr/>
    </dgm:pt>
  </dgm:ptLst>
  <dgm:cxnLst>
    <dgm:cxn modelId="{62507D0E-906E-46B9-BD84-8113287823D3}" srcId="{DC8150AF-2EDD-42B8-8F43-D7F6722F4F9D}" destId="{960FA357-9FD0-4B18-8BB2-8816B5363D4F}" srcOrd="0" destOrd="0" parTransId="{2B694E67-7028-4055-8955-8B8C1A612953}" sibTransId="{C9FF01F9-6187-452F-B40B-FACB05EB24DA}"/>
    <dgm:cxn modelId="{59B43920-18A4-43EA-ABC3-F121F6CFDF0B}" type="presOf" srcId="{DC8150AF-2EDD-42B8-8F43-D7F6722F4F9D}" destId="{B6FD4814-71FF-4DAF-A091-3D04C25C3B6A}" srcOrd="0" destOrd="0" presId="urn:microsoft.com/office/officeart/2005/8/layout/hierarchy3"/>
    <dgm:cxn modelId="{8269702C-D5D3-46F2-B598-E42CC405FE56}" type="presOf" srcId="{EBE0FADD-5FE5-443E-A957-804EBCA1DE14}" destId="{BE09CAE9-B883-40C8-B1E9-FBB920A9CCAB}" srcOrd="0" destOrd="0" presId="urn:microsoft.com/office/officeart/2005/8/layout/hierarchy3"/>
    <dgm:cxn modelId="{4DD86831-FD82-48D5-A383-39BE03C9BD2B}" type="presOf" srcId="{C6A1CEC6-888B-4A53-9C8A-FF24F824AFC1}" destId="{0417B9A0-55FC-41F1-8F32-A3FD79102398}" srcOrd="1" destOrd="0" presId="urn:microsoft.com/office/officeart/2005/8/layout/hierarchy3"/>
    <dgm:cxn modelId="{DE535631-5ECD-426B-972E-D472A297F000}" type="presOf" srcId="{9BA408A8-13D9-4C4A-ACAF-F43E99D2A214}" destId="{3D9F176A-AF72-48E6-B3D4-F73A727AFC2A}" srcOrd="1" destOrd="0" presId="urn:microsoft.com/office/officeart/2005/8/layout/hierarchy3"/>
    <dgm:cxn modelId="{C322E13D-DFF5-4CC2-8023-A6AC6C62E880}" type="presOf" srcId="{5413D47E-2695-4D34-B7F1-FA4787667A1D}" destId="{011B3EAB-6528-47AD-BE38-F97266E4F285}" srcOrd="0" destOrd="0" presId="urn:microsoft.com/office/officeart/2005/8/layout/hierarchy3"/>
    <dgm:cxn modelId="{9B427045-5CE0-4EA3-9F2F-6EB2FF84C24F}" type="presOf" srcId="{960FA357-9FD0-4B18-8BB2-8816B5363D4F}" destId="{0C759BDE-714D-42C5-AF1C-84863AA83D61}" srcOrd="0" destOrd="0" presId="urn:microsoft.com/office/officeart/2005/8/layout/hierarchy3"/>
    <dgm:cxn modelId="{8411B56A-4502-45AD-9D8A-71925B3CED06}" type="presOf" srcId="{9BA408A8-13D9-4C4A-ACAF-F43E99D2A214}" destId="{39F98EF3-6D78-45A3-B434-9DD5C75438A5}" srcOrd="0" destOrd="0" presId="urn:microsoft.com/office/officeart/2005/8/layout/hierarchy3"/>
    <dgm:cxn modelId="{B5BB216D-BCB9-44FF-BF45-1BC8224553A1}" srcId="{960FA357-9FD0-4B18-8BB2-8816B5363D4F}" destId="{5413D47E-2695-4D34-B7F1-FA4787667A1D}" srcOrd="0" destOrd="0" parTransId="{F8C6098F-DAF1-45C0-B861-93109DD1FD5A}" sibTransId="{3FA0852E-723B-49B7-B579-D98782AF6F6C}"/>
    <dgm:cxn modelId="{FCF74054-1305-4DC3-B4E1-62FD3646F7C5}" type="presOf" srcId="{5717F8CD-0AA7-4184-8C9D-AF88A56F1927}" destId="{E81A7AF6-0D6F-42A9-8B15-1CCA2FFDC0AB}" srcOrd="1" destOrd="0" presId="urn:microsoft.com/office/officeart/2005/8/layout/hierarchy3"/>
    <dgm:cxn modelId="{1BF33376-5106-4874-85A8-36E7B4BBDBCB}" srcId="{DC8150AF-2EDD-42B8-8F43-D7F6722F4F9D}" destId="{9BA408A8-13D9-4C4A-ACAF-F43E99D2A214}" srcOrd="1" destOrd="0" parTransId="{FF547324-F7A9-4F65-A866-79DD3EB1954B}" sibTransId="{402E19D0-45F2-447D-AC66-EC71AFB6EB91}"/>
    <dgm:cxn modelId="{95B9BE57-4753-4F03-BC8B-20A4C0D3ADAE}" srcId="{DC8150AF-2EDD-42B8-8F43-D7F6722F4F9D}" destId="{5717F8CD-0AA7-4184-8C9D-AF88A56F1927}" srcOrd="2" destOrd="0" parTransId="{174A483D-9783-4751-90A7-F8A36A832B26}" sibTransId="{6B74F56F-C6FC-4D35-A2AF-21BA2929CBF3}"/>
    <dgm:cxn modelId="{6754CA86-65EB-4C93-A22B-01D4B91AE4C4}" type="presOf" srcId="{A6565ED4-AE10-4440-88FE-0140A1BC7340}" destId="{465E2A17-D815-4298-8EEF-BAB680B78865}" srcOrd="0" destOrd="0" presId="urn:microsoft.com/office/officeart/2005/8/layout/hierarchy3"/>
    <dgm:cxn modelId="{F9692E87-32C5-4403-B594-400B51CE7194}" srcId="{9BA408A8-13D9-4C4A-ACAF-F43E99D2A214}" destId="{A6565ED4-AE10-4440-88FE-0140A1BC7340}" srcOrd="0" destOrd="0" parTransId="{6935A802-F05B-4D74-BB52-19129E521FD4}" sibTransId="{A7EB896E-B139-41E7-8C86-AE3A87364DA2}"/>
    <dgm:cxn modelId="{E8E6528A-4884-419C-98CC-411E2F63A5D1}" type="presOf" srcId="{6935A802-F05B-4D74-BB52-19129E521FD4}" destId="{67D2A910-2A3D-4732-A7C3-05C97A095126}" srcOrd="0" destOrd="0" presId="urn:microsoft.com/office/officeart/2005/8/layout/hierarchy3"/>
    <dgm:cxn modelId="{DD1E629A-EC0A-4277-AFDE-ACF058AA4ECD}" type="presOf" srcId="{C6A1CEC6-888B-4A53-9C8A-FF24F824AFC1}" destId="{6102D6D1-236F-4111-A29C-D8217927068C}" srcOrd="0" destOrd="0" presId="urn:microsoft.com/office/officeart/2005/8/layout/hierarchy3"/>
    <dgm:cxn modelId="{30DBD9A1-4720-40A1-9A04-D173A8A76047}" type="presOf" srcId="{8DED9947-04B7-4A87-9EB8-2D54835F9455}" destId="{8F691D5E-B394-4EA5-9BB2-8401A74BF5F5}" srcOrd="0" destOrd="0" presId="urn:microsoft.com/office/officeart/2005/8/layout/hierarchy3"/>
    <dgm:cxn modelId="{B32F6CA7-5B62-4A17-A56D-9E7EEFCF584B}" srcId="{C6A1CEC6-888B-4A53-9C8A-FF24F824AFC1}" destId="{EBE0FADD-5FE5-443E-A957-804EBCA1DE14}" srcOrd="0" destOrd="0" parTransId="{ACB317F9-06B8-4EB1-BF5C-EB26DA4723F4}" sibTransId="{FA84ABDF-46D6-401E-946F-E36273C01610}"/>
    <dgm:cxn modelId="{FB28BBA9-C63A-4658-A805-2BC1814BB94F}" type="presOf" srcId="{5717F8CD-0AA7-4184-8C9D-AF88A56F1927}" destId="{C7220B83-5EFB-48AA-80A1-0A4A1CB5B707}" srcOrd="0" destOrd="0" presId="urn:microsoft.com/office/officeart/2005/8/layout/hierarchy3"/>
    <dgm:cxn modelId="{0D9B6CB1-3BA7-4788-A2D8-FD26B77FB2ED}" type="presOf" srcId="{960FA357-9FD0-4B18-8BB2-8816B5363D4F}" destId="{73CC8031-4778-4063-86E7-C33A2C036AD4}" srcOrd="1" destOrd="0" presId="urn:microsoft.com/office/officeart/2005/8/layout/hierarchy3"/>
    <dgm:cxn modelId="{FD1E5DB8-B60D-4245-8E72-7BB9214357FB}" type="presOf" srcId="{F8C6098F-DAF1-45C0-B861-93109DD1FD5A}" destId="{37A1F77D-B1F1-46F1-9515-A10BCF625317}" srcOrd="0" destOrd="0" presId="urn:microsoft.com/office/officeart/2005/8/layout/hierarchy3"/>
    <dgm:cxn modelId="{50D447B8-92CC-4CF7-B079-37D5752FCAE4}" type="presOf" srcId="{1BFCA5C0-9780-488E-B9E8-BF92D91044E1}" destId="{D8DE4CF3-2935-45B9-BA17-268B26A6DB2A}" srcOrd="0" destOrd="0" presId="urn:microsoft.com/office/officeart/2005/8/layout/hierarchy3"/>
    <dgm:cxn modelId="{576F35C6-3456-4F23-86DA-C12BF1B65802}" srcId="{DC8150AF-2EDD-42B8-8F43-D7F6722F4F9D}" destId="{C6A1CEC6-888B-4A53-9C8A-FF24F824AFC1}" srcOrd="3" destOrd="0" parTransId="{05ADA83A-E52A-489B-B21F-E682C91E6848}" sibTransId="{46DB3DA4-92E0-4A61-A1EA-74B06CA95FDC}"/>
    <dgm:cxn modelId="{607E06C8-D72C-4568-92F0-164F6F7EBC1E}" type="presOf" srcId="{ACB317F9-06B8-4EB1-BF5C-EB26DA4723F4}" destId="{ACFEDAB2-0249-4928-8DD4-88004EB1102B}" srcOrd="0" destOrd="0" presId="urn:microsoft.com/office/officeart/2005/8/layout/hierarchy3"/>
    <dgm:cxn modelId="{AF08BDC8-7D59-41FC-AB7E-734306120F0B}" srcId="{5717F8CD-0AA7-4184-8C9D-AF88A56F1927}" destId="{1BFCA5C0-9780-488E-B9E8-BF92D91044E1}" srcOrd="0" destOrd="0" parTransId="{8DED9947-04B7-4A87-9EB8-2D54835F9455}" sibTransId="{8D3C8724-30D7-45CD-ACDE-53C26A657791}"/>
    <dgm:cxn modelId="{E3B5DDAC-5601-4A82-993C-AA838CACBD81}" type="presParOf" srcId="{B6FD4814-71FF-4DAF-A091-3D04C25C3B6A}" destId="{D5686F93-6688-4F6A-B113-0423991DE387}" srcOrd="0" destOrd="0" presId="urn:microsoft.com/office/officeart/2005/8/layout/hierarchy3"/>
    <dgm:cxn modelId="{CEC5BA2F-2D5C-4E0F-AF0F-A312ADACA589}" type="presParOf" srcId="{D5686F93-6688-4F6A-B113-0423991DE387}" destId="{87778B4C-1D9F-41CF-B21E-6DFBC102774A}" srcOrd="0" destOrd="0" presId="urn:microsoft.com/office/officeart/2005/8/layout/hierarchy3"/>
    <dgm:cxn modelId="{AC219485-F670-48E6-897D-59805ECD296B}" type="presParOf" srcId="{87778B4C-1D9F-41CF-B21E-6DFBC102774A}" destId="{0C759BDE-714D-42C5-AF1C-84863AA83D61}" srcOrd="0" destOrd="0" presId="urn:microsoft.com/office/officeart/2005/8/layout/hierarchy3"/>
    <dgm:cxn modelId="{D57B16D2-F4D8-4C64-A6E2-2A3A98B2303D}" type="presParOf" srcId="{87778B4C-1D9F-41CF-B21E-6DFBC102774A}" destId="{73CC8031-4778-4063-86E7-C33A2C036AD4}" srcOrd="1" destOrd="0" presId="urn:microsoft.com/office/officeart/2005/8/layout/hierarchy3"/>
    <dgm:cxn modelId="{AF492CB8-73A8-4A43-982B-190C587F2B05}" type="presParOf" srcId="{D5686F93-6688-4F6A-B113-0423991DE387}" destId="{2B586F19-6FBB-4F37-82B2-2DF573A5E0FE}" srcOrd="1" destOrd="0" presId="urn:microsoft.com/office/officeart/2005/8/layout/hierarchy3"/>
    <dgm:cxn modelId="{D2A74746-FDC1-49B8-BBAE-5400CD24CDB9}" type="presParOf" srcId="{2B586F19-6FBB-4F37-82B2-2DF573A5E0FE}" destId="{37A1F77D-B1F1-46F1-9515-A10BCF625317}" srcOrd="0" destOrd="0" presId="urn:microsoft.com/office/officeart/2005/8/layout/hierarchy3"/>
    <dgm:cxn modelId="{2A38F947-BE72-4ABE-ABC2-25D461061314}" type="presParOf" srcId="{2B586F19-6FBB-4F37-82B2-2DF573A5E0FE}" destId="{011B3EAB-6528-47AD-BE38-F97266E4F285}" srcOrd="1" destOrd="0" presId="urn:microsoft.com/office/officeart/2005/8/layout/hierarchy3"/>
    <dgm:cxn modelId="{516244FB-A1A5-48B3-AC0D-C0C1A279119C}" type="presParOf" srcId="{B6FD4814-71FF-4DAF-A091-3D04C25C3B6A}" destId="{454F8D00-23A3-4C49-AC94-8A824C2A2991}" srcOrd="1" destOrd="0" presId="urn:microsoft.com/office/officeart/2005/8/layout/hierarchy3"/>
    <dgm:cxn modelId="{DE42669E-C928-4527-AED2-70CF2E3A9349}" type="presParOf" srcId="{454F8D00-23A3-4C49-AC94-8A824C2A2991}" destId="{75B62CFE-C202-4FE7-9B46-96743794F4A2}" srcOrd="0" destOrd="0" presId="urn:microsoft.com/office/officeart/2005/8/layout/hierarchy3"/>
    <dgm:cxn modelId="{0388A57B-6225-4567-858B-7CAF2992C444}" type="presParOf" srcId="{75B62CFE-C202-4FE7-9B46-96743794F4A2}" destId="{39F98EF3-6D78-45A3-B434-9DD5C75438A5}" srcOrd="0" destOrd="0" presId="urn:microsoft.com/office/officeart/2005/8/layout/hierarchy3"/>
    <dgm:cxn modelId="{2B3EE1B4-3044-4944-AD39-CDF3450FB9F7}" type="presParOf" srcId="{75B62CFE-C202-4FE7-9B46-96743794F4A2}" destId="{3D9F176A-AF72-48E6-B3D4-F73A727AFC2A}" srcOrd="1" destOrd="0" presId="urn:microsoft.com/office/officeart/2005/8/layout/hierarchy3"/>
    <dgm:cxn modelId="{82F7EB56-CC95-4DD4-9B5A-EF9CECC033B8}" type="presParOf" srcId="{454F8D00-23A3-4C49-AC94-8A824C2A2991}" destId="{7FB93DD8-2817-47EE-8052-0AE4555C313F}" srcOrd="1" destOrd="0" presId="urn:microsoft.com/office/officeart/2005/8/layout/hierarchy3"/>
    <dgm:cxn modelId="{103E8737-A2E7-4C15-AAEC-A9B380B46353}" type="presParOf" srcId="{7FB93DD8-2817-47EE-8052-0AE4555C313F}" destId="{67D2A910-2A3D-4732-A7C3-05C97A095126}" srcOrd="0" destOrd="0" presId="urn:microsoft.com/office/officeart/2005/8/layout/hierarchy3"/>
    <dgm:cxn modelId="{E9E53693-4100-4BFA-B4CD-C9A028274685}" type="presParOf" srcId="{7FB93DD8-2817-47EE-8052-0AE4555C313F}" destId="{465E2A17-D815-4298-8EEF-BAB680B78865}" srcOrd="1" destOrd="0" presId="urn:microsoft.com/office/officeart/2005/8/layout/hierarchy3"/>
    <dgm:cxn modelId="{ADF926C9-91E3-4FB3-A0FC-FA76C4F2C808}" type="presParOf" srcId="{B6FD4814-71FF-4DAF-A091-3D04C25C3B6A}" destId="{9DD0A23E-96A2-4677-8233-973E5D79D9EC}" srcOrd="2" destOrd="0" presId="urn:microsoft.com/office/officeart/2005/8/layout/hierarchy3"/>
    <dgm:cxn modelId="{A55A688A-396F-4B01-8CCF-1A076938958D}" type="presParOf" srcId="{9DD0A23E-96A2-4677-8233-973E5D79D9EC}" destId="{1F464BF4-A15D-4D31-B197-C032EFDE02D1}" srcOrd="0" destOrd="0" presId="urn:microsoft.com/office/officeart/2005/8/layout/hierarchy3"/>
    <dgm:cxn modelId="{E024CAB3-EB95-4768-9485-C948F41CDBCF}" type="presParOf" srcId="{1F464BF4-A15D-4D31-B197-C032EFDE02D1}" destId="{C7220B83-5EFB-48AA-80A1-0A4A1CB5B707}" srcOrd="0" destOrd="0" presId="urn:microsoft.com/office/officeart/2005/8/layout/hierarchy3"/>
    <dgm:cxn modelId="{1064CB64-D97B-4E7A-9E89-2724C079D192}" type="presParOf" srcId="{1F464BF4-A15D-4D31-B197-C032EFDE02D1}" destId="{E81A7AF6-0D6F-42A9-8B15-1CCA2FFDC0AB}" srcOrd="1" destOrd="0" presId="urn:microsoft.com/office/officeart/2005/8/layout/hierarchy3"/>
    <dgm:cxn modelId="{FC5C8880-8CB6-4BB9-A927-2CF135545070}" type="presParOf" srcId="{9DD0A23E-96A2-4677-8233-973E5D79D9EC}" destId="{FD4E5DF0-7CE6-49DE-AC87-3B3E4875878A}" srcOrd="1" destOrd="0" presId="urn:microsoft.com/office/officeart/2005/8/layout/hierarchy3"/>
    <dgm:cxn modelId="{FB630836-C57A-47D5-868E-AE297B0712FB}" type="presParOf" srcId="{FD4E5DF0-7CE6-49DE-AC87-3B3E4875878A}" destId="{8F691D5E-B394-4EA5-9BB2-8401A74BF5F5}" srcOrd="0" destOrd="0" presId="urn:microsoft.com/office/officeart/2005/8/layout/hierarchy3"/>
    <dgm:cxn modelId="{D3C3F5AA-1A2E-4035-9061-3576D129ED71}" type="presParOf" srcId="{FD4E5DF0-7CE6-49DE-AC87-3B3E4875878A}" destId="{D8DE4CF3-2935-45B9-BA17-268B26A6DB2A}" srcOrd="1" destOrd="0" presId="urn:microsoft.com/office/officeart/2005/8/layout/hierarchy3"/>
    <dgm:cxn modelId="{7CCF6F7C-6512-484B-9B9B-C81D8221D407}" type="presParOf" srcId="{B6FD4814-71FF-4DAF-A091-3D04C25C3B6A}" destId="{8EF019C6-92D7-4DF2-9FA7-0C0F23694B7E}" srcOrd="3" destOrd="0" presId="urn:microsoft.com/office/officeart/2005/8/layout/hierarchy3"/>
    <dgm:cxn modelId="{F8FCC331-7BA9-45D3-9067-DA9F93551463}" type="presParOf" srcId="{8EF019C6-92D7-4DF2-9FA7-0C0F23694B7E}" destId="{4F759D44-0D4B-401A-900D-B2CCF3AF45F9}" srcOrd="0" destOrd="0" presId="urn:microsoft.com/office/officeart/2005/8/layout/hierarchy3"/>
    <dgm:cxn modelId="{4985E6E9-5BFE-4176-80F6-1D28496687EB}" type="presParOf" srcId="{4F759D44-0D4B-401A-900D-B2CCF3AF45F9}" destId="{6102D6D1-236F-4111-A29C-D8217927068C}" srcOrd="0" destOrd="0" presId="urn:microsoft.com/office/officeart/2005/8/layout/hierarchy3"/>
    <dgm:cxn modelId="{E01D7990-E9B0-4818-A9C7-4916BFDCE15A}" type="presParOf" srcId="{4F759D44-0D4B-401A-900D-B2CCF3AF45F9}" destId="{0417B9A0-55FC-41F1-8F32-A3FD79102398}" srcOrd="1" destOrd="0" presId="urn:microsoft.com/office/officeart/2005/8/layout/hierarchy3"/>
    <dgm:cxn modelId="{C9112DCB-3B67-4364-99AB-F8C4DE0D7756}" type="presParOf" srcId="{8EF019C6-92D7-4DF2-9FA7-0C0F23694B7E}" destId="{900345D1-F0D1-4618-A081-927E37F61BDA}" srcOrd="1" destOrd="0" presId="urn:microsoft.com/office/officeart/2005/8/layout/hierarchy3"/>
    <dgm:cxn modelId="{3E126C25-2CCF-422A-8BFA-DCD57D86D4A3}" type="presParOf" srcId="{900345D1-F0D1-4618-A081-927E37F61BDA}" destId="{ACFEDAB2-0249-4928-8DD4-88004EB1102B}" srcOrd="0" destOrd="0" presId="urn:microsoft.com/office/officeart/2005/8/layout/hierarchy3"/>
    <dgm:cxn modelId="{35119D6F-D29D-45AB-A00C-0FDB44B8BF28}" type="presParOf" srcId="{900345D1-F0D1-4618-A081-927E37F61BDA}" destId="{BE09CAE9-B883-40C8-B1E9-FBB920A9CCAB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026460-2462-43D3-9ACF-83539865D236}" type="doc">
      <dgm:prSet loTypeId="urn:microsoft.com/office/officeart/2005/8/layout/hierarchy3" loCatId="hierarchy" qsTypeId="urn:microsoft.com/office/officeart/2005/8/quickstyle/simple5" qsCatId="simple" csTypeId="urn:microsoft.com/office/officeart/2005/8/colors/accent4_2" csCatId="accent4" phldr="1"/>
      <dgm:spPr/>
      <dgm:t>
        <a:bodyPr/>
        <a:lstStyle/>
        <a:p>
          <a:endParaRPr lang="fi-FI"/>
        </a:p>
      </dgm:t>
    </dgm:pt>
    <dgm:pt modelId="{5BE0BBD6-368A-4D8C-BA60-29CB3BCCFD1D}">
      <dgm:prSet/>
      <dgm:spPr/>
      <dgm:t>
        <a:bodyPr/>
        <a:lstStyle/>
        <a:p>
          <a:r>
            <a:rPr lang="fi-FI"/>
            <a:t>Alajalansuo</a:t>
          </a:r>
        </a:p>
      </dgm:t>
    </dgm:pt>
    <dgm:pt modelId="{9FACD222-81FC-4E80-ABB0-ED04B17F4D61}" type="parTrans" cxnId="{96278D35-EEF2-45E4-B4D5-9887953CC68A}">
      <dgm:prSet/>
      <dgm:spPr/>
      <dgm:t>
        <a:bodyPr/>
        <a:lstStyle/>
        <a:p>
          <a:endParaRPr lang="fi-FI"/>
        </a:p>
      </dgm:t>
    </dgm:pt>
    <dgm:pt modelId="{E62A09CB-DF65-49D5-9153-8F42A3572F55}" type="sibTrans" cxnId="{96278D35-EEF2-45E4-B4D5-9887953CC68A}">
      <dgm:prSet/>
      <dgm:spPr/>
      <dgm:t>
        <a:bodyPr/>
        <a:lstStyle/>
        <a:p>
          <a:endParaRPr lang="fi-FI"/>
        </a:p>
      </dgm:t>
    </dgm:pt>
    <dgm:pt modelId="{D377D004-BCD8-487E-BD6C-80A663508164}">
      <dgm:prSet/>
      <dgm:spPr>
        <a:ln w="12700">
          <a:solidFill>
            <a:schemeClr val="accent4"/>
          </a:solidFill>
        </a:ln>
      </dgm:spPr>
      <dgm:t>
        <a:bodyPr/>
        <a:lstStyle/>
        <a:p>
          <a:r>
            <a:rPr lang="fi-FI" dirty="0"/>
            <a:t>3</a:t>
          </a:r>
        </a:p>
      </dgm:t>
    </dgm:pt>
    <dgm:pt modelId="{60F0E8C0-D769-463E-8F00-099A90ACE196}" type="parTrans" cxnId="{CEEBF403-1841-4AB4-881D-B12550FB6677}">
      <dgm:prSet/>
      <dgm:spPr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05C517D7-7DDA-4208-8B9F-7F6A8DC95B62}" type="sibTrans" cxnId="{CEEBF403-1841-4AB4-881D-B12550FB6677}">
      <dgm:prSet/>
      <dgm:spPr/>
      <dgm:t>
        <a:bodyPr/>
        <a:lstStyle/>
        <a:p>
          <a:endParaRPr lang="fi-FI"/>
        </a:p>
      </dgm:t>
    </dgm:pt>
    <dgm:pt modelId="{ECC63E90-A369-4269-B6DA-7B0CA6603C7F}">
      <dgm:prSet/>
      <dgm:spPr/>
      <dgm:t>
        <a:bodyPr/>
        <a:lstStyle/>
        <a:p>
          <a:r>
            <a:rPr lang="fi-FI"/>
            <a:t>Enäsuo-Lupansuo</a:t>
          </a:r>
        </a:p>
      </dgm:t>
    </dgm:pt>
    <dgm:pt modelId="{A7D097A4-9124-45AF-80C7-76B5ACD85975}" type="parTrans" cxnId="{79F656A8-02BE-4060-905C-998061EAF479}">
      <dgm:prSet/>
      <dgm:spPr/>
      <dgm:t>
        <a:bodyPr/>
        <a:lstStyle/>
        <a:p>
          <a:endParaRPr lang="fi-FI"/>
        </a:p>
      </dgm:t>
    </dgm:pt>
    <dgm:pt modelId="{7D6088CD-42E2-4A01-81CC-3E64899703FB}" type="sibTrans" cxnId="{79F656A8-02BE-4060-905C-998061EAF479}">
      <dgm:prSet/>
      <dgm:spPr/>
      <dgm:t>
        <a:bodyPr/>
        <a:lstStyle/>
        <a:p>
          <a:endParaRPr lang="fi-FI"/>
        </a:p>
      </dgm:t>
    </dgm:pt>
    <dgm:pt modelId="{07B5AA0F-F8EB-480E-B613-8637DF2F4C73}">
      <dgm:prSet/>
      <dgm:spPr>
        <a:ln w="12700">
          <a:solidFill>
            <a:schemeClr val="accent4"/>
          </a:solidFill>
        </a:ln>
      </dgm:spPr>
      <dgm:t>
        <a:bodyPr/>
        <a:lstStyle/>
        <a:p>
          <a:r>
            <a:rPr lang="fi-FI"/>
            <a:t>3</a:t>
          </a:r>
        </a:p>
      </dgm:t>
    </dgm:pt>
    <dgm:pt modelId="{DFAAB762-4D8D-44BD-9AA3-0BFF5DE8F556}" type="parTrans" cxnId="{D0B9B93E-8148-4172-A69E-755B65321509}">
      <dgm:prSet/>
      <dgm:spPr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F9D686A1-8F4E-48F9-A84B-269B30E90ECE}" type="sibTrans" cxnId="{D0B9B93E-8148-4172-A69E-755B65321509}">
      <dgm:prSet/>
      <dgm:spPr/>
      <dgm:t>
        <a:bodyPr/>
        <a:lstStyle/>
        <a:p>
          <a:endParaRPr lang="fi-FI"/>
        </a:p>
      </dgm:t>
    </dgm:pt>
    <dgm:pt modelId="{79975ECD-1F27-480A-9FB4-E9EC65BBB4F3}">
      <dgm:prSet/>
      <dgm:spPr/>
      <dgm:t>
        <a:bodyPr/>
        <a:lstStyle/>
        <a:p>
          <a:r>
            <a:rPr lang="fi-FI"/>
            <a:t>Hangassuo</a:t>
          </a:r>
        </a:p>
      </dgm:t>
    </dgm:pt>
    <dgm:pt modelId="{0BCF1432-3381-4C20-87FF-6FF2AE99205F}" type="parTrans" cxnId="{6FC5ACE6-DDA8-4D65-843F-C5278BE39A4D}">
      <dgm:prSet/>
      <dgm:spPr/>
      <dgm:t>
        <a:bodyPr/>
        <a:lstStyle/>
        <a:p>
          <a:endParaRPr lang="fi-FI"/>
        </a:p>
      </dgm:t>
    </dgm:pt>
    <dgm:pt modelId="{FF982CC6-BE33-4910-8517-895766C56D5A}" type="sibTrans" cxnId="{6FC5ACE6-DDA8-4D65-843F-C5278BE39A4D}">
      <dgm:prSet/>
      <dgm:spPr/>
      <dgm:t>
        <a:bodyPr/>
        <a:lstStyle/>
        <a:p>
          <a:endParaRPr lang="fi-FI"/>
        </a:p>
      </dgm:t>
    </dgm:pt>
    <dgm:pt modelId="{53AD918D-9F05-44E6-8353-80D5BD39ADE9}">
      <dgm:prSet/>
      <dgm:spPr>
        <a:ln w="12700">
          <a:solidFill>
            <a:schemeClr val="accent4"/>
          </a:solidFill>
        </a:ln>
      </dgm:spPr>
      <dgm:t>
        <a:bodyPr/>
        <a:lstStyle/>
        <a:p>
          <a:r>
            <a:rPr lang="fi-FI"/>
            <a:t>3</a:t>
          </a:r>
        </a:p>
      </dgm:t>
    </dgm:pt>
    <dgm:pt modelId="{4A3073A1-00CB-4279-86E2-8DE55936A203}" type="parTrans" cxnId="{0122CAF1-8811-4185-8639-B28CD6EC814A}">
      <dgm:prSet/>
      <dgm:spPr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0C2D2C8B-A7F7-495C-8BB2-3DCADBBE9AC8}" type="sibTrans" cxnId="{0122CAF1-8811-4185-8639-B28CD6EC814A}">
      <dgm:prSet/>
      <dgm:spPr/>
      <dgm:t>
        <a:bodyPr/>
        <a:lstStyle/>
        <a:p>
          <a:endParaRPr lang="fi-FI"/>
        </a:p>
      </dgm:t>
    </dgm:pt>
    <dgm:pt modelId="{FDBF5AB9-670B-487C-842B-971177A5F3DC}">
      <dgm:prSet/>
      <dgm:spPr/>
      <dgm:t>
        <a:bodyPr/>
        <a:lstStyle/>
        <a:p>
          <a:r>
            <a:rPr lang="fi-FI"/>
            <a:t>Haukkasuo</a:t>
          </a:r>
        </a:p>
      </dgm:t>
    </dgm:pt>
    <dgm:pt modelId="{BF5CAA33-4418-4053-A4C1-7B2947A15C2F}" type="parTrans" cxnId="{041F784A-3227-4FE1-B0B8-23164995E062}">
      <dgm:prSet/>
      <dgm:spPr/>
      <dgm:t>
        <a:bodyPr/>
        <a:lstStyle/>
        <a:p>
          <a:endParaRPr lang="fi-FI"/>
        </a:p>
      </dgm:t>
    </dgm:pt>
    <dgm:pt modelId="{6CFA53A8-C98A-4C57-B54F-583359258E6B}" type="sibTrans" cxnId="{041F784A-3227-4FE1-B0B8-23164995E062}">
      <dgm:prSet/>
      <dgm:spPr/>
      <dgm:t>
        <a:bodyPr/>
        <a:lstStyle/>
        <a:p>
          <a:endParaRPr lang="fi-FI"/>
        </a:p>
      </dgm:t>
    </dgm:pt>
    <dgm:pt modelId="{2F90DF4A-0987-4F33-A1FC-73FA02A43100}">
      <dgm:prSet/>
      <dgm:spPr>
        <a:ln w="12700">
          <a:solidFill>
            <a:schemeClr val="accent4"/>
          </a:solidFill>
        </a:ln>
      </dgm:spPr>
      <dgm:t>
        <a:bodyPr/>
        <a:lstStyle/>
        <a:p>
          <a:r>
            <a:rPr lang="fi-FI"/>
            <a:t>3</a:t>
          </a:r>
        </a:p>
      </dgm:t>
    </dgm:pt>
    <dgm:pt modelId="{9A40CC3F-FB33-4B08-8276-71D3EBDC6999}" type="parTrans" cxnId="{10CEC1A1-5A93-4B07-BF47-230F3886EDCA}">
      <dgm:prSet/>
      <dgm:spPr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804BBFFE-1580-43CE-95D3-9006F686ECC7}" type="sibTrans" cxnId="{10CEC1A1-5A93-4B07-BF47-230F3886EDCA}">
      <dgm:prSet/>
      <dgm:spPr/>
      <dgm:t>
        <a:bodyPr/>
        <a:lstStyle/>
        <a:p>
          <a:endParaRPr lang="fi-FI"/>
        </a:p>
      </dgm:t>
    </dgm:pt>
    <dgm:pt modelId="{85FA6A67-4EAF-4D96-BC35-8AE4E162A59D}" type="pres">
      <dgm:prSet presAssocID="{E9026460-2462-43D3-9ACF-83539865D23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B864727-E42D-45EA-8716-E68FCCDF484F}" type="pres">
      <dgm:prSet presAssocID="{5BE0BBD6-368A-4D8C-BA60-29CB3BCCFD1D}" presName="root" presStyleCnt="0"/>
      <dgm:spPr/>
    </dgm:pt>
    <dgm:pt modelId="{A9211A20-D85A-4B80-8FD7-8F040031F097}" type="pres">
      <dgm:prSet presAssocID="{5BE0BBD6-368A-4D8C-BA60-29CB3BCCFD1D}" presName="rootComposite" presStyleCnt="0"/>
      <dgm:spPr/>
    </dgm:pt>
    <dgm:pt modelId="{5682FC86-D57C-4B72-BB4D-75D0B2E5FE02}" type="pres">
      <dgm:prSet presAssocID="{5BE0BBD6-368A-4D8C-BA60-29CB3BCCFD1D}" presName="rootText" presStyleLbl="node1" presStyleIdx="0" presStyleCnt="4"/>
      <dgm:spPr/>
    </dgm:pt>
    <dgm:pt modelId="{9300D452-2604-4110-8B07-4644C9D6AD42}" type="pres">
      <dgm:prSet presAssocID="{5BE0BBD6-368A-4D8C-BA60-29CB3BCCFD1D}" presName="rootConnector" presStyleLbl="node1" presStyleIdx="0" presStyleCnt="4"/>
      <dgm:spPr/>
    </dgm:pt>
    <dgm:pt modelId="{DA512252-1BB3-4789-853B-F2E1F0DF6423}" type="pres">
      <dgm:prSet presAssocID="{5BE0BBD6-368A-4D8C-BA60-29CB3BCCFD1D}" presName="childShape" presStyleCnt="0"/>
      <dgm:spPr/>
    </dgm:pt>
    <dgm:pt modelId="{26E5F661-4AB5-43DE-BB49-D81CF4605D0A}" type="pres">
      <dgm:prSet presAssocID="{60F0E8C0-D769-463E-8F00-099A90ACE196}" presName="Name13" presStyleLbl="parChTrans1D2" presStyleIdx="0" presStyleCnt="4"/>
      <dgm:spPr>
        <a:xfrm>
          <a:off x="223225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</dgm:spPr>
    </dgm:pt>
    <dgm:pt modelId="{9A3D49F5-66CD-4271-B8E1-B410585FD120}" type="pres">
      <dgm:prSet presAssocID="{D377D004-BCD8-487E-BD6C-80A663508164}" presName="childText" presStyleLbl="bgAcc1" presStyleIdx="0" presStyleCnt="4">
        <dgm:presLayoutVars>
          <dgm:bulletEnabled val="1"/>
        </dgm:presLayoutVars>
      </dgm:prSet>
      <dgm:spPr/>
    </dgm:pt>
    <dgm:pt modelId="{8ED4B70D-3F0F-40A3-B980-3C81049B774B}" type="pres">
      <dgm:prSet presAssocID="{ECC63E90-A369-4269-B6DA-7B0CA6603C7F}" presName="root" presStyleCnt="0"/>
      <dgm:spPr/>
    </dgm:pt>
    <dgm:pt modelId="{70E9E0BB-0D46-4527-BE25-B603532ED4F9}" type="pres">
      <dgm:prSet presAssocID="{ECC63E90-A369-4269-B6DA-7B0CA6603C7F}" presName="rootComposite" presStyleCnt="0"/>
      <dgm:spPr/>
    </dgm:pt>
    <dgm:pt modelId="{3B2474D8-B266-4934-B8A2-3E8110047C7D}" type="pres">
      <dgm:prSet presAssocID="{ECC63E90-A369-4269-B6DA-7B0CA6603C7F}" presName="rootText" presStyleLbl="node1" presStyleIdx="1" presStyleCnt="4"/>
      <dgm:spPr/>
    </dgm:pt>
    <dgm:pt modelId="{280A9922-79B6-4DB9-9FF9-EF8E788CB904}" type="pres">
      <dgm:prSet presAssocID="{ECC63E90-A369-4269-B6DA-7B0CA6603C7F}" presName="rootConnector" presStyleLbl="node1" presStyleIdx="1" presStyleCnt="4"/>
      <dgm:spPr/>
    </dgm:pt>
    <dgm:pt modelId="{A81117C7-CD88-454D-847E-07C2AD52C642}" type="pres">
      <dgm:prSet presAssocID="{ECC63E90-A369-4269-B6DA-7B0CA6603C7F}" presName="childShape" presStyleCnt="0"/>
      <dgm:spPr/>
    </dgm:pt>
    <dgm:pt modelId="{055D2208-1EFE-4833-B72C-2968AD9A4492}" type="pres">
      <dgm:prSet presAssocID="{DFAAB762-4D8D-44BD-9AA3-0BFF5DE8F556}" presName="Name13" presStyleLbl="parChTrans1D2" presStyleIdx="1" presStyleCnt="4"/>
      <dgm:spPr>
        <a:xfrm>
          <a:off x="2989475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</dgm:spPr>
    </dgm:pt>
    <dgm:pt modelId="{F36746AB-D895-4CF1-9D54-4E170E30A48C}" type="pres">
      <dgm:prSet presAssocID="{07B5AA0F-F8EB-480E-B613-8637DF2F4C73}" presName="childText" presStyleLbl="bgAcc1" presStyleIdx="1" presStyleCnt="4">
        <dgm:presLayoutVars>
          <dgm:bulletEnabled val="1"/>
        </dgm:presLayoutVars>
      </dgm:prSet>
      <dgm:spPr/>
    </dgm:pt>
    <dgm:pt modelId="{B95602EC-6A6A-44E1-A0DE-740D67CEEBD2}" type="pres">
      <dgm:prSet presAssocID="{79975ECD-1F27-480A-9FB4-E9EC65BBB4F3}" presName="root" presStyleCnt="0"/>
      <dgm:spPr/>
    </dgm:pt>
    <dgm:pt modelId="{20F9073B-5B62-47B8-98E4-FFE92433695B}" type="pres">
      <dgm:prSet presAssocID="{79975ECD-1F27-480A-9FB4-E9EC65BBB4F3}" presName="rootComposite" presStyleCnt="0"/>
      <dgm:spPr/>
    </dgm:pt>
    <dgm:pt modelId="{59D6573D-0FE1-4199-8D52-EAF27629FC5F}" type="pres">
      <dgm:prSet presAssocID="{79975ECD-1F27-480A-9FB4-E9EC65BBB4F3}" presName="rootText" presStyleLbl="node1" presStyleIdx="2" presStyleCnt="4"/>
      <dgm:spPr/>
    </dgm:pt>
    <dgm:pt modelId="{257A405D-EA0D-4E86-8512-3543186B708E}" type="pres">
      <dgm:prSet presAssocID="{79975ECD-1F27-480A-9FB4-E9EC65BBB4F3}" presName="rootConnector" presStyleLbl="node1" presStyleIdx="2" presStyleCnt="4"/>
      <dgm:spPr/>
    </dgm:pt>
    <dgm:pt modelId="{B63E7362-6273-4238-9722-A8CCB116C3A6}" type="pres">
      <dgm:prSet presAssocID="{79975ECD-1F27-480A-9FB4-E9EC65BBB4F3}" presName="childShape" presStyleCnt="0"/>
      <dgm:spPr/>
    </dgm:pt>
    <dgm:pt modelId="{EEFC0CE9-DDA8-4CE8-BBB0-D2A8D98E2B0B}" type="pres">
      <dgm:prSet presAssocID="{4A3073A1-00CB-4279-86E2-8DE55936A203}" presName="Name13" presStyleLbl="parChTrans1D2" presStyleIdx="2" presStyleCnt="4"/>
      <dgm:spPr>
        <a:xfrm>
          <a:off x="5755724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</dgm:spPr>
    </dgm:pt>
    <dgm:pt modelId="{8CD401EA-879A-420B-A6CA-45202243027E}" type="pres">
      <dgm:prSet presAssocID="{53AD918D-9F05-44E6-8353-80D5BD39ADE9}" presName="childText" presStyleLbl="bgAcc1" presStyleIdx="2" presStyleCnt="4">
        <dgm:presLayoutVars>
          <dgm:bulletEnabled val="1"/>
        </dgm:presLayoutVars>
      </dgm:prSet>
      <dgm:spPr/>
    </dgm:pt>
    <dgm:pt modelId="{1293CC36-680E-4DC4-9874-F65798717729}" type="pres">
      <dgm:prSet presAssocID="{FDBF5AB9-670B-487C-842B-971177A5F3DC}" presName="root" presStyleCnt="0"/>
      <dgm:spPr/>
    </dgm:pt>
    <dgm:pt modelId="{2A2DF97D-7C9D-4868-A709-E6983A56F5F3}" type="pres">
      <dgm:prSet presAssocID="{FDBF5AB9-670B-487C-842B-971177A5F3DC}" presName="rootComposite" presStyleCnt="0"/>
      <dgm:spPr/>
    </dgm:pt>
    <dgm:pt modelId="{BEDEDF8C-DC40-48F6-B908-1E6907B187D9}" type="pres">
      <dgm:prSet presAssocID="{FDBF5AB9-670B-487C-842B-971177A5F3DC}" presName="rootText" presStyleLbl="node1" presStyleIdx="3" presStyleCnt="4"/>
      <dgm:spPr/>
    </dgm:pt>
    <dgm:pt modelId="{E3064BDB-2D12-4E2F-B096-B2EE9DF718A4}" type="pres">
      <dgm:prSet presAssocID="{FDBF5AB9-670B-487C-842B-971177A5F3DC}" presName="rootConnector" presStyleLbl="node1" presStyleIdx="3" presStyleCnt="4"/>
      <dgm:spPr/>
    </dgm:pt>
    <dgm:pt modelId="{ED844B7B-E92B-4A9F-A0B2-00E598374670}" type="pres">
      <dgm:prSet presAssocID="{FDBF5AB9-670B-487C-842B-971177A5F3DC}" presName="childShape" presStyleCnt="0"/>
      <dgm:spPr/>
    </dgm:pt>
    <dgm:pt modelId="{81C91100-E78F-4F41-8EF5-D4AE8D2A2D52}" type="pres">
      <dgm:prSet presAssocID="{9A40CC3F-FB33-4B08-8276-71D3EBDC6999}" presName="Name13" presStyleLbl="parChTrans1D2" presStyleIdx="3" presStyleCnt="4"/>
      <dgm:spPr>
        <a:xfrm>
          <a:off x="8521974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</dgm:spPr>
    </dgm:pt>
    <dgm:pt modelId="{9F15D28E-24BF-42F0-8F60-01C8CE3314FF}" type="pres">
      <dgm:prSet presAssocID="{2F90DF4A-0987-4F33-A1FC-73FA02A43100}" presName="childText" presStyleLbl="bgAcc1" presStyleIdx="3" presStyleCnt="4">
        <dgm:presLayoutVars>
          <dgm:bulletEnabled val="1"/>
        </dgm:presLayoutVars>
      </dgm:prSet>
      <dgm:spPr/>
    </dgm:pt>
  </dgm:ptLst>
  <dgm:cxnLst>
    <dgm:cxn modelId="{CEEBF403-1841-4AB4-881D-B12550FB6677}" srcId="{5BE0BBD6-368A-4D8C-BA60-29CB3BCCFD1D}" destId="{D377D004-BCD8-487E-BD6C-80A663508164}" srcOrd="0" destOrd="0" parTransId="{60F0E8C0-D769-463E-8F00-099A90ACE196}" sibTransId="{05C517D7-7DDA-4208-8B9F-7F6A8DC95B62}"/>
    <dgm:cxn modelId="{780A712D-C2DA-4997-ADFC-5DBB2AB7571C}" type="presOf" srcId="{FDBF5AB9-670B-487C-842B-971177A5F3DC}" destId="{BEDEDF8C-DC40-48F6-B908-1E6907B187D9}" srcOrd="0" destOrd="0" presId="urn:microsoft.com/office/officeart/2005/8/layout/hierarchy3"/>
    <dgm:cxn modelId="{4900D631-4D66-4E38-9610-B7CB680D5218}" type="presOf" srcId="{07B5AA0F-F8EB-480E-B613-8637DF2F4C73}" destId="{F36746AB-D895-4CF1-9D54-4E170E30A48C}" srcOrd="0" destOrd="0" presId="urn:microsoft.com/office/officeart/2005/8/layout/hierarchy3"/>
    <dgm:cxn modelId="{96278D35-EEF2-45E4-B4D5-9887953CC68A}" srcId="{E9026460-2462-43D3-9ACF-83539865D236}" destId="{5BE0BBD6-368A-4D8C-BA60-29CB3BCCFD1D}" srcOrd="0" destOrd="0" parTransId="{9FACD222-81FC-4E80-ABB0-ED04B17F4D61}" sibTransId="{E62A09CB-DF65-49D5-9153-8F42A3572F55}"/>
    <dgm:cxn modelId="{D0B9B93E-8148-4172-A69E-755B65321509}" srcId="{ECC63E90-A369-4269-B6DA-7B0CA6603C7F}" destId="{07B5AA0F-F8EB-480E-B613-8637DF2F4C73}" srcOrd="0" destOrd="0" parTransId="{DFAAB762-4D8D-44BD-9AA3-0BFF5DE8F556}" sibTransId="{F9D686A1-8F4E-48F9-A84B-269B30E90ECE}"/>
    <dgm:cxn modelId="{924CDC60-E6CD-4E47-B629-2EFCABF595F6}" type="presOf" srcId="{79975ECD-1F27-480A-9FB4-E9EC65BBB4F3}" destId="{257A405D-EA0D-4E86-8512-3543186B708E}" srcOrd="1" destOrd="0" presId="urn:microsoft.com/office/officeart/2005/8/layout/hierarchy3"/>
    <dgm:cxn modelId="{46E75848-47C7-4520-9D63-D2A1B39D175D}" type="presOf" srcId="{2F90DF4A-0987-4F33-A1FC-73FA02A43100}" destId="{9F15D28E-24BF-42F0-8F60-01C8CE3314FF}" srcOrd="0" destOrd="0" presId="urn:microsoft.com/office/officeart/2005/8/layout/hierarchy3"/>
    <dgm:cxn modelId="{041F784A-3227-4FE1-B0B8-23164995E062}" srcId="{E9026460-2462-43D3-9ACF-83539865D236}" destId="{FDBF5AB9-670B-487C-842B-971177A5F3DC}" srcOrd="3" destOrd="0" parTransId="{BF5CAA33-4418-4053-A4C1-7B2947A15C2F}" sibTransId="{6CFA53A8-C98A-4C57-B54F-583359258E6B}"/>
    <dgm:cxn modelId="{408C294E-A2C2-42E8-8AF2-7BFC4E53BE23}" type="presOf" srcId="{9A40CC3F-FB33-4B08-8276-71D3EBDC6999}" destId="{81C91100-E78F-4F41-8EF5-D4AE8D2A2D52}" srcOrd="0" destOrd="0" presId="urn:microsoft.com/office/officeart/2005/8/layout/hierarchy3"/>
    <dgm:cxn modelId="{403A2271-EF17-459C-9DA8-81713AD3EFCC}" type="presOf" srcId="{4A3073A1-00CB-4279-86E2-8DE55936A203}" destId="{EEFC0CE9-DDA8-4CE8-BBB0-D2A8D98E2B0B}" srcOrd="0" destOrd="0" presId="urn:microsoft.com/office/officeart/2005/8/layout/hierarchy3"/>
    <dgm:cxn modelId="{83DA9256-E675-4B01-BB30-EBCC45D7F7F2}" type="presOf" srcId="{FDBF5AB9-670B-487C-842B-971177A5F3DC}" destId="{E3064BDB-2D12-4E2F-B096-B2EE9DF718A4}" srcOrd="1" destOrd="0" presId="urn:microsoft.com/office/officeart/2005/8/layout/hierarchy3"/>
    <dgm:cxn modelId="{6CF72677-2BA9-4DA0-982C-1E21857F96B2}" type="presOf" srcId="{5BE0BBD6-368A-4D8C-BA60-29CB3BCCFD1D}" destId="{5682FC86-D57C-4B72-BB4D-75D0B2E5FE02}" srcOrd="0" destOrd="0" presId="urn:microsoft.com/office/officeart/2005/8/layout/hierarchy3"/>
    <dgm:cxn modelId="{5A06D081-513A-45FA-84E3-B2F6874BA7A2}" type="presOf" srcId="{60F0E8C0-D769-463E-8F00-099A90ACE196}" destId="{26E5F661-4AB5-43DE-BB49-D81CF4605D0A}" srcOrd="0" destOrd="0" presId="urn:microsoft.com/office/officeart/2005/8/layout/hierarchy3"/>
    <dgm:cxn modelId="{A732A98E-D0B1-48B1-9293-677345F4FAF3}" type="presOf" srcId="{ECC63E90-A369-4269-B6DA-7B0CA6603C7F}" destId="{280A9922-79B6-4DB9-9FF9-EF8E788CB904}" srcOrd="1" destOrd="0" presId="urn:microsoft.com/office/officeart/2005/8/layout/hierarchy3"/>
    <dgm:cxn modelId="{10CEC1A1-5A93-4B07-BF47-230F3886EDCA}" srcId="{FDBF5AB9-670B-487C-842B-971177A5F3DC}" destId="{2F90DF4A-0987-4F33-A1FC-73FA02A43100}" srcOrd="0" destOrd="0" parTransId="{9A40CC3F-FB33-4B08-8276-71D3EBDC6999}" sibTransId="{804BBFFE-1580-43CE-95D3-9006F686ECC7}"/>
    <dgm:cxn modelId="{D7F044A2-C2D2-4D5C-9480-EF1843EBB9FC}" type="presOf" srcId="{D377D004-BCD8-487E-BD6C-80A663508164}" destId="{9A3D49F5-66CD-4271-B8E1-B410585FD120}" srcOrd="0" destOrd="0" presId="urn:microsoft.com/office/officeart/2005/8/layout/hierarchy3"/>
    <dgm:cxn modelId="{79F656A8-02BE-4060-905C-998061EAF479}" srcId="{E9026460-2462-43D3-9ACF-83539865D236}" destId="{ECC63E90-A369-4269-B6DA-7B0CA6603C7F}" srcOrd="1" destOrd="0" parTransId="{A7D097A4-9124-45AF-80C7-76B5ACD85975}" sibTransId="{7D6088CD-42E2-4A01-81CC-3E64899703FB}"/>
    <dgm:cxn modelId="{1F4CF9AF-13B6-42E4-BBC8-B99771D1C706}" type="presOf" srcId="{79975ECD-1F27-480A-9FB4-E9EC65BBB4F3}" destId="{59D6573D-0FE1-4199-8D52-EAF27629FC5F}" srcOrd="0" destOrd="0" presId="urn:microsoft.com/office/officeart/2005/8/layout/hierarchy3"/>
    <dgm:cxn modelId="{1AD19BB7-ACA8-416B-A834-D693095BFFA8}" type="presOf" srcId="{DFAAB762-4D8D-44BD-9AA3-0BFF5DE8F556}" destId="{055D2208-1EFE-4833-B72C-2968AD9A4492}" srcOrd="0" destOrd="0" presId="urn:microsoft.com/office/officeart/2005/8/layout/hierarchy3"/>
    <dgm:cxn modelId="{800E61CE-A4BB-4D78-B024-485D44536191}" type="presOf" srcId="{ECC63E90-A369-4269-B6DA-7B0CA6603C7F}" destId="{3B2474D8-B266-4934-B8A2-3E8110047C7D}" srcOrd="0" destOrd="0" presId="urn:microsoft.com/office/officeart/2005/8/layout/hierarchy3"/>
    <dgm:cxn modelId="{CDBDA9D4-649A-41FE-A87F-919035441950}" type="presOf" srcId="{53AD918D-9F05-44E6-8353-80D5BD39ADE9}" destId="{8CD401EA-879A-420B-A6CA-45202243027E}" srcOrd="0" destOrd="0" presId="urn:microsoft.com/office/officeart/2005/8/layout/hierarchy3"/>
    <dgm:cxn modelId="{6FC5ACE6-DDA8-4D65-843F-C5278BE39A4D}" srcId="{E9026460-2462-43D3-9ACF-83539865D236}" destId="{79975ECD-1F27-480A-9FB4-E9EC65BBB4F3}" srcOrd="2" destOrd="0" parTransId="{0BCF1432-3381-4C20-87FF-6FF2AE99205F}" sibTransId="{FF982CC6-BE33-4910-8517-895766C56D5A}"/>
    <dgm:cxn modelId="{714A66F1-C387-477F-8AA7-B6C119D3E815}" type="presOf" srcId="{5BE0BBD6-368A-4D8C-BA60-29CB3BCCFD1D}" destId="{9300D452-2604-4110-8B07-4644C9D6AD42}" srcOrd="1" destOrd="0" presId="urn:microsoft.com/office/officeart/2005/8/layout/hierarchy3"/>
    <dgm:cxn modelId="{0122CAF1-8811-4185-8639-B28CD6EC814A}" srcId="{79975ECD-1F27-480A-9FB4-E9EC65BBB4F3}" destId="{53AD918D-9F05-44E6-8353-80D5BD39ADE9}" srcOrd="0" destOrd="0" parTransId="{4A3073A1-00CB-4279-86E2-8DE55936A203}" sibTransId="{0C2D2C8B-A7F7-495C-8BB2-3DCADBBE9AC8}"/>
    <dgm:cxn modelId="{FEDF0AF4-92F2-4951-8662-4C8086B95826}" type="presOf" srcId="{E9026460-2462-43D3-9ACF-83539865D236}" destId="{85FA6A67-4EAF-4D96-BC35-8AE4E162A59D}" srcOrd="0" destOrd="0" presId="urn:microsoft.com/office/officeart/2005/8/layout/hierarchy3"/>
    <dgm:cxn modelId="{E6CF5586-560F-4551-BE11-C2584786AFCB}" type="presParOf" srcId="{85FA6A67-4EAF-4D96-BC35-8AE4E162A59D}" destId="{5B864727-E42D-45EA-8716-E68FCCDF484F}" srcOrd="0" destOrd="0" presId="urn:microsoft.com/office/officeart/2005/8/layout/hierarchy3"/>
    <dgm:cxn modelId="{942BDB02-7EE6-4151-968B-BFC103C0A080}" type="presParOf" srcId="{5B864727-E42D-45EA-8716-E68FCCDF484F}" destId="{A9211A20-D85A-4B80-8FD7-8F040031F097}" srcOrd="0" destOrd="0" presId="urn:microsoft.com/office/officeart/2005/8/layout/hierarchy3"/>
    <dgm:cxn modelId="{C68CFC5B-E53D-4519-966E-5CFA5F11015C}" type="presParOf" srcId="{A9211A20-D85A-4B80-8FD7-8F040031F097}" destId="{5682FC86-D57C-4B72-BB4D-75D0B2E5FE02}" srcOrd="0" destOrd="0" presId="urn:microsoft.com/office/officeart/2005/8/layout/hierarchy3"/>
    <dgm:cxn modelId="{987AE192-60C8-47D0-BC2C-9C8134EE6402}" type="presParOf" srcId="{A9211A20-D85A-4B80-8FD7-8F040031F097}" destId="{9300D452-2604-4110-8B07-4644C9D6AD42}" srcOrd="1" destOrd="0" presId="urn:microsoft.com/office/officeart/2005/8/layout/hierarchy3"/>
    <dgm:cxn modelId="{BEF88711-B8BF-4476-B2EE-5D0951F4676D}" type="presParOf" srcId="{5B864727-E42D-45EA-8716-E68FCCDF484F}" destId="{DA512252-1BB3-4789-853B-F2E1F0DF6423}" srcOrd="1" destOrd="0" presId="urn:microsoft.com/office/officeart/2005/8/layout/hierarchy3"/>
    <dgm:cxn modelId="{3EBAB7A6-D94E-424A-9AD0-630432D96AC5}" type="presParOf" srcId="{DA512252-1BB3-4789-853B-F2E1F0DF6423}" destId="{26E5F661-4AB5-43DE-BB49-D81CF4605D0A}" srcOrd="0" destOrd="0" presId="urn:microsoft.com/office/officeart/2005/8/layout/hierarchy3"/>
    <dgm:cxn modelId="{C54A4F40-34D3-4E58-A4A1-3BCA4B66653C}" type="presParOf" srcId="{DA512252-1BB3-4789-853B-F2E1F0DF6423}" destId="{9A3D49F5-66CD-4271-B8E1-B410585FD120}" srcOrd="1" destOrd="0" presId="urn:microsoft.com/office/officeart/2005/8/layout/hierarchy3"/>
    <dgm:cxn modelId="{FCFCD213-FE0A-40F0-A765-3F3D75BB8314}" type="presParOf" srcId="{85FA6A67-4EAF-4D96-BC35-8AE4E162A59D}" destId="{8ED4B70D-3F0F-40A3-B980-3C81049B774B}" srcOrd="1" destOrd="0" presId="urn:microsoft.com/office/officeart/2005/8/layout/hierarchy3"/>
    <dgm:cxn modelId="{53321B17-3CC6-4568-ABE2-FADD7AC1AB91}" type="presParOf" srcId="{8ED4B70D-3F0F-40A3-B980-3C81049B774B}" destId="{70E9E0BB-0D46-4527-BE25-B603532ED4F9}" srcOrd="0" destOrd="0" presId="urn:microsoft.com/office/officeart/2005/8/layout/hierarchy3"/>
    <dgm:cxn modelId="{31A14BD1-6AE6-407D-A741-4AF0EEB167A8}" type="presParOf" srcId="{70E9E0BB-0D46-4527-BE25-B603532ED4F9}" destId="{3B2474D8-B266-4934-B8A2-3E8110047C7D}" srcOrd="0" destOrd="0" presId="urn:microsoft.com/office/officeart/2005/8/layout/hierarchy3"/>
    <dgm:cxn modelId="{C8A117F2-E3E2-4DF9-82BF-14F3FCDA4AEF}" type="presParOf" srcId="{70E9E0BB-0D46-4527-BE25-B603532ED4F9}" destId="{280A9922-79B6-4DB9-9FF9-EF8E788CB904}" srcOrd="1" destOrd="0" presId="urn:microsoft.com/office/officeart/2005/8/layout/hierarchy3"/>
    <dgm:cxn modelId="{7D3505D9-D4FA-4BEF-9937-CCFD6334ECFE}" type="presParOf" srcId="{8ED4B70D-3F0F-40A3-B980-3C81049B774B}" destId="{A81117C7-CD88-454D-847E-07C2AD52C642}" srcOrd="1" destOrd="0" presId="urn:microsoft.com/office/officeart/2005/8/layout/hierarchy3"/>
    <dgm:cxn modelId="{D8F55B3E-F9C8-45D2-A6D6-39246D34B5D2}" type="presParOf" srcId="{A81117C7-CD88-454D-847E-07C2AD52C642}" destId="{055D2208-1EFE-4833-B72C-2968AD9A4492}" srcOrd="0" destOrd="0" presId="urn:microsoft.com/office/officeart/2005/8/layout/hierarchy3"/>
    <dgm:cxn modelId="{4637AFFC-C0ED-4E04-994D-FB7E40153935}" type="presParOf" srcId="{A81117C7-CD88-454D-847E-07C2AD52C642}" destId="{F36746AB-D895-4CF1-9D54-4E170E30A48C}" srcOrd="1" destOrd="0" presId="urn:microsoft.com/office/officeart/2005/8/layout/hierarchy3"/>
    <dgm:cxn modelId="{1B73E068-213B-4E65-8392-697F207D6FBE}" type="presParOf" srcId="{85FA6A67-4EAF-4D96-BC35-8AE4E162A59D}" destId="{B95602EC-6A6A-44E1-A0DE-740D67CEEBD2}" srcOrd="2" destOrd="0" presId="urn:microsoft.com/office/officeart/2005/8/layout/hierarchy3"/>
    <dgm:cxn modelId="{7EBC51DB-D80C-44A3-9240-C9682D8559A5}" type="presParOf" srcId="{B95602EC-6A6A-44E1-A0DE-740D67CEEBD2}" destId="{20F9073B-5B62-47B8-98E4-FFE92433695B}" srcOrd="0" destOrd="0" presId="urn:microsoft.com/office/officeart/2005/8/layout/hierarchy3"/>
    <dgm:cxn modelId="{7C305177-1CB8-42B4-875C-79D3D2AAFE18}" type="presParOf" srcId="{20F9073B-5B62-47B8-98E4-FFE92433695B}" destId="{59D6573D-0FE1-4199-8D52-EAF27629FC5F}" srcOrd="0" destOrd="0" presId="urn:microsoft.com/office/officeart/2005/8/layout/hierarchy3"/>
    <dgm:cxn modelId="{E49E6EBA-7966-4E40-B83A-DB8705585CF5}" type="presParOf" srcId="{20F9073B-5B62-47B8-98E4-FFE92433695B}" destId="{257A405D-EA0D-4E86-8512-3543186B708E}" srcOrd="1" destOrd="0" presId="urn:microsoft.com/office/officeart/2005/8/layout/hierarchy3"/>
    <dgm:cxn modelId="{5B9C8F57-8A68-47F9-97A9-302A24287176}" type="presParOf" srcId="{B95602EC-6A6A-44E1-A0DE-740D67CEEBD2}" destId="{B63E7362-6273-4238-9722-A8CCB116C3A6}" srcOrd="1" destOrd="0" presId="urn:microsoft.com/office/officeart/2005/8/layout/hierarchy3"/>
    <dgm:cxn modelId="{476B687B-7AD5-4924-ACF5-2FC94554CC08}" type="presParOf" srcId="{B63E7362-6273-4238-9722-A8CCB116C3A6}" destId="{EEFC0CE9-DDA8-4CE8-BBB0-D2A8D98E2B0B}" srcOrd="0" destOrd="0" presId="urn:microsoft.com/office/officeart/2005/8/layout/hierarchy3"/>
    <dgm:cxn modelId="{00255900-D5AE-475A-9737-BB18DEDBA537}" type="presParOf" srcId="{B63E7362-6273-4238-9722-A8CCB116C3A6}" destId="{8CD401EA-879A-420B-A6CA-45202243027E}" srcOrd="1" destOrd="0" presId="urn:microsoft.com/office/officeart/2005/8/layout/hierarchy3"/>
    <dgm:cxn modelId="{5F595484-B7E2-4927-8D58-4D3640283F0F}" type="presParOf" srcId="{85FA6A67-4EAF-4D96-BC35-8AE4E162A59D}" destId="{1293CC36-680E-4DC4-9874-F65798717729}" srcOrd="3" destOrd="0" presId="urn:microsoft.com/office/officeart/2005/8/layout/hierarchy3"/>
    <dgm:cxn modelId="{164CA4F4-1D5C-4DB9-AC90-BAACC7969C94}" type="presParOf" srcId="{1293CC36-680E-4DC4-9874-F65798717729}" destId="{2A2DF97D-7C9D-4868-A709-E6983A56F5F3}" srcOrd="0" destOrd="0" presId="urn:microsoft.com/office/officeart/2005/8/layout/hierarchy3"/>
    <dgm:cxn modelId="{27A4F272-BDA7-4048-9C6E-EA44CCB73C5E}" type="presParOf" srcId="{2A2DF97D-7C9D-4868-A709-E6983A56F5F3}" destId="{BEDEDF8C-DC40-48F6-B908-1E6907B187D9}" srcOrd="0" destOrd="0" presId="urn:microsoft.com/office/officeart/2005/8/layout/hierarchy3"/>
    <dgm:cxn modelId="{213E235F-EB3A-4283-9020-EA0E77A39C07}" type="presParOf" srcId="{2A2DF97D-7C9D-4868-A709-E6983A56F5F3}" destId="{E3064BDB-2D12-4E2F-B096-B2EE9DF718A4}" srcOrd="1" destOrd="0" presId="urn:microsoft.com/office/officeart/2005/8/layout/hierarchy3"/>
    <dgm:cxn modelId="{F5198F36-3F17-47BF-89A6-7959CFDC1AD2}" type="presParOf" srcId="{1293CC36-680E-4DC4-9874-F65798717729}" destId="{ED844B7B-E92B-4A9F-A0B2-00E598374670}" srcOrd="1" destOrd="0" presId="urn:microsoft.com/office/officeart/2005/8/layout/hierarchy3"/>
    <dgm:cxn modelId="{F37C6D4B-286A-4954-B8B9-ED300CA04575}" type="presParOf" srcId="{ED844B7B-E92B-4A9F-A0B2-00E598374670}" destId="{81C91100-E78F-4F41-8EF5-D4AE8D2A2D52}" srcOrd="0" destOrd="0" presId="urn:microsoft.com/office/officeart/2005/8/layout/hierarchy3"/>
    <dgm:cxn modelId="{5C791398-83DF-42CA-A9F5-6706E456E9D4}" type="presParOf" srcId="{ED844B7B-E92B-4A9F-A0B2-00E598374670}" destId="{9F15D28E-24BF-42F0-8F60-01C8CE3314F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55F2C4-4DBF-4A6F-BFA0-2A7E5196174B}" type="doc">
      <dgm:prSet loTypeId="urn:microsoft.com/office/officeart/2005/8/layout/hierarchy3" loCatId="hierarchy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fi-FI"/>
        </a:p>
      </dgm:t>
    </dgm:pt>
    <dgm:pt modelId="{6170D120-2E5B-4105-8DD6-00692B5E4A5C}">
      <dgm:prSet custT="1"/>
      <dgm:spPr/>
      <dgm:t>
        <a:bodyPr/>
        <a:lstStyle/>
        <a:p>
          <a:r>
            <a:rPr lang="fi-FI" sz="2800" dirty="0"/>
            <a:t>Alajalansuo</a:t>
          </a:r>
        </a:p>
      </dgm:t>
    </dgm:pt>
    <dgm:pt modelId="{7FA1247A-19D1-4A0E-83F2-CB78BAFF167F}" type="parTrans" cxnId="{6921813D-76A3-4BAE-9DF9-2A38511D5228}">
      <dgm:prSet/>
      <dgm:spPr/>
      <dgm:t>
        <a:bodyPr/>
        <a:lstStyle/>
        <a:p>
          <a:endParaRPr lang="fi-FI"/>
        </a:p>
      </dgm:t>
    </dgm:pt>
    <dgm:pt modelId="{4118CFEC-27B5-4429-88C0-68954BD7E656}" type="sibTrans" cxnId="{6921813D-76A3-4BAE-9DF9-2A38511D5228}">
      <dgm:prSet/>
      <dgm:spPr/>
      <dgm:t>
        <a:bodyPr/>
        <a:lstStyle/>
        <a:p>
          <a:endParaRPr lang="fi-FI"/>
        </a:p>
      </dgm:t>
    </dgm:pt>
    <dgm:pt modelId="{9B828863-9FC0-497C-BD61-D5FBB1E2B7AF}">
      <dgm:prSet/>
      <dgm:spPr/>
      <dgm:t>
        <a:bodyPr/>
        <a:lstStyle/>
        <a:p>
          <a:r>
            <a:rPr lang="fi-FI" dirty="0" err="1"/>
            <a:t>Enäsuo-Lupansuo</a:t>
          </a:r>
          <a:endParaRPr lang="fi-FI" dirty="0"/>
        </a:p>
      </dgm:t>
    </dgm:pt>
    <dgm:pt modelId="{71040858-374E-4A33-9DEC-49D8A8A1A83D}" type="parTrans" cxnId="{95F0C007-2B2D-4EAB-8391-705459F0172C}">
      <dgm:prSet/>
      <dgm:spPr/>
      <dgm:t>
        <a:bodyPr/>
        <a:lstStyle/>
        <a:p>
          <a:endParaRPr lang="fi-FI"/>
        </a:p>
      </dgm:t>
    </dgm:pt>
    <dgm:pt modelId="{E47F8EBA-0839-49E4-9BD6-23E8542D90D9}" type="sibTrans" cxnId="{95F0C007-2B2D-4EAB-8391-705459F0172C}">
      <dgm:prSet/>
      <dgm:spPr/>
      <dgm:t>
        <a:bodyPr/>
        <a:lstStyle/>
        <a:p>
          <a:endParaRPr lang="fi-FI"/>
        </a:p>
      </dgm:t>
    </dgm:pt>
    <dgm:pt modelId="{FA7F9B75-7C8A-4F08-940E-8A304566574D}">
      <dgm:prSet/>
      <dgm:spPr/>
      <dgm:t>
        <a:bodyPr/>
        <a:lstStyle/>
        <a:p>
          <a:r>
            <a:rPr lang="fi-FI" dirty="0" err="1"/>
            <a:t>Hangassuo</a:t>
          </a:r>
          <a:endParaRPr lang="fi-FI" dirty="0"/>
        </a:p>
      </dgm:t>
    </dgm:pt>
    <dgm:pt modelId="{04BD7197-F6DC-477D-94CD-80BAD5283C88}" type="parTrans" cxnId="{0636737E-52DF-4C97-AB5A-60F1A30121BA}">
      <dgm:prSet/>
      <dgm:spPr/>
      <dgm:t>
        <a:bodyPr/>
        <a:lstStyle/>
        <a:p>
          <a:endParaRPr lang="fi-FI"/>
        </a:p>
      </dgm:t>
    </dgm:pt>
    <dgm:pt modelId="{1816621A-F5F6-4BF6-B6A5-559E85534D39}" type="sibTrans" cxnId="{0636737E-52DF-4C97-AB5A-60F1A30121BA}">
      <dgm:prSet/>
      <dgm:spPr/>
      <dgm:t>
        <a:bodyPr/>
        <a:lstStyle/>
        <a:p>
          <a:endParaRPr lang="fi-FI"/>
        </a:p>
      </dgm:t>
    </dgm:pt>
    <dgm:pt modelId="{78E046C9-2E2F-4351-BFFD-A79583C356D2}">
      <dgm:prSet/>
      <dgm:spPr/>
      <dgm:t>
        <a:bodyPr/>
        <a:lstStyle/>
        <a:p>
          <a:r>
            <a:rPr lang="fi-FI" dirty="0"/>
            <a:t>Haukkasuo</a:t>
          </a:r>
        </a:p>
      </dgm:t>
    </dgm:pt>
    <dgm:pt modelId="{647446C4-9C84-4A38-9E3C-BD51C9CDB2C6}" type="parTrans" cxnId="{C907DB9A-7AD5-4203-A02A-545916FEE559}">
      <dgm:prSet/>
      <dgm:spPr/>
      <dgm:t>
        <a:bodyPr/>
        <a:lstStyle/>
        <a:p>
          <a:endParaRPr lang="fi-FI"/>
        </a:p>
      </dgm:t>
    </dgm:pt>
    <dgm:pt modelId="{6A7C7AE6-A759-4B1C-8D2D-032C244DDACE}" type="sibTrans" cxnId="{C907DB9A-7AD5-4203-A02A-545916FEE559}">
      <dgm:prSet/>
      <dgm:spPr/>
      <dgm:t>
        <a:bodyPr/>
        <a:lstStyle/>
        <a:p>
          <a:endParaRPr lang="fi-FI"/>
        </a:p>
      </dgm:t>
    </dgm:pt>
    <dgm:pt modelId="{7692007C-0D03-4CDE-8EDE-E1376621E095}">
      <dgm:prSet/>
      <dgm:spPr>
        <a:ln w="12700">
          <a:solidFill>
            <a:schemeClr val="accent5"/>
          </a:solidFill>
        </a:ln>
      </dgm:spPr>
      <dgm:t>
        <a:bodyPr/>
        <a:lstStyle/>
        <a:p>
          <a:r>
            <a:rPr lang="fi-FI" dirty="0"/>
            <a:t>FINIBA</a:t>
          </a:r>
        </a:p>
      </dgm:t>
    </dgm:pt>
    <dgm:pt modelId="{44B52D1C-4198-466F-9205-BF15C7562D31}" type="parTrans" cxnId="{6DE2EECC-72B3-47DC-90B9-5CB4AF946500}">
      <dgm:prSet/>
      <dgm:spPr>
        <a:ln w="38100">
          <a:solidFill>
            <a:srgbClr val="B7381A"/>
          </a:solidFill>
        </a:ln>
      </dgm:spPr>
      <dgm:t>
        <a:bodyPr/>
        <a:lstStyle/>
        <a:p>
          <a:endParaRPr lang="fi-FI"/>
        </a:p>
      </dgm:t>
    </dgm:pt>
    <dgm:pt modelId="{7E116778-8F8F-4A72-8F98-312EE5A05978}" type="sibTrans" cxnId="{6DE2EECC-72B3-47DC-90B9-5CB4AF946500}">
      <dgm:prSet/>
      <dgm:spPr/>
      <dgm:t>
        <a:bodyPr/>
        <a:lstStyle/>
        <a:p>
          <a:endParaRPr lang="fi-FI"/>
        </a:p>
      </dgm:t>
    </dgm:pt>
    <dgm:pt modelId="{AA9DA9B1-09AD-4431-B4E6-0B78118C4681}">
      <dgm:prSet/>
      <dgm:spPr>
        <a:ln w="12700">
          <a:solidFill>
            <a:schemeClr val="accent5"/>
          </a:solidFill>
        </a:ln>
      </dgm:spPr>
      <dgm:t>
        <a:bodyPr/>
        <a:lstStyle/>
        <a:p>
          <a:r>
            <a:rPr lang="fi-FI" dirty="0"/>
            <a:t>FINIBA</a:t>
          </a:r>
        </a:p>
      </dgm:t>
    </dgm:pt>
    <dgm:pt modelId="{016A7B9C-437E-4453-983C-DD034F586500}" type="parTrans" cxnId="{10F9A836-43A3-4B11-A210-8421389910E2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4F615E5C-BCF9-4B96-959E-7B61165EFBC8}" type="sibTrans" cxnId="{10F9A836-43A3-4B11-A210-8421389910E2}">
      <dgm:prSet/>
      <dgm:spPr/>
      <dgm:t>
        <a:bodyPr/>
        <a:lstStyle/>
        <a:p>
          <a:endParaRPr lang="fi-FI"/>
        </a:p>
      </dgm:t>
    </dgm:pt>
    <dgm:pt modelId="{3B0E04C6-BF79-4E93-AAD5-57B281A3D5F5}">
      <dgm:prSet/>
      <dgm:spPr>
        <a:ln w="12700">
          <a:solidFill>
            <a:schemeClr val="accent5"/>
          </a:solidFill>
        </a:ln>
      </dgm:spPr>
      <dgm:t>
        <a:bodyPr/>
        <a:lstStyle/>
        <a:p>
          <a:r>
            <a:rPr lang="fi-FI" dirty="0"/>
            <a:t>FINIBA</a:t>
          </a:r>
        </a:p>
      </dgm:t>
    </dgm:pt>
    <dgm:pt modelId="{C93EE59C-860A-429C-B98D-7AD77F89DEDD}" type="parTrans" cxnId="{521413F5-FBDF-4294-B4B5-CEEF372A3D67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8A8B5480-85C8-43C0-9E9F-5E83D98C3ABE}" type="sibTrans" cxnId="{521413F5-FBDF-4294-B4B5-CEEF372A3D67}">
      <dgm:prSet/>
      <dgm:spPr/>
      <dgm:t>
        <a:bodyPr/>
        <a:lstStyle/>
        <a:p>
          <a:endParaRPr lang="fi-FI"/>
        </a:p>
      </dgm:t>
    </dgm:pt>
    <dgm:pt modelId="{BF3E0B00-6684-4FA7-BD9B-4A7A700AFC36}">
      <dgm:prSet custT="1"/>
      <dgm:spPr/>
      <dgm:t>
        <a:bodyPr/>
        <a:lstStyle/>
        <a:p>
          <a:r>
            <a:rPr lang="fi-FI" sz="17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Soidensuojelu-ohjelma</a:t>
          </a:r>
          <a:endParaRPr lang="fi-FI" dirty="0"/>
        </a:p>
      </dgm:t>
    </dgm:pt>
    <dgm:pt modelId="{37B12E97-0A74-43F7-9EE8-41C45581D5AC}" type="parTrans" cxnId="{E73FDC16-5943-42AE-8BC8-F575E416DF7E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FB253D3F-A316-48E6-898E-236E8F4D8FE9}" type="sibTrans" cxnId="{E73FDC16-5943-42AE-8BC8-F575E416DF7E}">
      <dgm:prSet/>
      <dgm:spPr/>
      <dgm:t>
        <a:bodyPr/>
        <a:lstStyle/>
        <a:p>
          <a:endParaRPr lang="fi-FI"/>
        </a:p>
      </dgm:t>
    </dgm:pt>
    <dgm:pt modelId="{B0B226B8-5A0F-455A-A739-C74BDBB0E786}">
      <dgm:prSet custT="1"/>
      <dgm:spPr/>
      <dgm:t>
        <a:bodyPr/>
        <a:lstStyle/>
        <a:p>
          <a:r>
            <a:rPr lang="fi-FI" sz="1700" dirty="0"/>
            <a:t>Natura 2000</a:t>
          </a:r>
        </a:p>
      </dgm:t>
    </dgm:pt>
    <dgm:pt modelId="{DE7B1ECB-F84E-4D67-B2EE-3EED66B7809C}" type="parTrans" cxnId="{32AFCB17-7E38-414E-AE45-40C3E4FBCED4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0F7EBE34-9ACF-4191-B19C-50B899FC5332}" type="sibTrans" cxnId="{32AFCB17-7E38-414E-AE45-40C3E4FBCED4}">
      <dgm:prSet/>
      <dgm:spPr/>
      <dgm:t>
        <a:bodyPr/>
        <a:lstStyle/>
        <a:p>
          <a:endParaRPr lang="fi-FI"/>
        </a:p>
      </dgm:t>
    </dgm:pt>
    <dgm:pt modelId="{D716EA23-2735-4EEB-AE45-4A9995AF42F2}">
      <dgm:prSet/>
      <dgm:spPr/>
      <dgm:t>
        <a:bodyPr/>
        <a:lstStyle/>
        <a:p>
          <a:r>
            <a:rPr lang="fi-FI" dirty="0"/>
            <a:t>Soidensuojelu-ohjelma</a:t>
          </a:r>
        </a:p>
      </dgm:t>
    </dgm:pt>
    <dgm:pt modelId="{1358CA31-1FD1-4EBA-8BB3-B44D3B703A7D}" type="parTrans" cxnId="{C28A33AC-DB15-4AA6-BB3E-CD4095B7579A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FD9CD68F-CF16-421B-8560-7BBFE8EAA5C4}" type="sibTrans" cxnId="{C28A33AC-DB15-4AA6-BB3E-CD4095B7579A}">
      <dgm:prSet/>
      <dgm:spPr/>
      <dgm:t>
        <a:bodyPr/>
        <a:lstStyle/>
        <a:p>
          <a:endParaRPr lang="fi-FI"/>
        </a:p>
      </dgm:t>
    </dgm:pt>
    <dgm:pt modelId="{2C205FF2-C027-4EA5-B709-20328DD98B88}">
      <dgm:prSet/>
      <dgm:spPr/>
      <dgm:t>
        <a:bodyPr/>
        <a:lstStyle/>
        <a:p>
          <a:r>
            <a:rPr lang="fi-FI" dirty="0"/>
            <a:t>Natura 2000</a:t>
          </a:r>
        </a:p>
      </dgm:t>
    </dgm:pt>
    <dgm:pt modelId="{92639EDA-E7F0-44ED-9603-11E6992C49D5}" type="parTrans" cxnId="{CAE66E85-33B9-4C7D-B309-B0104F714ABB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B9C167A3-24AA-499B-9CDF-E433639835AE}" type="sibTrans" cxnId="{CAE66E85-33B9-4C7D-B309-B0104F714ABB}">
      <dgm:prSet/>
      <dgm:spPr/>
      <dgm:t>
        <a:bodyPr/>
        <a:lstStyle/>
        <a:p>
          <a:endParaRPr lang="fi-FI"/>
        </a:p>
      </dgm:t>
    </dgm:pt>
    <dgm:pt modelId="{26EBF8AB-8870-4310-8222-F15179165350}">
      <dgm:prSet/>
      <dgm:spPr/>
      <dgm:t>
        <a:bodyPr/>
        <a:lstStyle/>
        <a:p>
          <a:r>
            <a:rPr lang="fi-FI" dirty="0"/>
            <a:t>Soidensuojelu-ohjelma</a:t>
          </a:r>
        </a:p>
      </dgm:t>
    </dgm:pt>
    <dgm:pt modelId="{FB8E591F-1DA5-487E-BB0F-B5F475E34C1C}" type="parTrans" cxnId="{DE17B884-B5D4-4B88-9C61-CD4F2330F7A4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C85A6920-9356-469D-8216-7270978B935F}" type="sibTrans" cxnId="{DE17B884-B5D4-4B88-9C61-CD4F2330F7A4}">
      <dgm:prSet/>
      <dgm:spPr/>
      <dgm:t>
        <a:bodyPr/>
        <a:lstStyle/>
        <a:p>
          <a:endParaRPr lang="fi-FI"/>
        </a:p>
      </dgm:t>
    </dgm:pt>
    <dgm:pt modelId="{11BC74BA-982D-4CF8-B3ED-80257B332241}">
      <dgm:prSet/>
      <dgm:spPr/>
      <dgm:t>
        <a:bodyPr/>
        <a:lstStyle/>
        <a:p>
          <a:r>
            <a:rPr lang="fi-FI"/>
            <a:t>Natura 2000</a:t>
          </a:r>
          <a:endParaRPr lang="fi-FI" dirty="0"/>
        </a:p>
      </dgm:t>
    </dgm:pt>
    <dgm:pt modelId="{5BEA6234-9363-4D85-B7AE-D9EB83AB9481}" type="parTrans" cxnId="{EC206A00-9416-4B97-85C7-2A987745250F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564E973E-B7E5-47CB-83AF-26CB16BDBC89}" type="sibTrans" cxnId="{EC206A00-9416-4B97-85C7-2A987745250F}">
      <dgm:prSet/>
      <dgm:spPr/>
      <dgm:t>
        <a:bodyPr/>
        <a:lstStyle/>
        <a:p>
          <a:endParaRPr lang="fi-FI"/>
        </a:p>
      </dgm:t>
    </dgm:pt>
    <dgm:pt modelId="{28F89A1D-4593-4305-A142-9667C7AF40A4}">
      <dgm:prSet/>
      <dgm:spPr/>
      <dgm:t>
        <a:bodyPr/>
        <a:lstStyle/>
        <a:p>
          <a:r>
            <a:rPr lang="fi-FI" dirty="0"/>
            <a:t>Soidensuojelu-ohjelma</a:t>
          </a:r>
        </a:p>
      </dgm:t>
    </dgm:pt>
    <dgm:pt modelId="{858B8813-62B3-45DF-B90F-073AFD90EC6D}" type="parTrans" cxnId="{2A3D1F88-5E63-4C01-8C80-BB814C190084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E769660A-542D-4FFE-9F4A-A994088410EB}" type="sibTrans" cxnId="{2A3D1F88-5E63-4C01-8C80-BB814C190084}">
      <dgm:prSet/>
      <dgm:spPr/>
      <dgm:t>
        <a:bodyPr/>
        <a:lstStyle/>
        <a:p>
          <a:endParaRPr lang="fi-FI"/>
        </a:p>
      </dgm:t>
    </dgm:pt>
    <dgm:pt modelId="{8443E1DD-EC5C-4A57-B2B0-233A7907F3AB}">
      <dgm:prSet/>
      <dgm:spPr/>
      <dgm:t>
        <a:bodyPr/>
        <a:lstStyle/>
        <a:p>
          <a:r>
            <a:rPr lang="fi-FI"/>
            <a:t>Natura 2000</a:t>
          </a:r>
          <a:endParaRPr lang="fi-FI" dirty="0"/>
        </a:p>
      </dgm:t>
    </dgm:pt>
    <dgm:pt modelId="{E01272F1-85B5-496A-9A6B-8936A17CEEC5}" type="parTrans" cxnId="{518CAF5F-A2B1-41BE-B648-E1D8F39546F9}">
      <dgm:prSet/>
      <dgm:spPr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gm:spPr>
      <dgm:t>
        <a:bodyPr/>
        <a:lstStyle/>
        <a:p>
          <a:endParaRPr lang="fi-FI"/>
        </a:p>
      </dgm:t>
    </dgm:pt>
    <dgm:pt modelId="{76951201-13B8-46C7-A954-ED41766F96A0}" type="sibTrans" cxnId="{518CAF5F-A2B1-41BE-B648-E1D8F39546F9}">
      <dgm:prSet/>
      <dgm:spPr/>
      <dgm:t>
        <a:bodyPr/>
        <a:lstStyle/>
        <a:p>
          <a:endParaRPr lang="fi-FI"/>
        </a:p>
      </dgm:t>
    </dgm:pt>
    <dgm:pt modelId="{A848C54F-7CA3-46D7-AB78-08A68346AFAD}" type="pres">
      <dgm:prSet presAssocID="{A155F2C4-4DBF-4A6F-BFA0-2A7E5196174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628029C-E4DB-4888-B8EF-D9993DC6B380}" type="pres">
      <dgm:prSet presAssocID="{6170D120-2E5B-4105-8DD6-00692B5E4A5C}" presName="root" presStyleCnt="0"/>
      <dgm:spPr/>
    </dgm:pt>
    <dgm:pt modelId="{431581AC-4035-4BD1-9531-35DCC3F5AC68}" type="pres">
      <dgm:prSet presAssocID="{6170D120-2E5B-4105-8DD6-00692B5E4A5C}" presName="rootComposite" presStyleCnt="0"/>
      <dgm:spPr/>
    </dgm:pt>
    <dgm:pt modelId="{4764C73B-60FB-401A-8EAE-E7E33D145CC7}" type="pres">
      <dgm:prSet presAssocID="{6170D120-2E5B-4105-8DD6-00692B5E4A5C}" presName="rootText" presStyleLbl="node1" presStyleIdx="0" presStyleCnt="4"/>
      <dgm:spPr/>
    </dgm:pt>
    <dgm:pt modelId="{B3E5FADE-4248-42A8-B0CD-4DAA7AAAF712}" type="pres">
      <dgm:prSet presAssocID="{6170D120-2E5B-4105-8DD6-00692B5E4A5C}" presName="rootConnector" presStyleLbl="node1" presStyleIdx="0" presStyleCnt="4"/>
      <dgm:spPr/>
    </dgm:pt>
    <dgm:pt modelId="{CE23ACE3-4123-44CD-BFF1-C345700788C0}" type="pres">
      <dgm:prSet presAssocID="{6170D120-2E5B-4105-8DD6-00692B5E4A5C}" presName="childShape" presStyleCnt="0"/>
      <dgm:spPr/>
    </dgm:pt>
    <dgm:pt modelId="{95297498-FECC-4E20-A4EF-7DD414B27143}" type="pres">
      <dgm:prSet presAssocID="{37B12E97-0A74-43F7-9EE8-41C45581D5AC}" presName="Name13" presStyleLbl="parChTrans1D2" presStyleIdx="0" presStyleCnt="11"/>
      <dgm:spPr>
        <a:xfrm>
          <a:off x="661268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</dgm:spPr>
    </dgm:pt>
    <dgm:pt modelId="{0A6B20DB-6E9E-4138-999E-FE18232C3E90}" type="pres">
      <dgm:prSet presAssocID="{BF3E0B00-6684-4FA7-BD9B-4A7A700AFC36}" presName="childText" presStyleLbl="bgAcc1" presStyleIdx="0" presStyleCnt="11">
        <dgm:presLayoutVars>
          <dgm:bulletEnabled val="1"/>
        </dgm:presLayoutVars>
      </dgm:prSet>
      <dgm:spPr/>
    </dgm:pt>
    <dgm:pt modelId="{BA722B15-DAB0-432C-B228-2EF231751AB4}" type="pres">
      <dgm:prSet presAssocID="{DE7B1ECB-F84E-4D67-B2EE-3EED66B7809C}" presName="Name13" presStyleLbl="parChTrans1D2" presStyleIdx="1" presStyleCnt="11"/>
      <dgm:spPr>
        <a:xfrm>
          <a:off x="661268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</dgm:spPr>
    </dgm:pt>
    <dgm:pt modelId="{F962FC67-6D63-4D6A-8528-DB53885719E5}" type="pres">
      <dgm:prSet presAssocID="{B0B226B8-5A0F-455A-A739-C74BDBB0E786}" presName="childText" presStyleLbl="bgAcc1" presStyleIdx="1" presStyleCnt="11">
        <dgm:presLayoutVars>
          <dgm:bulletEnabled val="1"/>
        </dgm:presLayoutVars>
      </dgm:prSet>
      <dgm:spPr/>
    </dgm:pt>
    <dgm:pt modelId="{03B199C1-FF5C-4083-A1BF-8798D23A9E7A}" type="pres">
      <dgm:prSet presAssocID="{44B52D1C-4198-466F-9205-BF15C7562D31}" presName="Name13" presStyleLbl="parChTrans1D2" presStyleIdx="2" presStyleCnt="11"/>
      <dgm:spPr/>
    </dgm:pt>
    <dgm:pt modelId="{E3FE4439-63B0-427B-B0B9-5DB83CFA95FF}" type="pres">
      <dgm:prSet presAssocID="{7692007C-0D03-4CDE-8EDE-E1376621E095}" presName="childText" presStyleLbl="bgAcc1" presStyleIdx="2" presStyleCnt="11">
        <dgm:presLayoutVars>
          <dgm:bulletEnabled val="1"/>
        </dgm:presLayoutVars>
      </dgm:prSet>
      <dgm:spPr/>
    </dgm:pt>
    <dgm:pt modelId="{22284820-B430-4E57-9D14-94383261F69E}" type="pres">
      <dgm:prSet presAssocID="{9B828863-9FC0-497C-BD61-D5FBB1E2B7AF}" presName="root" presStyleCnt="0"/>
      <dgm:spPr/>
    </dgm:pt>
    <dgm:pt modelId="{367A00E3-F8F3-4DB6-9608-75EFD362CCDB}" type="pres">
      <dgm:prSet presAssocID="{9B828863-9FC0-497C-BD61-D5FBB1E2B7AF}" presName="rootComposite" presStyleCnt="0"/>
      <dgm:spPr/>
    </dgm:pt>
    <dgm:pt modelId="{46E21E16-80C7-4308-90B1-CA3DAAA34795}" type="pres">
      <dgm:prSet presAssocID="{9B828863-9FC0-497C-BD61-D5FBB1E2B7AF}" presName="rootText" presStyleLbl="node1" presStyleIdx="1" presStyleCnt="4"/>
      <dgm:spPr/>
    </dgm:pt>
    <dgm:pt modelId="{8E4775FF-B670-40B0-B595-5CC3C1EE45F5}" type="pres">
      <dgm:prSet presAssocID="{9B828863-9FC0-497C-BD61-D5FBB1E2B7AF}" presName="rootConnector" presStyleLbl="node1" presStyleIdx="1" presStyleCnt="4"/>
      <dgm:spPr/>
    </dgm:pt>
    <dgm:pt modelId="{A1C24A4E-A09D-45F0-8C25-08F8D11458F8}" type="pres">
      <dgm:prSet presAssocID="{9B828863-9FC0-497C-BD61-D5FBB1E2B7AF}" presName="childShape" presStyleCnt="0"/>
      <dgm:spPr/>
    </dgm:pt>
    <dgm:pt modelId="{7F5246EF-E861-4F4D-98CF-74D06F28A099}" type="pres">
      <dgm:prSet presAssocID="{1358CA31-1FD1-4EBA-8BB3-B44D3B703A7D}" presName="Name13" presStyleLbl="parChTrans1D2" presStyleIdx="3" presStyleCnt="11"/>
      <dgm:spPr>
        <a:xfrm>
          <a:off x="3186835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</dgm:spPr>
    </dgm:pt>
    <dgm:pt modelId="{01FDC2D2-548D-444A-93C8-0889D6AF2B83}" type="pres">
      <dgm:prSet presAssocID="{D716EA23-2735-4EEB-AE45-4A9995AF42F2}" presName="childText" presStyleLbl="bgAcc1" presStyleIdx="3" presStyleCnt="11">
        <dgm:presLayoutVars>
          <dgm:bulletEnabled val="1"/>
        </dgm:presLayoutVars>
      </dgm:prSet>
      <dgm:spPr/>
    </dgm:pt>
    <dgm:pt modelId="{13FCB439-7B62-43F3-BE8E-DA55E7BC9C22}" type="pres">
      <dgm:prSet presAssocID="{92639EDA-E7F0-44ED-9603-11E6992C49D5}" presName="Name13" presStyleLbl="parChTrans1D2" presStyleIdx="4" presStyleCnt="11"/>
      <dgm:spPr>
        <a:xfrm>
          <a:off x="3186835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</dgm:spPr>
    </dgm:pt>
    <dgm:pt modelId="{709EA693-C639-40E9-9442-936531DABCF2}" type="pres">
      <dgm:prSet presAssocID="{2C205FF2-C027-4EA5-B709-20328DD98B88}" presName="childText" presStyleLbl="bgAcc1" presStyleIdx="4" presStyleCnt="11">
        <dgm:presLayoutVars>
          <dgm:bulletEnabled val="1"/>
        </dgm:presLayoutVars>
      </dgm:prSet>
      <dgm:spPr/>
    </dgm:pt>
    <dgm:pt modelId="{B25ED51D-43B5-47B8-8B3F-4A8B4D6DF86E}" type="pres">
      <dgm:prSet presAssocID="{FA7F9B75-7C8A-4F08-940E-8A304566574D}" presName="root" presStyleCnt="0"/>
      <dgm:spPr/>
    </dgm:pt>
    <dgm:pt modelId="{DD88BB6D-71D7-4A15-A15D-EF629568D857}" type="pres">
      <dgm:prSet presAssocID="{FA7F9B75-7C8A-4F08-940E-8A304566574D}" presName="rootComposite" presStyleCnt="0"/>
      <dgm:spPr/>
    </dgm:pt>
    <dgm:pt modelId="{BB054C82-14F0-4E70-86CE-CFACE4152953}" type="pres">
      <dgm:prSet presAssocID="{FA7F9B75-7C8A-4F08-940E-8A304566574D}" presName="rootText" presStyleLbl="node1" presStyleIdx="2" presStyleCnt="4"/>
      <dgm:spPr/>
    </dgm:pt>
    <dgm:pt modelId="{67BDC2BB-84D1-4052-B321-FFBE541E21CD}" type="pres">
      <dgm:prSet presAssocID="{FA7F9B75-7C8A-4F08-940E-8A304566574D}" presName="rootConnector" presStyleLbl="node1" presStyleIdx="2" presStyleCnt="4"/>
      <dgm:spPr/>
    </dgm:pt>
    <dgm:pt modelId="{984190C0-D896-4FE8-BB89-B07F221E2146}" type="pres">
      <dgm:prSet presAssocID="{FA7F9B75-7C8A-4F08-940E-8A304566574D}" presName="childShape" presStyleCnt="0"/>
      <dgm:spPr/>
    </dgm:pt>
    <dgm:pt modelId="{7C808A91-C8DF-4540-83AB-3C4A592EFB5D}" type="pres">
      <dgm:prSet presAssocID="{FB8E591F-1DA5-487E-BB0F-B5F475E34C1C}" presName="Name13" presStyleLbl="parChTrans1D2" presStyleIdx="5" presStyleCnt="11"/>
      <dgm:spPr>
        <a:xfrm>
          <a:off x="5712402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</dgm:spPr>
    </dgm:pt>
    <dgm:pt modelId="{AA1050BF-4903-47BF-8368-A5DB9F8AA6E8}" type="pres">
      <dgm:prSet presAssocID="{26EBF8AB-8870-4310-8222-F15179165350}" presName="childText" presStyleLbl="bgAcc1" presStyleIdx="5" presStyleCnt="11">
        <dgm:presLayoutVars>
          <dgm:bulletEnabled val="1"/>
        </dgm:presLayoutVars>
      </dgm:prSet>
      <dgm:spPr/>
    </dgm:pt>
    <dgm:pt modelId="{930C2DE3-B833-4C17-9DA9-9EC1CD311EB6}" type="pres">
      <dgm:prSet presAssocID="{5BEA6234-9363-4D85-B7AE-D9EB83AB9481}" presName="Name13" presStyleLbl="parChTrans1D2" presStyleIdx="6" presStyleCnt="11"/>
      <dgm:spPr>
        <a:xfrm>
          <a:off x="5712402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</dgm:spPr>
    </dgm:pt>
    <dgm:pt modelId="{A9CD8FC5-9DEB-4FDE-A119-CA57B58203BF}" type="pres">
      <dgm:prSet presAssocID="{11BC74BA-982D-4CF8-B3ED-80257B332241}" presName="childText" presStyleLbl="bgAcc1" presStyleIdx="6" presStyleCnt="11">
        <dgm:presLayoutVars>
          <dgm:bulletEnabled val="1"/>
        </dgm:presLayoutVars>
      </dgm:prSet>
      <dgm:spPr/>
    </dgm:pt>
    <dgm:pt modelId="{20139246-A4AA-41C6-B36B-67007017BAA9}" type="pres">
      <dgm:prSet presAssocID="{C93EE59C-860A-429C-B98D-7AD77F89DEDD}" presName="Name13" presStyleLbl="parChTrans1D2" presStyleIdx="7" presStyleCnt="11"/>
      <dgm:spPr>
        <a:xfrm>
          <a:off x="5712402" y="1012031"/>
          <a:ext cx="202045" cy="32832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83236"/>
              </a:lnTo>
              <a:lnTo>
                <a:pt x="202045" y="3283236"/>
              </a:lnTo>
            </a:path>
          </a:pathLst>
        </a:custGeom>
      </dgm:spPr>
    </dgm:pt>
    <dgm:pt modelId="{0B91B8CB-2B9D-4B68-B022-895EB299A50F}" type="pres">
      <dgm:prSet presAssocID="{3B0E04C6-BF79-4E93-AAD5-57B281A3D5F5}" presName="childText" presStyleLbl="bgAcc1" presStyleIdx="7" presStyleCnt="11">
        <dgm:presLayoutVars>
          <dgm:bulletEnabled val="1"/>
        </dgm:presLayoutVars>
      </dgm:prSet>
      <dgm:spPr/>
    </dgm:pt>
    <dgm:pt modelId="{88462BBC-FEB3-4D9B-A48F-E22063A2DE0F}" type="pres">
      <dgm:prSet presAssocID="{78E046C9-2E2F-4351-BFFD-A79583C356D2}" presName="root" presStyleCnt="0"/>
      <dgm:spPr/>
    </dgm:pt>
    <dgm:pt modelId="{6493E41F-CE8E-4398-83F8-99EC3AD43364}" type="pres">
      <dgm:prSet presAssocID="{78E046C9-2E2F-4351-BFFD-A79583C356D2}" presName="rootComposite" presStyleCnt="0"/>
      <dgm:spPr/>
    </dgm:pt>
    <dgm:pt modelId="{012B5607-5EF2-4D55-BD88-BFB9217EA16B}" type="pres">
      <dgm:prSet presAssocID="{78E046C9-2E2F-4351-BFFD-A79583C356D2}" presName="rootText" presStyleLbl="node1" presStyleIdx="3" presStyleCnt="4"/>
      <dgm:spPr/>
    </dgm:pt>
    <dgm:pt modelId="{0537E646-FCE6-4DA1-BD8E-AC572E216637}" type="pres">
      <dgm:prSet presAssocID="{78E046C9-2E2F-4351-BFFD-A79583C356D2}" presName="rootConnector" presStyleLbl="node1" presStyleIdx="3" presStyleCnt="4"/>
      <dgm:spPr/>
    </dgm:pt>
    <dgm:pt modelId="{FD7F67FF-C05A-428F-A9C4-20CF85938A11}" type="pres">
      <dgm:prSet presAssocID="{78E046C9-2E2F-4351-BFFD-A79583C356D2}" presName="childShape" presStyleCnt="0"/>
      <dgm:spPr/>
    </dgm:pt>
    <dgm:pt modelId="{39FE088E-B719-4AC9-A0E0-A3AEF360F378}" type="pres">
      <dgm:prSet presAssocID="{858B8813-62B3-45DF-B90F-073AFD90EC6D}" presName="Name13" presStyleLbl="parChTrans1D2" presStyleIdx="8" presStyleCnt="11"/>
      <dgm:spPr>
        <a:xfrm>
          <a:off x="8237968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</dgm:spPr>
    </dgm:pt>
    <dgm:pt modelId="{DD3EC81D-DF2D-4587-8866-61338554874A}" type="pres">
      <dgm:prSet presAssocID="{28F89A1D-4593-4305-A142-9667C7AF40A4}" presName="childText" presStyleLbl="bgAcc1" presStyleIdx="8" presStyleCnt="11">
        <dgm:presLayoutVars>
          <dgm:bulletEnabled val="1"/>
        </dgm:presLayoutVars>
      </dgm:prSet>
      <dgm:spPr/>
    </dgm:pt>
    <dgm:pt modelId="{19537EE6-4D9D-40B1-9401-7AFA6DC689FA}" type="pres">
      <dgm:prSet presAssocID="{E01272F1-85B5-496A-9A6B-8936A17CEEC5}" presName="Name13" presStyleLbl="parChTrans1D2" presStyleIdx="9" presStyleCnt="11"/>
      <dgm:spPr>
        <a:xfrm>
          <a:off x="8237968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</dgm:spPr>
    </dgm:pt>
    <dgm:pt modelId="{81FF7BD2-9229-4732-AF5F-9825A6426F3F}" type="pres">
      <dgm:prSet presAssocID="{8443E1DD-EC5C-4A57-B2B0-233A7907F3AB}" presName="childText" presStyleLbl="bgAcc1" presStyleIdx="9" presStyleCnt="11">
        <dgm:presLayoutVars>
          <dgm:bulletEnabled val="1"/>
        </dgm:presLayoutVars>
      </dgm:prSet>
      <dgm:spPr/>
    </dgm:pt>
    <dgm:pt modelId="{0D8892FD-37FB-49A4-ADDC-1F9F6CF735DB}" type="pres">
      <dgm:prSet presAssocID="{016A7B9C-437E-4453-983C-DD034F586500}" presName="Name13" presStyleLbl="parChTrans1D2" presStyleIdx="10" presStyleCnt="11"/>
      <dgm:spPr>
        <a:xfrm>
          <a:off x="8237968" y="1012031"/>
          <a:ext cx="202045" cy="32832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83236"/>
              </a:lnTo>
              <a:lnTo>
                <a:pt x="202045" y="3283236"/>
              </a:lnTo>
            </a:path>
          </a:pathLst>
        </a:custGeom>
      </dgm:spPr>
    </dgm:pt>
    <dgm:pt modelId="{F335E314-CFB7-408D-83F4-AB901CDDC6FE}" type="pres">
      <dgm:prSet presAssocID="{AA9DA9B1-09AD-4431-B4E6-0B78118C4681}" presName="childText" presStyleLbl="bgAcc1" presStyleIdx="10" presStyleCnt="11">
        <dgm:presLayoutVars>
          <dgm:bulletEnabled val="1"/>
        </dgm:presLayoutVars>
      </dgm:prSet>
      <dgm:spPr/>
    </dgm:pt>
  </dgm:ptLst>
  <dgm:cxnLst>
    <dgm:cxn modelId="{EC206A00-9416-4B97-85C7-2A987745250F}" srcId="{FA7F9B75-7C8A-4F08-940E-8A304566574D}" destId="{11BC74BA-982D-4CF8-B3ED-80257B332241}" srcOrd="1" destOrd="0" parTransId="{5BEA6234-9363-4D85-B7AE-D9EB83AB9481}" sibTransId="{564E973E-B7E5-47CB-83AF-26CB16BDBC89}"/>
    <dgm:cxn modelId="{95F0C007-2B2D-4EAB-8391-705459F0172C}" srcId="{A155F2C4-4DBF-4A6F-BFA0-2A7E5196174B}" destId="{9B828863-9FC0-497C-BD61-D5FBB1E2B7AF}" srcOrd="1" destOrd="0" parTransId="{71040858-374E-4A33-9DEC-49D8A8A1A83D}" sibTransId="{E47F8EBA-0839-49E4-9BD6-23E8542D90D9}"/>
    <dgm:cxn modelId="{8CE56C0B-312E-45C0-A873-487158140C73}" type="presOf" srcId="{9B828863-9FC0-497C-BD61-D5FBB1E2B7AF}" destId="{8E4775FF-B670-40B0-B595-5CC3C1EE45F5}" srcOrd="1" destOrd="0" presId="urn:microsoft.com/office/officeart/2005/8/layout/hierarchy3"/>
    <dgm:cxn modelId="{6C7ECE0D-BF6D-4BCF-8C33-5E3FB036DD3C}" type="presOf" srcId="{B0B226B8-5A0F-455A-A739-C74BDBB0E786}" destId="{F962FC67-6D63-4D6A-8528-DB53885719E5}" srcOrd="0" destOrd="0" presId="urn:microsoft.com/office/officeart/2005/8/layout/hierarchy3"/>
    <dgm:cxn modelId="{E73FDC16-5943-42AE-8BC8-F575E416DF7E}" srcId="{6170D120-2E5B-4105-8DD6-00692B5E4A5C}" destId="{BF3E0B00-6684-4FA7-BD9B-4A7A700AFC36}" srcOrd="0" destOrd="0" parTransId="{37B12E97-0A74-43F7-9EE8-41C45581D5AC}" sibTransId="{FB253D3F-A316-48E6-898E-236E8F4D8FE9}"/>
    <dgm:cxn modelId="{3E1EF916-9652-43AC-AC9A-F24C2B3C141C}" type="presOf" srcId="{26EBF8AB-8870-4310-8222-F15179165350}" destId="{AA1050BF-4903-47BF-8368-A5DB9F8AA6E8}" srcOrd="0" destOrd="0" presId="urn:microsoft.com/office/officeart/2005/8/layout/hierarchy3"/>
    <dgm:cxn modelId="{32AFCB17-7E38-414E-AE45-40C3E4FBCED4}" srcId="{6170D120-2E5B-4105-8DD6-00692B5E4A5C}" destId="{B0B226B8-5A0F-455A-A739-C74BDBB0E786}" srcOrd="1" destOrd="0" parTransId="{DE7B1ECB-F84E-4D67-B2EE-3EED66B7809C}" sibTransId="{0F7EBE34-9ACF-4191-B19C-50B899FC5332}"/>
    <dgm:cxn modelId="{5B519622-6167-4E80-99B0-E308716D494A}" type="presOf" srcId="{FA7F9B75-7C8A-4F08-940E-8A304566574D}" destId="{67BDC2BB-84D1-4052-B321-FFBE541E21CD}" srcOrd="1" destOrd="0" presId="urn:microsoft.com/office/officeart/2005/8/layout/hierarchy3"/>
    <dgm:cxn modelId="{EF18602C-5DB6-49BA-A5A5-6555A162B20E}" type="presOf" srcId="{FA7F9B75-7C8A-4F08-940E-8A304566574D}" destId="{BB054C82-14F0-4E70-86CE-CFACE4152953}" srcOrd="0" destOrd="0" presId="urn:microsoft.com/office/officeart/2005/8/layout/hierarchy3"/>
    <dgm:cxn modelId="{10F9A836-43A3-4B11-A210-8421389910E2}" srcId="{78E046C9-2E2F-4351-BFFD-A79583C356D2}" destId="{AA9DA9B1-09AD-4431-B4E6-0B78118C4681}" srcOrd="2" destOrd="0" parTransId="{016A7B9C-437E-4453-983C-DD034F586500}" sibTransId="{4F615E5C-BCF9-4B96-959E-7B61165EFBC8}"/>
    <dgm:cxn modelId="{15367A39-F203-427C-B409-FA8C0AA52E69}" type="presOf" srcId="{9B828863-9FC0-497C-BD61-D5FBB1E2B7AF}" destId="{46E21E16-80C7-4308-90B1-CA3DAAA34795}" srcOrd="0" destOrd="0" presId="urn:microsoft.com/office/officeart/2005/8/layout/hierarchy3"/>
    <dgm:cxn modelId="{5E91213B-6208-45F3-9B57-4C6590CFA82E}" type="presOf" srcId="{28F89A1D-4593-4305-A142-9667C7AF40A4}" destId="{DD3EC81D-DF2D-4587-8866-61338554874A}" srcOrd="0" destOrd="0" presId="urn:microsoft.com/office/officeart/2005/8/layout/hierarchy3"/>
    <dgm:cxn modelId="{6921813D-76A3-4BAE-9DF9-2A38511D5228}" srcId="{A155F2C4-4DBF-4A6F-BFA0-2A7E5196174B}" destId="{6170D120-2E5B-4105-8DD6-00692B5E4A5C}" srcOrd="0" destOrd="0" parTransId="{7FA1247A-19D1-4A0E-83F2-CB78BAFF167F}" sibTransId="{4118CFEC-27B5-4429-88C0-68954BD7E656}"/>
    <dgm:cxn modelId="{DBD6B25B-EBD6-4B28-B501-583C301868C6}" type="presOf" srcId="{1358CA31-1FD1-4EBA-8BB3-B44D3B703A7D}" destId="{7F5246EF-E861-4F4D-98CF-74D06F28A099}" srcOrd="0" destOrd="0" presId="urn:microsoft.com/office/officeart/2005/8/layout/hierarchy3"/>
    <dgm:cxn modelId="{51D94B5E-4E56-402E-AB27-982ABDCE7E7A}" type="presOf" srcId="{44B52D1C-4198-466F-9205-BF15C7562D31}" destId="{03B199C1-FF5C-4083-A1BF-8798D23A9E7A}" srcOrd="0" destOrd="0" presId="urn:microsoft.com/office/officeart/2005/8/layout/hierarchy3"/>
    <dgm:cxn modelId="{518CAF5F-A2B1-41BE-B648-E1D8F39546F9}" srcId="{78E046C9-2E2F-4351-BFFD-A79583C356D2}" destId="{8443E1DD-EC5C-4A57-B2B0-233A7907F3AB}" srcOrd="1" destOrd="0" parTransId="{E01272F1-85B5-496A-9A6B-8936A17CEEC5}" sibTransId="{76951201-13B8-46C7-A954-ED41766F96A0}"/>
    <dgm:cxn modelId="{CA0F2664-2AC8-46D9-B3E2-999441CD3E6B}" type="presOf" srcId="{7692007C-0D03-4CDE-8EDE-E1376621E095}" destId="{E3FE4439-63B0-427B-B0B9-5DB83CFA95FF}" srcOrd="0" destOrd="0" presId="urn:microsoft.com/office/officeart/2005/8/layout/hierarchy3"/>
    <dgm:cxn modelId="{59077C64-F356-41FA-8980-57CC28CFD0FD}" type="presOf" srcId="{FB8E591F-1DA5-487E-BB0F-B5F475E34C1C}" destId="{7C808A91-C8DF-4540-83AB-3C4A592EFB5D}" srcOrd="0" destOrd="0" presId="urn:microsoft.com/office/officeart/2005/8/layout/hierarchy3"/>
    <dgm:cxn modelId="{41482D4D-232B-4D86-B655-07DF8744031F}" type="presOf" srcId="{016A7B9C-437E-4453-983C-DD034F586500}" destId="{0D8892FD-37FB-49A4-ADDC-1F9F6CF735DB}" srcOrd="0" destOrd="0" presId="urn:microsoft.com/office/officeart/2005/8/layout/hierarchy3"/>
    <dgm:cxn modelId="{52509A50-8187-49B5-853E-D270A426F407}" type="presOf" srcId="{858B8813-62B3-45DF-B90F-073AFD90EC6D}" destId="{39FE088E-B719-4AC9-A0E0-A3AEF360F378}" srcOrd="0" destOrd="0" presId="urn:microsoft.com/office/officeart/2005/8/layout/hierarchy3"/>
    <dgm:cxn modelId="{A1CFA453-BF7F-455D-BC5D-19BC95BA1A74}" type="presOf" srcId="{78E046C9-2E2F-4351-BFFD-A79583C356D2}" destId="{0537E646-FCE6-4DA1-BD8E-AC572E216637}" srcOrd="1" destOrd="0" presId="urn:microsoft.com/office/officeart/2005/8/layout/hierarchy3"/>
    <dgm:cxn modelId="{B5975B54-C40A-4BC3-A07F-D903EFA56B64}" type="presOf" srcId="{11BC74BA-982D-4CF8-B3ED-80257B332241}" destId="{A9CD8FC5-9DEB-4FDE-A119-CA57B58203BF}" srcOrd="0" destOrd="0" presId="urn:microsoft.com/office/officeart/2005/8/layout/hierarchy3"/>
    <dgm:cxn modelId="{7FF08656-519E-4E8F-8ACF-ADF67C100845}" type="presOf" srcId="{3B0E04C6-BF79-4E93-AAD5-57B281A3D5F5}" destId="{0B91B8CB-2B9D-4B68-B022-895EB299A50F}" srcOrd="0" destOrd="0" presId="urn:microsoft.com/office/officeart/2005/8/layout/hierarchy3"/>
    <dgm:cxn modelId="{F4231658-4769-4E25-9E95-FB788BBA187F}" type="presOf" srcId="{2C205FF2-C027-4EA5-B709-20328DD98B88}" destId="{709EA693-C639-40E9-9442-936531DABCF2}" srcOrd="0" destOrd="0" presId="urn:microsoft.com/office/officeart/2005/8/layout/hierarchy3"/>
    <dgm:cxn modelId="{E8525B59-D27F-455D-A48B-370CA7CC1978}" type="presOf" srcId="{37B12E97-0A74-43F7-9EE8-41C45581D5AC}" destId="{95297498-FECC-4E20-A4EF-7DD414B27143}" srcOrd="0" destOrd="0" presId="urn:microsoft.com/office/officeart/2005/8/layout/hierarchy3"/>
    <dgm:cxn modelId="{A26C7A7A-301E-4887-97EA-1AB5182CAB15}" type="presOf" srcId="{6170D120-2E5B-4105-8DD6-00692B5E4A5C}" destId="{B3E5FADE-4248-42A8-B0CD-4DAA7AAAF712}" srcOrd="1" destOrd="0" presId="urn:microsoft.com/office/officeart/2005/8/layout/hierarchy3"/>
    <dgm:cxn modelId="{E46FB77C-7A18-47DE-83CC-8B2948D04B77}" type="presOf" srcId="{6170D120-2E5B-4105-8DD6-00692B5E4A5C}" destId="{4764C73B-60FB-401A-8EAE-E7E33D145CC7}" srcOrd="0" destOrd="0" presId="urn:microsoft.com/office/officeart/2005/8/layout/hierarchy3"/>
    <dgm:cxn modelId="{0636737E-52DF-4C97-AB5A-60F1A30121BA}" srcId="{A155F2C4-4DBF-4A6F-BFA0-2A7E5196174B}" destId="{FA7F9B75-7C8A-4F08-940E-8A304566574D}" srcOrd="2" destOrd="0" parTransId="{04BD7197-F6DC-477D-94CD-80BAD5283C88}" sibTransId="{1816621A-F5F6-4BF6-B6A5-559E85534D39}"/>
    <dgm:cxn modelId="{6EDC1A80-21FD-4C8A-A9E5-CDD910975099}" type="presOf" srcId="{78E046C9-2E2F-4351-BFFD-A79583C356D2}" destId="{012B5607-5EF2-4D55-BD88-BFB9217EA16B}" srcOrd="0" destOrd="0" presId="urn:microsoft.com/office/officeart/2005/8/layout/hierarchy3"/>
    <dgm:cxn modelId="{DE17B884-B5D4-4B88-9C61-CD4F2330F7A4}" srcId="{FA7F9B75-7C8A-4F08-940E-8A304566574D}" destId="{26EBF8AB-8870-4310-8222-F15179165350}" srcOrd="0" destOrd="0" parTransId="{FB8E591F-1DA5-487E-BB0F-B5F475E34C1C}" sibTransId="{C85A6920-9356-469D-8216-7270978B935F}"/>
    <dgm:cxn modelId="{CAE66E85-33B9-4C7D-B309-B0104F714ABB}" srcId="{9B828863-9FC0-497C-BD61-D5FBB1E2B7AF}" destId="{2C205FF2-C027-4EA5-B709-20328DD98B88}" srcOrd="1" destOrd="0" parTransId="{92639EDA-E7F0-44ED-9603-11E6992C49D5}" sibTransId="{B9C167A3-24AA-499B-9CDF-E433639835AE}"/>
    <dgm:cxn modelId="{2A3D1F88-5E63-4C01-8C80-BB814C190084}" srcId="{78E046C9-2E2F-4351-BFFD-A79583C356D2}" destId="{28F89A1D-4593-4305-A142-9667C7AF40A4}" srcOrd="0" destOrd="0" parTransId="{858B8813-62B3-45DF-B90F-073AFD90EC6D}" sibTransId="{E769660A-542D-4FFE-9F4A-A994088410EB}"/>
    <dgm:cxn modelId="{061CA78A-8B32-444A-89FC-9661276E1E68}" type="presOf" srcId="{D716EA23-2735-4EEB-AE45-4A9995AF42F2}" destId="{01FDC2D2-548D-444A-93C8-0889D6AF2B83}" srcOrd="0" destOrd="0" presId="urn:microsoft.com/office/officeart/2005/8/layout/hierarchy3"/>
    <dgm:cxn modelId="{385F4398-4422-4675-BCFA-B94A4453C5A6}" type="presOf" srcId="{BF3E0B00-6684-4FA7-BD9B-4A7A700AFC36}" destId="{0A6B20DB-6E9E-4138-999E-FE18232C3E90}" srcOrd="0" destOrd="0" presId="urn:microsoft.com/office/officeart/2005/8/layout/hierarchy3"/>
    <dgm:cxn modelId="{C907DB9A-7AD5-4203-A02A-545916FEE559}" srcId="{A155F2C4-4DBF-4A6F-BFA0-2A7E5196174B}" destId="{78E046C9-2E2F-4351-BFFD-A79583C356D2}" srcOrd="3" destOrd="0" parTransId="{647446C4-9C84-4A38-9E3C-BD51C9CDB2C6}" sibTransId="{6A7C7AE6-A759-4B1C-8D2D-032C244DDACE}"/>
    <dgm:cxn modelId="{3BCB1B9E-FBF1-4FBF-90B3-BA3D960AD790}" type="presOf" srcId="{5BEA6234-9363-4D85-B7AE-D9EB83AB9481}" destId="{930C2DE3-B833-4C17-9DA9-9EC1CD311EB6}" srcOrd="0" destOrd="0" presId="urn:microsoft.com/office/officeart/2005/8/layout/hierarchy3"/>
    <dgm:cxn modelId="{C28A33AC-DB15-4AA6-BB3E-CD4095B7579A}" srcId="{9B828863-9FC0-497C-BD61-D5FBB1E2B7AF}" destId="{D716EA23-2735-4EEB-AE45-4A9995AF42F2}" srcOrd="0" destOrd="0" parTransId="{1358CA31-1FD1-4EBA-8BB3-B44D3B703A7D}" sibTransId="{FD9CD68F-CF16-421B-8560-7BBFE8EAA5C4}"/>
    <dgm:cxn modelId="{0A6AEBB4-6F23-4B90-BCA9-332B4851FE7E}" type="presOf" srcId="{E01272F1-85B5-496A-9A6B-8936A17CEEC5}" destId="{19537EE6-4D9D-40B1-9401-7AFA6DC689FA}" srcOrd="0" destOrd="0" presId="urn:microsoft.com/office/officeart/2005/8/layout/hierarchy3"/>
    <dgm:cxn modelId="{134A5ABA-4B36-4A88-A4BC-6BE41891AFCA}" type="presOf" srcId="{A155F2C4-4DBF-4A6F-BFA0-2A7E5196174B}" destId="{A848C54F-7CA3-46D7-AB78-08A68346AFAD}" srcOrd="0" destOrd="0" presId="urn:microsoft.com/office/officeart/2005/8/layout/hierarchy3"/>
    <dgm:cxn modelId="{CD7F64C1-5769-4A8E-8EA5-B64526AB4253}" type="presOf" srcId="{92639EDA-E7F0-44ED-9603-11E6992C49D5}" destId="{13FCB439-7B62-43F3-BE8E-DA55E7BC9C22}" srcOrd="0" destOrd="0" presId="urn:microsoft.com/office/officeart/2005/8/layout/hierarchy3"/>
    <dgm:cxn modelId="{6DE2EECC-72B3-47DC-90B9-5CB4AF946500}" srcId="{6170D120-2E5B-4105-8DD6-00692B5E4A5C}" destId="{7692007C-0D03-4CDE-8EDE-E1376621E095}" srcOrd="2" destOrd="0" parTransId="{44B52D1C-4198-466F-9205-BF15C7562D31}" sibTransId="{7E116778-8F8F-4A72-8F98-312EE5A05978}"/>
    <dgm:cxn modelId="{57EFCFD3-2469-4504-AD7A-4585A033404D}" type="presOf" srcId="{C93EE59C-860A-429C-B98D-7AD77F89DEDD}" destId="{20139246-A4AA-41C6-B36B-67007017BAA9}" srcOrd="0" destOrd="0" presId="urn:microsoft.com/office/officeart/2005/8/layout/hierarchy3"/>
    <dgm:cxn modelId="{303C36DA-FAEF-45EA-9C64-BC0F71FC71D6}" type="presOf" srcId="{AA9DA9B1-09AD-4431-B4E6-0B78118C4681}" destId="{F335E314-CFB7-408D-83F4-AB901CDDC6FE}" srcOrd="0" destOrd="0" presId="urn:microsoft.com/office/officeart/2005/8/layout/hierarchy3"/>
    <dgm:cxn modelId="{521413F5-FBDF-4294-B4B5-CEEF372A3D67}" srcId="{FA7F9B75-7C8A-4F08-940E-8A304566574D}" destId="{3B0E04C6-BF79-4E93-AAD5-57B281A3D5F5}" srcOrd="2" destOrd="0" parTransId="{C93EE59C-860A-429C-B98D-7AD77F89DEDD}" sibTransId="{8A8B5480-85C8-43C0-9E9F-5E83D98C3ABE}"/>
    <dgm:cxn modelId="{48DBD5F8-A7A6-4C07-B747-5A0CB9674741}" type="presOf" srcId="{8443E1DD-EC5C-4A57-B2B0-233A7907F3AB}" destId="{81FF7BD2-9229-4732-AF5F-9825A6426F3F}" srcOrd="0" destOrd="0" presId="urn:microsoft.com/office/officeart/2005/8/layout/hierarchy3"/>
    <dgm:cxn modelId="{94F13BFE-C902-480E-A568-AF97CDDC232B}" type="presOf" srcId="{DE7B1ECB-F84E-4D67-B2EE-3EED66B7809C}" destId="{BA722B15-DAB0-432C-B228-2EF231751AB4}" srcOrd="0" destOrd="0" presId="urn:microsoft.com/office/officeart/2005/8/layout/hierarchy3"/>
    <dgm:cxn modelId="{5AA451D6-8B32-4F60-9F92-1388031CF0A6}" type="presParOf" srcId="{A848C54F-7CA3-46D7-AB78-08A68346AFAD}" destId="{9628029C-E4DB-4888-B8EF-D9993DC6B380}" srcOrd="0" destOrd="0" presId="urn:microsoft.com/office/officeart/2005/8/layout/hierarchy3"/>
    <dgm:cxn modelId="{FC7E9117-1AAB-4804-B602-387CFCC195D8}" type="presParOf" srcId="{9628029C-E4DB-4888-B8EF-D9993DC6B380}" destId="{431581AC-4035-4BD1-9531-35DCC3F5AC68}" srcOrd="0" destOrd="0" presId="urn:microsoft.com/office/officeart/2005/8/layout/hierarchy3"/>
    <dgm:cxn modelId="{58D38E85-FD2B-44FE-9519-0FD2FC35363D}" type="presParOf" srcId="{431581AC-4035-4BD1-9531-35DCC3F5AC68}" destId="{4764C73B-60FB-401A-8EAE-E7E33D145CC7}" srcOrd="0" destOrd="0" presId="urn:microsoft.com/office/officeart/2005/8/layout/hierarchy3"/>
    <dgm:cxn modelId="{15107DAB-EA98-4096-8B26-0A9A01B05BBD}" type="presParOf" srcId="{431581AC-4035-4BD1-9531-35DCC3F5AC68}" destId="{B3E5FADE-4248-42A8-B0CD-4DAA7AAAF712}" srcOrd="1" destOrd="0" presId="urn:microsoft.com/office/officeart/2005/8/layout/hierarchy3"/>
    <dgm:cxn modelId="{DD8FB83D-CFEC-4D32-BCC6-9588AAE3DF0B}" type="presParOf" srcId="{9628029C-E4DB-4888-B8EF-D9993DC6B380}" destId="{CE23ACE3-4123-44CD-BFF1-C345700788C0}" srcOrd="1" destOrd="0" presId="urn:microsoft.com/office/officeart/2005/8/layout/hierarchy3"/>
    <dgm:cxn modelId="{258A2A1C-036D-4041-B124-0AA6382DC24E}" type="presParOf" srcId="{CE23ACE3-4123-44CD-BFF1-C345700788C0}" destId="{95297498-FECC-4E20-A4EF-7DD414B27143}" srcOrd="0" destOrd="0" presId="urn:microsoft.com/office/officeart/2005/8/layout/hierarchy3"/>
    <dgm:cxn modelId="{ABC07C1A-2349-47EC-BFA0-9551FFFA0C00}" type="presParOf" srcId="{CE23ACE3-4123-44CD-BFF1-C345700788C0}" destId="{0A6B20DB-6E9E-4138-999E-FE18232C3E90}" srcOrd="1" destOrd="0" presId="urn:microsoft.com/office/officeart/2005/8/layout/hierarchy3"/>
    <dgm:cxn modelId="{BA1B6215-E0B2-487A-B3DD-21F3F08DB161}" type="presParOf" srcId="{CE23ACE3-4123-44CD-BFF1-C345700788C0}" destId="{BA722B15-DAB0-432C-B228-2EF231751AB4}" srcOrd="2" destOrd="0" presId="urn:microsoft.com/office/officeart/2005/8/layout/hierarchy3"/>
    <dgm:cxn modelId="{63375876-C669-4019-892B-CD062F765655}" type="presParOf" srcId="{CE23ACE3-4123-44CD-BFF1-C345700788C0}" destId="{F962FC67-6D63-4D6A-8528-DB53885719E5}" srcOrd="3" destOrd="0" presId="urn:microsoft.com/office/officeart/2005/8/layout/hierarchy3"/>
    <dgm:cxn modelId="{3F55613C-2D42-409A-AE17-DE86153418D9}" type="presParOf" srcId="{CE23ACE3-4123-44CD-BFF1-C345700788C0}" destId="{03B199C1-FF5C-4083-A1BF-8798D23A9E7A}" srcOrd="4" destOrd="0" presId="urn:microsoft.com/office/officeart/2005/8/layout/hierarchy3"/>
    <dgm:cxn modelId="{71C2566B-0B50-4D37-804A-F6F58F0663CA}" type="presParOf" srcId="{CE23ACE3-4123-44CD-BFF1-C345700788C0}" destId="{E3FE4439-63B0-427B-B0B9-5DB83CFA95FF}" srcOrd="5" destOrd="0" presId="urn:microsoft.com/office/officeart/2005/8/layout/hierarchy3"/>
    <dgm:cxn modelId="{92749976-9B2F-4876-B442-28A9455527D3}" type="presParOf" srcId="{A848C54F-7CA3-46D7-AB78-08A68346AFAD}" destId="{22284820-B430-4E57-9D14-94383261F69E}" srcOrd="1" destOrd="0" presId="urn:microsoft.com/office/officeart/2005/8/layout/hierarchy3"/>
    <dgm:cxn modelId="{BBF5A918-2EAC-4126-AFC7-A48182BB758B}" type="presParOf" srcId="{22284820-B430-4E57-9D14-94383261F69E}" destId="{367A00E3-F8F3-4DB6-9608-75EFD362CCDB}" srcOrd="0" destOrd="0" presId="urn:microsoft.com/office/officeart/2005/8/layout/hierarchy3"/>
    <dgm:cxn modelId="{EFF05952-6F57-4752-9ED0-C65D50725FEB}" type="presParOf" srcId="{367A00E3-F8F3-4DB6-9608-75EFD362CCDB}" destId="{46E21E16-80C7-4308-90B1-CA3DAAA34795}" srcOrd="0" destOrd="0" presId="urn:microsoft.com/office/officeart/2005/8/layout/hierarchy3"/>
    <dgm:cxn modelId="{AC1793FB-8D64-436F-8096-73ECE15BC32D}" type="presParOf" srcId="{367A00E3-F8F3-4DB6-9608-75EFD362CCDB}" destId="{8E4775FF-B670-40B0-B595-5CC3C1EE45F5}" srcOrd="1" destOrd="0" presId="urn:microsoft.com/office/officeart/2005/8/layout/hierarchy3"/>
    <dgm:cxn modelId="{C2EA8FBB-9E27-43E6-AB0C-80675CEEFA26}" type="presParOf" srcId="{22284820-B430-4E57-9D14-94383261F69E}" destId="{A1C24A4E-A09D-45F0-8C25-08F8D11458F8}" srcOrd="1" destOrd="0" presId="urn:microsoft.com/office/officeart/2005/8/layout/hierarchy3"/>
    <dgm:cxn modelId="{C6CFA012-CE9E-431C-B811-08360E7C5896}" type="presParOf" srcId="{A1C24A4E-A09D-45F0-8C25-08F8D11458F8}" destId="{7F5246EF-E861-4F4D-98CF-74D06F28A099}" srcOrd="0" destOrd="0" presId="urn:microsoft.com/office/officeart/2005/8/layout/hierarchy3"/>
    <dgm:cxn modelId="{D92CE6D1-CCC0-42DE-9B6C-16188105DF89}" type="presParOf" srcId="{A1C24A4E-A09D-45F0-8C25-08F8D11458F8}" destId="{01FDC2D2-548D-444A-93C8-0889D6AF2B83}" srcOrd="1" destOrd="0" presId="urn:microsoft.com/office/officeart/2005/8/layout/hierarchy3"/>
    <dgm:cxn modelId="{CC8855A9-9FCE-43D2-80FC-EB9A070ADD02}" type="presParOf" srcId="{A1C24A4E-A09D-45F0-8C25-08F8D11458F8}" destId="{13FCB439-7B62-43F3-BE8E-DA55E7BC9C22}" srcOrd="2" destOrd="0" presId="urn:microsoft.com/office/officeart/2005/8/layout/hierarchy3"/>
    <dgm:cxn modelId="{9CDEE9F6-93C8-48D1-8C4B-1C06AC4F7873}" type="presParOf" srcId="{A1C24A4E-A09D-45F0-8C25-08F8D11458F8}" destId="{709EA693-C639-40E9-9442-936531DABCF2}" srcOrd="3" destOrd="0" presId="urn:microsoft.com/office/officeart/2005/8/layout/hierarchy3"/>
    <dgm:cxn modelId="{0D5C47D5-34F2-46D2-B0FC-965D64F841F3}" type="presParOf" srcId="{A848C54F-7CA3-46D7-AB78-08A68346AFAD}" destId="{B25ED51D-43B5-47B8-8B3F-4A8B4D6DF86E}" srcOrd="2" destOrd="0" presId="urn:microsoft.com/office/officeart/2005/8/layout/hierarchy3"/>
    <dgm:cxn modelId="{1C600A35-70DD-4573-A2F5-E6A5DBE07786}" type="presParOf" srcId="{B25ED51D-43B5-47B8-8B3F-4A8B4D6DF86E}" destId="{DD88BB6D-71D7-4A15-A15D-EF629568D857}" srcOrd="0" destOrd="0" presId="urn:microsoft.com/office/officeart/2005/8/layout/hierarchy3"/>
    <dgm:cxn modelId="{7219859D-2774-49B7-90E4-4831E189E88C}" type="presParOf" srcId="{DD88BB6D-71D7-4A15-A15D-EF629568D857}" destId="{BB054C82-14F0-4E70-86CE-CFACE4152953}" srcOrd="0" destOrd="0" presId="urn:microsoft.com/office/officeart/2005/8/layout/hierarchy3"/>
    <dgm:cxn modelId="{99DCAB46-4C4C-4535-8AC2-01CBB8F828F2}" type="presParOf" srcId="{DD88BB6D-71D7-4A15-A15D-EF629568D857}" destId="{67BDC2BB-84D1-4052-B321-FFBE541E21CD}" srcOrd="1" destOrd="0" presId="urn:microsoft.com/office/officeart/2005/8/layout/hierarchy3"/>
    <dgm:cxn modelId="{31AEAF69-F3BF-4C74-B119-6A1D670BE647}" type="presParOf" srcId="{B25ED51D-43B5-47B8-8B3F-4A8B4D6DF86E}" destId="{984190C0-D896-4FE8-BB89-B07F221E2146}" srcOrd="1" destOrd="0" presId="urn:microsoft.com/office/officeart/2005/8/layout/hierarchy3"/>
    <dgm:cxn modelId="{382866CB-01F0-4312-B48B-26F0A414241C}" type="presParOf" srcId="{984190C0-D896-4FE8-BB89-B07F221E2146}" destId="{7C808A91-C8DF-4540-83AB-3C4A592EFB5D}" srcOrd="0" destOrd="0" presId="urn:microsoft.com/office/officeart/2005/8/layout/hierarchy3"/>
    <dgm:cxn modelId="{4377FD4B-420B-4806-B608-9959BB55E6C2}" type="presParOf" srcId="{984190C0-D896-4FE8-BB89-B07F221E2146}" destId="{AA1050BF-4903-47BF-8368-A5DB9F8AA6E8}" srcOrd="1" destOrd="0" presId="urn:microsoft.com/office/officeart/2005/8/layout/hierarchy3"/>
    <dgm:cxn modelId="{D863D1FA-152B-483B-9B8C-5EA60933E77B}" type="presParOf" srcId="{984190C0-D896-4FE8-BB89-B07F221E2146}" destId="{930C2DE3-B833-4C17-9DA9-9EC1CD311EB6}" srcOrd="2" destOrd="0" presId="urn:microsoft.com/office/officeart/2005/8/layout/hierarchy3"/>
    <dgm:cxn modelId="{0A3C0855-DAAF-4724-B923-0AB6F8944C22}" type="presParOf" srcId="{984190C0-D896-4FE8-BB89-B07F221E2146}" destId="{A9CD8FC5-9DEB-4FDE-A119-CA57B58203BF}" srcOrd="3" destOrd="0" presId="urn:microsoft.com/office/officeart/2005/8/layout/hierarchy3"/>
    <dgm:cxn modelId="{08D29A6D-99DD-43EA-9715-BA7D15F325E6}" type="presParOf" srcId="{984190C0-D896-4FE8-BB89-B07F221E2146}" destId="{20139246-A4AA-41C6-B36B-67007017BAA9}" srcOrd="4" destOrd="0" presId="urn:microsoft.com/office/officeart/2005/8/layout/hierarchy3"/>
    <dgm:cxn modelId="{0DB9AB5E-9E91-48FB-8AFE-298698AE31F6}" type="presParOf" srcId="{984190C0-D896-4FE8-BB89-B07F221E2146}" destId="{0B91B8CB-2B9D-4B68-B022-895EB299A50F}" srcOrd="5" destOrd="0" presId="urn:microsoft.com/office/officeart/2005/8/layout/hierarchy3"/>
    <dgm:cxn modelId="{F717F007-DD2E-4FF2-91A4-059FEFC472E2}" type="presParOf" srcId="{A848C54F-7CA3-46D7-AB78-08A68346AFAD}" destId="{88462BBC-FEB3-4D9B-A48F-E22063A2DE0F}" srcOrd="3" destOrd="0" presId="urn:microsoft.com/office/officeart/2005/8/layout/hierarchy3"/>
    <dgm:cxn modelId="{010EBBA0-41BC-4EE1-B8CC-8DFF6557A54E}" type="presParOf" srcId="{88462BBC-FEB3-4D9B-A48F-E22063A2DE0F}" destId="{6493E41F-CE8E-4398-83F8-99EC3AD43364}" srcOrd="0" destOrd="0" presId="urn:microsoft.com/office/officeart/2005/8/layout/hierarchy3"/>
    <dgm:cxn modelId="{4EECBB00-133A-483E-AC81-C573E1D1059A}" type="presParOf" srcId="{6493E41F-CE8E-4398-83F8-99EC3AD43364}" destId="{012B5607-5EF2-4D55-BD88-BFB9217EA16B}" srcOrd="0" destOrd="0" presId="urn:microsoft.com/office/officeart/2005/8/layout/hierarchy3"/>
    <dgm:cxn modelId="{45A020D8-F157-4414-9FB4-90D13DCF178B}" type="presParOf" srcId="{6493E41F-CE8E-4398-83F8-99EC3AD43364}" destId="{0537E646-FCE6-4DA1-BD8E-AC572E216637}" srcOrd="1" destOrd="0" presId="urn:microsoft.com/office/officeart/2005/8/layout/hierarchy3"/>
    <dgm:cxn modelId="{DE1665BB-E468-4941-80BE-806D8857B89F}" type="presParOf" srcId="{88462BBC-FEB3-4D9B-A48F-E22063A2DE0F}" destId="{FD7F67FF-C05A-428F-A9C4-20CF85938A11}" srcOrd="1" destOrd="0" presId="urn:microsoft.com/office/officeart/2005/8/layout/hierarchy3"/>
    <dgm:cxn modelId="{D63C7F80-923B-498F-9A92-8DA4B8AEFDDF}" type="presParOf" srcId="{FD7F67FF-C05A-428F-A9C4-20CF85938A11}" destId="{39FE088E-B719-4AC9-A0E0-A3AEF360F378}" srcOrd="0" destOrd="0" presId="urn:microsoft.com/office/officeart/2005/8/layout/hierarchy3"/>
    <dgm:cxn modelId="{79082271-4F63-47A5-8D56-A584D8C60354}" type="presParOf" srcId="{FD7F67FF-C05A-428F-A9C4-20CF85938A11}" destId="{DD3EC81D-DF2D-4587-8866-61338554874A}" srcOrd="1" destOrd="0" presId="urn:microsoft.com/office/officeart/2005/8/layout/hierarchy3"/>
    <dgm:cxn modelId="{9DCF7781-045A-4A92-BB4E-58066587B530}" type="presParOf" srcId="{FD7F67FF-C05A-428F-A9C4-20CF85938A11}" destId="{19537EE6-4D9D-40B1-9401-7AFA6DC689FA}" srcOrd="2" destOrd="0" presId="urn:microsoft.com/office/officeart/2005/8/layout/hierarchy3"/>
    <dgm:cxn modelId="{E37DC8B7-15ED-4229-AB3A-7128A00C4385}" type="presParOf" srcId="{FD7F67FF-C05A-428F-A9C4-20CF85938A11}" destId="{81FF7BD2-9229-4732-AF5F-9825A6426F3F}" srcOrd="3" destOrd="0" presId="urn:microsoft.com/office/officeart/2005/8/layout/hierarchy3"/>
    <dgm:cxn modelId="{C023FD88-E017-47FF-B515-E354D7B69C22}" type="presParOf" srcId="{FD7F67FF-C05A-428F-A9C4-20CF85938A11}" destId="{0D8892FD-37FB-49A4-ADDC-1F9F6CF735DB}" srcOrd="4" destOrd="0" presId="urn:microsoft.com/office/officeart/2005/8/layout/hierarchy3"/>
    <dgm:cxn modelId="{A5A4FEDC-C0B4-4EE9-9050-5158172DA4B6}" type="presParOf" srcId="{FD7F67FF-C05A-428F-A9C4-20CF85938A11}" destId="{F335E314-CFB7-408D-83F4-AB901CDDC6F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59BDE-714D-42C5-AF1C-84863AA83D61}">
      <dsp:nvSpPr>
        <dsp:cNvPr id="0" name=""/>
        <dsp:cNvSpPr/>
      </dsp:nvSpPr>
      <dsp:spPr>
        <a:xfrm>
          <a:off x="1925" y="930856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Alajalansuo</a:t>
          </a:r>
        </a:p>
      </dsp:txBody>
      <dsp:txXfrm>
        <a:off x="34333" y="963264"/>
        <a:ext cx="2148183" cy="1041683"/>
      </dsp:txXfrm>
    </dsp:sp>
    <dsp:sp modelId="{37A1F77D-B1F1-46F1-9515-A10BCF625317}">
      <dsp:nvSpPr>
        <dsp:cNvPr id="0" name=""/>
        <dsp:cNvSpPr/>
      </dsp:nvSpPr>
      <dsp:spPr>
        <a:xfrm>
          <a:off x="223225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1B3EAB-6528-47AD-BE38-F97266E4F285}">
      <dsp:nvSpPr>
        <dsp:cNvPr id="0" name=""/>
        <dsp:cNvSpPr/>
      </dsp:nvSpPr>
      <dsp:spPr>
        <a:xfrm>
          <a:off x="444525" y="2313981"/>
          <a:ext cx="1770399" cy="1106499"/>
        </a:xfrm>
        <a:prstGeom prst="roundRect">
          <a:avLst>
            <a:gd name="adj" fmla="val 10000"/>
          </a:avLst>
        </a:prstGeom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1:13 000</a:t>
          </a:r>
        </a:p>
      </dsp:txBody>
      <dsp:txXfrm>
        <a:off x="476933" y="2346389"/>
        <a:ext cx="1705583" cy="1041683"/>
      </dsp:txXfrm>
    </dsp:sp>
    <dsp:sp modelId="{39F98EF3-6D78-45A3-B434-9DD5C75438A5}">
      <dsp:nvSpPr>
        <dsp:cNvPr id="0" name=""/>
        <dsp:cNvSpPr/>
      </dsp:nvSpPr>
      <dsp:spPr>
        <a:xfrm>
          <a:off x="2768175" y="930856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 err="1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Enäsuo-Lupansuo</a:t>
          </a:r>
          <a:endParaRPr lang="fi-FI" sz="2800" kern="1200" dirty="0">
            <a:solidFill>
              <a:prstClr val="white"/>
            </a:solidFill>
            <a:latin typeface="Arial" panose="020B0604020202020204"/>
            <a:ea typeface="+mn-ea"/>
            <a:cs typeface="+mn-cs"/>
          </a:endParaRPr>
        </a:p>
      </dsp:txBody>
      <dsp:txXfrm>
        <a:off x="2800583" y="963264"/>
        <a:ext cx="2148183" cy="1041683"/>
      </dsp:txXfrm>
    </dsp:sp>
    <dsp:sp modelId="{67D2A910-2A3D-4732-A7C3-05C97A095126}">
      <dsp:nvSpPr>
        <dsp:cNvPr id="0" name=""/>
        <dsp:cNvSpPr/>
      </dsp:nvSpPr>
      <dsp:spPr>
        <a:xfrm>
          <a:off x="2989475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5E2A17-D815-4298-8EEF-BAB680B78865}">
      <dsp:nvSpPr>
        <dsp:cNvPr id="0" name=""/>
        <dsp:cNvSpPr/>
      </dsp:nvSpPr>
      <dsp:spPr>
        <a:xfrm>
          <a:off x="3210775" y="2313981"/>
          <a:ext cx="1770399" cy="1106499"/>
        </a:xfrm>
        <a:prstGeom prst="roundRect">
          <a:avLst>
            <a:gd name="adj" fmla="val 10000"/>
          </a:avLst>
        </a:prstGeom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1:15 000</a:t>
          </a:r>
        </a:p>
      </dsp:txBody>
      <dsp:txXfrm>
        <a:off x="3243183" y="2346389"/>
        <a:ext cx="1705583" cy="1041683"/>
      </dsp:txXfrm>
    </dsp:sp>
    <dsp:sp modelId="{C7220B83-5EFB-48AA-80A1-0A4A1CB5B707}">
      <dsp:nvSpPr>
        <dsp:cNvPr id="0" name=""/>
        <dsp:cNvSpPr/>
      </dsp:nvSpPr>
      <dsp:spPr>
        <a:xfrm>
          <a:off x="5534424" y="930856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 err="1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Hangassuo</a:t>
          </a:r>
          <a:endParaRPr lang="fi-FI" sz="2800" kern="1200" dirty="0">
            <a:solidFill>
              <a:prstClr val="white"/>
            </a:solidFill>
            <a:latin typeface="Arial" panose="020B0604020202020204"/>
            <a:ea typeface="+mn-ea"/>
            <a:cs typeface="+mn-cs"/>
          </a:endParaRPr>
        </a:p>
      </dsp:txBody>
      <dsp:txXfrm>
        <a:off x="5566832" y="963264"/>
        <a:ext cx="2148183" cy="1041683"/>
      </dsp:txXfrm>
    </dsp:sp>
    <dsp:sp modelId="{8F691D5E-B394-4EA5-9BB2-8401A74BF5F5}">
      <dsp:nvSpPr>
        <dsp:cNvPr id="0" name=""/>
        <dsp:cNvSpPr/>
      </dsp:nvSpPr>
      <dsp:spPr>
        <a:xfrm>
          <a:off x="5755724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DE4CF3-2935-45B9-BA17-268B26A6DB2A}">
      <dsp:nvSpPr>
        <dsp:cNvPr id="0" name=""/>
        <dsp:cNvSpPr/>
      </dsp:nvSpPr>
      <dsp:spPr>
        <a:xfrm>
          <a:off x="5977024" y="2313981"/>
          <a:ext cx="1770399" cy="1106499"/>
        </a:xfrm>
        <a:prstGeom prst="roundRect">
          <a:avLst>
            <a:gd name="adj" fmla="val 10000"/>
          </a:avLst>
        </a:prstGeom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1:15 000</a:t>
          </a:r>
        </a:p>
      </dsp:txBody>
      <dsp:txXfrm>
        <a:off x="6009432" y="2346389"/>
        <a:ext cx="1705583" cy="1041683"/>
      </dsp:txXfrm>
    </dsp:sp>
    <dsp:sp modelId="{6102D6D1-236F-4111-A29C-D8217927068C}">
      <dsp:nvSpPr>
        <dsp:cNvPr id="0" name=""/>
        <dsp:cNvSpPr/>
      </dsp:nvSpPr>
      <dsp:spPr>
        <a:xfrm>
          <a:off x="8300674" y="930856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E6482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E6482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E6482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white"/>
              </a:solidFill>
              <a:latin typeface="Arial" panose="020B0604020202020204"/>
              <a:ea typeface="+mn-ea"/>
              <a:cs typeface="+mn-cs"/>
            </a:rPr>
            <a:t>Haukkasuo</a:t>
          </a:r>
        </a:p>
      </dsp:txBody>
      <dsp:txXfrm>
        <a:off x="8333082" y="963264"/>
        <a:ext cx="2148183" cy="1041683"/>
      </dsp:txXfrm>
    </dsp:sp>
    <dsp:sp modelId="{ACFEDAB2-0249-4928-8DD4-88004EB1102B}">
      <dsp:nvSpPr>
        <dsp:cNvPr id="0" name=""/>
        <dsp:cNvSpPr/>
      </dsp:nvSpPr>
      <dsp:spPr>
        <a:xfrm>
          <a:off x="8521974" y="2037356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09CAE9-B883-40C8-B1E9-FBB920A9CCAB}">
      <dsp:nvSpPr>
        <dsp:cNvPr id="0" name=""/>
        <dsp:cNvSpPr/>
      </dsp:nvSpPr>
      <dsp:spPr>
        <a:xfrm>
          <a:off x="8743274" y="2313981"/>
          <a:ext cx="1770399" cy="1106499"/>
        </a:xfrm>
        <a:prstGeom prst="roundRect">
          <a:avLst>
            <a:gd name="adj" fmla="val 10000"/>
          </a:avLst>
        </a:prstGeom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12700" cap="flat" cmpd="sng" algn="ctr">
          <a:solidFill>
            <a:srgbClr val="E6482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1:10 000</a:t>
          </a:r>
        </a:p>
      </dsp:txBody>
      <dsp:txXfrm>
        <a:off x="8775682" y="2346389"/>
        <a:ext cx="1705583" cy="1041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2FC86-D57C-4B72-BB4D-75D0B2E5FE02}">
      <dsp:nvSpPr>
        <dsp:cNvPr id="0" name=""/>
        <dsp:cNvSpPr/>
      </dsp:nvSpPr>
      <dsp:spPr>
        <a:xfrm>
          <a:off x="1925" y="915187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3000" kern="1200"/>
            <a:t>Alajalansuo</a:t>
          </a:r>
        </a:p>
      </dsp:txBody>
      <dsp:txXfrm>
        <a:off x="34333" y="947595"/>
        <a:ext cx="2148183" cy="1041683"/>
      </dsp:txXfrm>
    </dsp:sp>
    <dsp:sp modelId="{26E5F661-4AB5-43DE-BB49-D81CF4605D0A}">
      <dsp:nvSpPr>
        <dsp:cNvPr id="0" name=""/>
        <dsp:cNvSpPr/>
      </dsp:nvSpPr>
      <dsp:spPr>
        <a:xfrm>
          <a:off x="223225" y="2021687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3D49F5-66CD-4271-B8E1-B410585FD120}">
      <dsp:nvSpPr>
        <dsp:cNvPr id="0" name=""/>
        <dsp:cNvSpPr/>
      </dsp:nvSpPr>
      <dsp:spPr>
        <a:xfrm>
          <a:off x="444525" y="2298312"/>
          <a:ext cx="1770399" cy="1106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6500" kern="1200" dirty="0"/>
            <a:t>3</a:t>
          </a:r>
        </a:p>
      </dsp:txBody>
      <dsp:txXfrm>
        <a:off x="476933" y="2330720"/>
        <a:ext cx="1705583" cy="1041683"/>
      </dsp:txXfrm>
    </dsp:sp>
    <dsp:sp modelId="{3B2474D8-B266-4934-B8A2-3E8110047C7D}">
      <dsp:nvSpPr>
        <dsp:cNvPr id="0" name=""/>
        <dsp:cNvSpPr/>
      </dsp:nvSpPr>
      <dsp:spPr>
        <a:xfrm>
          <a:off x="2768175" y="915187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3000" kern="1200"/>
            <a:t>Enäsuo-Lupansuo</a:t>
          </a:r>
        </a:p>
      </dsp:txBody>
      <dsp:txXfrm>
        <a:off x="2800583" y="947595"/>
        <a:ext cx="2148183" cy="1041683"/>
      </dsp:txXfrm>
    </dsp:sp>
    <dsp:sp modelId="{055D2208-1EFE-4833-B72C-2968AD9A4492}">
      <dsp:nvSpPr>
        <dsp:cNvPr id="0" name=""/>
        <dsp:cNvSpPr/>
      </dsp:nvSpPr>
      <dsp:spPr>
        <a:xfrm>
          <a:off x="2989475" y="2021687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6746AB-D895-4CF1-9D54-4E170E30A48C}">
      <dsp:nvSpPr>
        <dsp:cNvPr id="0" name=""/>
        <dsp:cNvSpPr/>
      </dsp:nvSpPr>
      <dsp:spPr>
        <a:xfrm>
          <a:off x="3210775" y="2298312"/>
          <a:ext cx="1770399" cy="1106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6500" kern="1200"/>
            <a:t>3</a:t>
          </a:r>
        </a:p>
      </dsp:txBody>
      <dsp:txXfrm>
        <a:off x="3243183" y="2330720"/>
        <a:ext cx="1705583" cy="1041683"/>
      </dsp:txXfrm>
    </dsp:sp>
    <dsp:sp modelId="{59D6573D-0FE1-4199-8D52-EAF27629FC5F}">
      <dsp:nvSpPr>
        <dsp:cNvPr id="0" name=""/>
        <dsp:cNvSpPr/>
      </dsp:nvSpPr>
      <dsp:spPr>
        <a:xfrm>
          <a:off x="5534424" y="915187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3000" kern="1200"/>
            <a:t>Hangassuo</a:t>
          </a:r>
        </a:p>
      </dsp:txBody>
      <dsp:txXfrm>
        <a:off x="5566832" y="947595"/>
        <a:ext cx="2148183" cy="1041683"/>
      </dsp:txXfrm>
    </dsp:sp>
    <dsp:sp modelId="{EEFC0CE9-DDA8-4CE8-BBB0-D2A8D98E2B0B}">
      <dsp:nvSpPr>
        <dsp:cNvPr id="0" name=""/>
        <dsp:cNvSpPr/>
      </dsp:nvSpPr>
      <dsp:spPr>
        <a:xfrm>
          <a:off x="5755724" y="2021687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D401EA-879A-420B-A6CA-45202243027E}">
      <dsp:nvSpPr>
        <dsp:cNvPr id="0" name=""/>
        <dsp:cNvSpPr/>
      </dsp:nvSpPr>
      <dsp:spPr>
        <a:xfrm>
          <a:off x="5977024" y="2298312"/>
          <a:ext cx="1770399" cy="1106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6500" kern="1200"/>
            <a:t>3</a:t>
          </a:r>
        </a:p>
      </dsp:txBody>
      <dsp:txXfrm>
        <a:off x="6009432" y="2330720"/>
        <a:ext cx="1705583" cy="1041683"/>
      </dsp:txXfrm>
    </dsp:sp>
    <dsp:sp modelId="{BEDEDF8C-DC40-48F6-B908-1E6907B187D9}">
      <dsp:nvSpPr>
        <dsp:cNvPr id="0" name=""/>
        <dsp:cNvSpPr/>
      </dsp:nvSpPr>
      <dsp:spPr>
        <a:xfrm>
          <a:off x="8300674" y="915187"/>
          <a:ext cx="2212999" cy="11064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3000" kern="1200"/>
            <a:t>Haukkasuo</a:t>
          </a:r>
        </a:p>
      </dsp:txBody>
      <dsp:txXfrm>
        <a:off x="8333082" y="947595"/>
        <a:ext cx="2148183" cy="1041683"/>
      </dsp:txXfrm>
    </dsp:sp>
    <dsp:sp modelId="{81C91100-E78F-4F41-8EF5-D4AE8D2A2D52}">
      <dsp:nvSpPr>
        <dsp:cNvPr id="0" name=""/>
        <dsp:cNvSpPr/>
      </dsp:nvSpPr>
      <dsp:spPr>
        <a:xfrm>
          <a:off x="8521974" y="2021687"/>
          <a:ext cx="221299" cy="8298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29874"/>
              </a:lnTo>
              <a:lnTo>
                <a:pt x="221299" y="829874"/>
              </a:lnTo>
            </a:path>
          </a:pathLst>
        </a:custGeom>
        <a:noFill/>
        <a:ln w="38100" cap="flat" cmpd="sng" algn="ctr">
          <a:solidFill>
            <a:srgbClr val="BC580F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15D28E-24BF-42F0-8F60-01C8CE3314FF}">
      <dsp:nvSpPr>
        <dsp:cNvPr id="0" name=""/>
        <dsp:cNvSpPr/>
      </dsp:nvSpPr>
      <dsp:spPr>
        <a:xfrm>
          <a:off x="8743274" y="2298312"/>
          <a:ext cx="1770399" cy="1106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6500" kern="1200"/>
            <a:t>3</a:t>
          </a:r>
        </a:p>
      </dsp:txBody>
      <dsp:txXfrm>
        <a:off x="8775682" y="2330720"/>
        <a:ext cx="1705583" cy="1041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64C73B-60FB-401A-8EAE-E7E33D145CC7}">
      <dsp:nvSpPr>
        <dsp:cNvPr id="0" name=""/>
        <dsp:cNvSpPr/>
      </dsp:nvSpPr>
      <dsp:spPr>
        <a:xfrm>
          <a:off x="459223" y="1804"/>
          <a:ext cx="2020453" cy="10102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/>
            <a:t>Alajalansuo</a:t>
          </a:r>
        </a:p>
      </dsp:txBody>
      <dsp:txXfrm>
        <a:off x="488812" y="31393"/>
        <a:ext cx="1961275" cy="951048"/>
      </dsp:txXfrm>
    </dsp:sp>
    <dsp:sp modelId="{95297498-FECC-4E20-A4EF-7DD414B27143}">
      <dsp:nvSpPr>
        <dsp:cNvPr id="0" name=""/>
        <dsp:cNvSpPr/>
      </dsp:nvSpPr>
      <dsp:spPr>
        <a:xfrm>
          <a:off x="661268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6B20DB-6E9E-4138-999E-FE18232C3E90}">
      <dsp:nvSpPr>
        <dsp:cNvPr id="0" name=""/>
        <dsp:cNvSpPr/>
      </dsp:nvSpPr>
      <dsp:spPr>
        <a:xfrm>
          <a:off x="863313" y="1264587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/>
              <a:ea typeface="+mn-ea"/>
              <a:cs typeface="+mn-cs"/>
            </a:rPr>
            <a:t>Soidensuojelu-ohjelma</a:t>
          </a:r>
          <a:endParaRPr lang="fi-FI" dirty="0"/>
        </a:p>
      </dsp:txBody>
      <dsp:txXfrm>
        <a:off x="892902" y="1294176"/>
        <a:ext cx="1557184" cy="951048"/>
      </dsp:txXfrm>
    </dsp:sp>
    <dsp:sp modelId="{BA722B15-DAB0-432C-B228-2EF231751AB4}">
      <dsp:nvSpPr>
        <dsp:cNvPr id="0" name=""/>
        <dsp:cNvSpPr/>
      </dsp:nvSpPr>
      <dsp:spPr>
        <a:xfrm>
          <a:off x="661268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62FC67-6D63-4D6A-8528-DB53885719E5}">
      <dsp:nvSpPr>
        <dsp:cNvPr id="0" name=""/>
        <dsp:cNvSpPr/>
      </dsp:nvSpPr>
      <dsp:spPr>
        <a:xfrm>
          <a:off x="863313" y="2527371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Natura 2000</a:t>
          </a:r>
        </a:p>
      </dsp:txBody>
      <dsp:txXfrm>
        <a:off x="892902" y="2556960"/>
        <a:ext cx="1557184" cy="951048"/>
      </dsp:txXfrm>
    </dsp:sp>
    <dsp:sp modelId="{03B199C1-FF5C-4083-A1BF-8798D23A9E7A}">
      <dsp:nvSpPr>
        <dsp:cNvPr id="0" name=""/>
        <dsp:cNvSpPr/>
      </dsp:nvSpPr>
      <dsp:spPr>
        <a:xfrm>
          <a:off x="661268" y="1012031"/>
          <a:ext cx="202045" cy="32832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83236"/>
              </a:lnTo>
              <a:lnTo>
                <a:pt x="202045" y="3283236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E4439-63B0-427B-B0B9-5DB83CFA95FF}">
      <dsp:nvSpPr>
        <dsp:cNvPr id="0" name=""/>
        <dsp:cNvSpPr/>
      </dsp:nvSpPr>
      <dsp:spPr>
        <a:xfrm>
          <a:off x="863313" y="3790154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FINIBA</a:t>
          </a:r>
        </a:p>
      </dsp:txBody>
      <dsp:txXfrm>
        <a:off x="892902" y="3819743"/>
        <a:ext cx="1557184" cy="951048"/>
      </dsp:txXfrm>
    </dsp:sp>
    <dsp:sp modelId="{46E21E16-80C7-4308-90B1-CA3DAAA34795}">
      <dsp:nvSpPr>
        <dsp:cNvPr id="0" name=""/>
        <dsp:cNvSpPr/>
      </dsp:nvSpPr>
      <dsp:spPr>
        <a:xfrm>
          <a:off x="2984789" y="1804"/>
          <a:ext cx="2020453" cy="10102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 err="1"/>
            <a:t>Enäsuo-Lupansuo</a:t>
          </a:r>
          <a:endParaRPr lang="fi-FI" sz="2800" kern="1200" dirty="0"/>
        </a:p>
      </dsp:txBody>
      <dsp:txXfrm>
        <a:off x="3014378" y="31393"/>
        <a:ext cx="1961275" cy="951048"/>
      </dsp:txXfrm>
    </dsp:sp>
    <dsp:sp modelId="{7F5246EF-E861-4F4D-98CF-74D06F28A099}">
      <dsp:nvSpPr>
        <dsp:cNvPr id="0" name=""/>
        <dsp:cNvSpPr/>
      </dsp:nvSpPr>
      <dsp:spPr>
        <a:xfrm>
          <a:off x="3186835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FDC2D2-548D-444A-93C8-0889D6AF2B83}">
      <dsp:nvSpPr>
        <dsp:cNvPr id="0" name=""/>
        <dsp:cNvSpPr/>
      </dsp:nvSpPr>
      <dsp:spPr>
        <a:xfrm>
          <a:off x="3388880" y="1264587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Soidensuojelu-ohjelma</a:t>
          </a:r>
        </a:p>
      </dsp:txBody>
      <dsp:txXfrm>
        <a:off x="3418469" y="1294176"/>
        <a:ext cx="1557184" cy="951048"/>
      </dsp:txXfrm>
    </dsp:sp>
    <dsp:sp modelId="{13FCB439-7B62-43F3-BE8E-DA55E7BC9C22}">
      <dsp:nvSpPr>
        <dsp:cNvPr id="0" name=""/>
        <dsp:cNvSpPr/>
      </dsp:nvSpPr>
      <dsp:spPr>
        <a:xfrm>
          <a:off x="3186835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EA693-C639-40E9-9442-936531DABCF2}">
      <dsp:nvSpPr>
        <dsp:cNvPr id="0" name=""/>
        <dsp:cNvSpPr/>
      </dsp:nvSpPr>
      <dsp:spPr>
        <a:xfrm>
          <a:off x="3388880" y="2527371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Natura 2000</a:t>
          </a:r>
        </a:p>
      </dsp:txBody>
      <dsp:txXfrm>
        <a:off x="3418469" y="2556960"/>
        <a:ext cx="1557184" cy="951048"/>
      </dsp:txXfrm>
    </dsp:sp>
    <dsp:sp modelId="{BB054C82-14F0-4E70-86CE-CFACE4152953}">
      <dsp:nvSpPr>
        <dsp:cNvPr id="0" name=""/>
        <dsp:cNvSpPr/>
      </dsp:nvSpPr>
      <dsp:spPr>
        <a:xfrm>
          <a:off x="5510356" y="1804"/>
          <a:ext cx="2020453" cy="10102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 err="1"/>
            <a:t>Hangassuo</a:t>
          </a:r>
          <a:endParaRPr lang="fi-FI" sz="2800" kern="1200" dirty="0"/>
        </a:p>
      </dsp:txBody>
      <dsp:txXfrm>
        <a:off x="5539945" y="31393"/>
        <a:ext cx="1961275" cy="951048"/>
      </dsp:txXfrm>
    </dsp:sp>
    <dsp:sp modelId="{7C808A91-C8DF-4540-83AB-3C4A592EFB5D}">
      <dsp:nvSpPr>
        <dsp:cNvPr id="0" name=""/>
        <dsp:cNvSpPr/>
      </dsp:nvSpPr>
      <dsp:spPr>
        <a:xfrm>
          <a:off x="5712402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1050BF-4903-47BF-8368-A5DB9F8AA6E8}">
      <dsp:nvSpPr>
        <dsp:cNvPr id="0" name=""/>
        <dsp:cNvSpPr/>
      </dsp:nvSpPr>
      <dsp:spPr>
        <a:xfrm>
          <a:off x="5914447" y="1264587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Soidensuojelu-ohjelma</a:t>
          </a:r>
        </a:p>
      </dsp:txBody>
      <dsp:txXfrm>
        <a:off x="5944036" y="1294176"/>
        <a:ext cx="1557184" cy="951048"/>
      </dsp:txXfrm>
    </dsp:sp>
    <dsp:sp modelId="{930C2DE3-B833-4C17-9DA9-9EC1CD311EB6}">
      <dsp:nvSpPr>
        <dsp:cNvPr id="0" name=""/>
        <dsp:cNvSpPr/>
      </dsp:nvSpPr>
      <dsp:spPr>
        <a:xfrm>
          <a:off x="5712402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CD8FC5-9DEB-4FDE-A119-CA57B58203BF}">
      <dsp:nvSpPr>
        <dsp:cNvPr id="0" name=""/>
        <dsp:cNvSpPr/>
      </dsp:nvSpPr>
      <dsp:spPr>
        <a:xfrm>
          <a:off x="5914447" y="2527371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/>
            <a:t>Natura 2000</a:t>
          </a:r>
          <a:endParaRPr lang="fi-FI" sz="1700" kern="1200" dirty="0"/>
        </a:p>
      </dsp:txBody>
      <dsp:txXfrm>
        <a:off x="5944036" y="2556960"/>
        <a:ext cx="1557184" cy="951048"/>
      </dsp:txXfrm>
    </dsp:sp>
    <dsp:sp modelId="{20139246-A4AA-41C6-B36B-67007017BAA9}">
      <dsp:nvSpPr>
        <dsp:cNvPr id="0" name=""/>
        <dsp:cNvSpPr/>
      </dsp:nvSpPr>
      <dsp:spPr>
        <a:xfrm>
          <a:off x="5712402" y="1012031"/>
          <a:ext cx="202045" cy="32832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83236"/>
              </a:lnTo>
              <a:lnTo>
                <a:pt x="202045" y="3283236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91B8CB-2B9D-4B68-B022-895EB299A50F}">
      <dsp:nvSpPr>
        <dsp:cNvPr id="0" name=""/>
        <dsp:cNvSpPr/>
      </dsp:nvSpPr>
      <dsp:spPr>
        <a:xfrm>
          <a:off x="5914447" y="3790154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FINIBA</a:t>
          </a:r>
        </a:p>
      </dsp:txBody>
      <dsp:txXfrm>
        <a:off x="5944036" y="3819743"/>
        <a:ext cx="1557184" cy="951048"/>
      </dsp:txXfrm>
    </dsp:sp>
    <dsp:sp modelId="{012B5607-5EF2-4D55-BD88-BFB9217EA16B}">
      <dsp:nvSpPr>
        <dsp:cNvPr id="0" name=""/>
        <dsp:cNvSpPr/>
      </dsp:nvSpPr>
      <dsp:spPr>
        <a:xfrm>
          <a:off x="8035923" y="1804"/>
          <a:ext cx="2020453" cy="10102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2800" kern="1200" dirty="0"/>
            <a:t>Haukkasuo</a:t>
          </a:r>
        </a:p>
      </dsp:txBody>
      <dsp:txXfrm>
        <a:off x="8065512" y="31393"/>
        <a:ext cx="1961275" cy="951048"/>
      </dsp:txXfrm>
    </dsp:sp>
    <dsp:sp modelId="{39FE088E-B719-4AC9-A0E0-A3AEF360F378}">
      <dsp:nvSpPr>
        <dsp:cNvPr id="0" name=""/>
        <dsp:cNvSpPr/>
      </dsp:nvSpPr>
      <dsp:spPr>
        <a:xfrm>
          <a:off x="8237968" y="1012031"/>
          <a:ext cx="202045" cy="7576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7670"/>
              </a:lnTo>
              <a:lnTo>
                <a:pt x="202045" y="757670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3EC81D-DF2D-4587-8866-61338554874A}">
      <dsp:nvSpPr>
        <dsp:cNvPr id="0" name=""/>
        <dsp:cNvSpPr/>
      </dsp:nvSpPr>
      <dsp:spPr>
        <a:xfrm>
          <a:off x="8440014" y="1264587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Soidensuojelu-ohjelma</a:t>
          </a:r>
        </a:p>
      </dsp:txBody>
      <dsp:txXfrm>
        <a:off x="8469603" y="1294176"/>
        <a:ext cx="1557184" cy="951048"/>
      </dsp:txXfrm>
    </dsp:sp>
    <dsp:sp modelId="{19537EE6-4D9D-40B1-9401-7AFA6DC689FA}">
      <dsp:nvSpPr>
        <dsp:cNvPr id="0" name=""/>
        <dsp:cNvSpPr/>
      </dsp:nvSpPr>
      <dsp:spPr>
        <a:xfrm>
          <a:off x="8237968" y="1012031"/>
          <a:ext cx="202045" cy="2020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0453"/>
              </a:lnTo>
              <a:lnTo>
                <a:pt x="202045" y="2020453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FF7BD2-9229-4732-AF5F-9825A6426F3F}">
      <dsp:nvSpPr>
        <dsp:cNvPr id="0" name=""/>
        <dsp:cNvSpPr/>
      </dsp:nvSpPr>
      <dsp:spPr>
        <a:xfrm>
          <a:off x="8440014" y="2527371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/>
            <a:t>Natura 2000</a:t>
          </a:r>
          <a:endParaRPr lang="fi-FI" sz="1700" kern="1200" dirty="0"/>
        </a:p>
      </dsp:txBody>
      <dsp:txXfrm>
        <a:off x="8469603" y="2556960"/>
        <a:ext cx="1557184" cy="951048"/>
      </dsp:txXfrm>
    </dsp:sp>
    <dsp:sp modelId="{0D8892FD-37FB-49A4-ADDC-1F9F6CF735DB}">
      <dsp:nvSpPr>
        <dsp:cNvPr id="0" name=""/>
        <dsp:cNvSpPr/>
      </dsp:nvSpPr>
      <dsp:spPr>
        <a:xfrm>
          <a:off x="8237968" y="1012031"/>
          <a:ext cx="202045" cy="32832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83236"/>
              </a:lnTo>
              <a:lnTo>
                <a:pt x="202045" y="3283236"/>
              </a:lnTo>
            </a:path>
          </a:pathLst>
        </a:custGeom>
        <a:noFill/>
        <a:ln w="38100" cap="flat" cmpd="sng" algn="ctr">
          <a:solidFill>
            <a:srgbClr val="B7381A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35E314-CFB7-408D-83F4-AB901CDDC6FE}">
      <dsp:nvSpPr>
        <dsp:cNvPr id="0" name=""/>
        <dsp:cNvSpPr/>
      </dsp:nvSpPr>
      <dsp:spPr>
        <a:xfrm>
          <a:off x="8440014" y="3790154"/>
          <a:ext cx="1616362" cy="10102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i-FI" sz="1700" kern="1200" dirty="0"/>
            <a:t>FINIBA</a:t>
          </a:r>
        </a:p>
      </dsp:txBody>
      <dsp:txXfrm>
        <a:off x="8469603" y="3819743"/>
        <a:ext cx="1557184" cy="951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7336C8B2-0AF5-AE9A-AC3E-831F26C9FB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E8C82517-D704-5498-5247-25D631BC20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4E7E3D-211A-42BF-A0BC-A64FBE8B640B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0C964678-7F62-FFCA-36DC-46E993C3E4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EFF243C9-E1C9-99D7-201B-8BBCA5FC6A9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D8FBB9-7331-4319-BBF2-635F2D1E2E0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032883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6856413" cy="385673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360000" y="4216732"/>
            <a:ext cx="6138000" cy="456726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 dirty="0"/>
              <a:t>Muokkaa tekstin perustyylejä napsauttamalla</a:t>
            </a:r>
          </a:p>
          <a:p>
            <a:pPr lvl="1"/>
            <a:r>
              <a:rPr lang="fi-FI" dirty="0"/>
              <a:t>toinen taso</a:t>
            </a:r>
          </a:p>
          <a:p>
            <a:pPr lvl="2"/>
            <a:r>
              <a:rPr lang="fi-FI" dirty="0"/>
              <a:t>kolmas taso</a:t>
            </a:r>
          </a:p>
          <a:p>
            <a:pPr lvl="3"/>
            <a:r>
              <a:rPr lang="fi-FI" dirty="0"/>
              <a:t>neljäs taso</a:t>
            </a:r>
          </a:p>
          <a:p>
            <a:pPr lvl="4"/>
            <a:r>
              <a:rPr lang="fi-FI" dirty="0"/>
              <a:t>viides taso</a:t>
            </a:r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6200" y="8784000"/>
            <a:ext cx="2971800" cy="3600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7204D-3574-4781-AFF6-6C4BBFBC891B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542083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i-FI" i="1" dirty="0"/>
              <a:t>Ohjeet</a:t>
            </a:r>
          </a:p>
          <a:p>
            <a:endParaRPr lang="fi-FI" i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Materiaalin esittäminen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Tutustu dioihin ja lue diojen muistiinpanot ennen materiaalin esittämistä.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Muistiinpanot ovat tiivistelmä opinnäytetyöstä.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Dian yläreunassa on viite opinnäytetyön lukuun, josta tarvittaessa saa lisätietoa.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Materiaalin muokkaaminen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Voit piilottaa dioja esityksestä, jolloin ne eivät näy esittäessä. Piilottaminen ei poista diaa esityksestä.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fi-FI" i="1" dirty="0"/>
              <a:t>Valitse dian pikkukuva </a:t>
            </a:r>
            <a:r>
              <a:rPr lang="fi-FI" i="1" dirty="0">
                <a:sym typeface="Wingdings" panose="05000000000000000000" pitchFamily="2" charset="2"/>
              </a:rPr>
              <a:t>  hiiren kakkospainike  piilota dia</a:t>
            </a:r>
            <a:endParaRPr lang="fi-FI" dirty="0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7204D-3574-4781-AFF6-6C4BBFBC891B}" type="slidenum">
              <a:rPr lang="fi-FI" smtClean="0"/>
              <a:t>1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111463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Tämä opetusmateriaali on tehty metsätalousinsinööritutkinnon opinnäytetyönä.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Opinnäytetyön voi ladata dian linkin kautta.</a:t>
            </a:r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640618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A1AC0-D250-29A4-BD23-A753B88C9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3ED6C5B5-1935-493D-8156-9C7263F6B8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127AA296-BCA7-6C42-269B-2C639A037F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Valokuvat ovat opinnäytetyön kirjoittajan ottamia, ellei ottajaa ole erikseen mainittu.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6C32F978-5BD1-66ED-779D-5C1DB99DF4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427958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i-FI" i="1" dirty="0"/>
              <a:t>Ohjeet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Sisällysluettelon pikkukuvat ovat linkkejä väliotsikoihin.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Materiaalin voi esittää järjestyksessä tai hypätä tiettyyn alaotsikkoon painamalla sen pikkukuvaa.</a:t>
            </a:r>
            <a:endParaRPr lang="fi-FI" dirty="0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35837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Tässä osiossa esitellään Kouvolan neljä suurta rämettä: Alajalansuo, </a:t>
            </a:r>
            <a:r>
              <a:rPr lang="fi-FI" dirty="0" err="1"/>
              <a:t>Enäsuo-Lupansuo</a:t>
            </a:r>
            <a:r>
              <a:rPr lang="fi-FI" dirty="0"/>
              <a:t>, </a:t>
            </a:r>
            <a:r>
              <a:rPr lang="fi-FI" dirty="0" err="1"/>
              <a:t>Hangassuo</a:t>
            </a:r>
            <a:r>
              <a:rPr lang="fi-FI" dirty="0"/>
              <a:t> ja Haukkasuo.</a:t>
            </a:r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7204D-3574-4781-AFF6-6C4BBFBC891B}" type="slidenum">
              <a:rPr lang="fi-FI" smtClean="0"/>
              <a:t>5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194123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Kuvissa näkyvät soiden tavanomaiset maisemat.</a:t>
            </a:r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6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7813939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8337-4F0A-863F-9382-8BCDA417D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57A97EB1-4EFF-4161-7276-92FCE85932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54D93453-1CA1-8B04-2B9D-317B70CE01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Suot sijaitsevat Kouvolan kaupungin kaakkoispuolella.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Alajalansuo, Haukkasuo ja </a:t>
            </a:r>
            <a:r>
              <a:rPr lang="fi-FI" dirty="0" err="1"/>
              <a:t>Hangassuo</a:t>
            </a:r>
            <a:r>
              <a:rPr lang="fi-FI" dirty="0"/>
              <a:t> ovat Utin eteläpuolella, </a:t>
            </a:r>
            <a:r>
              <a:rPr lang="fi-FI" dirty="0" err="1"/>
              <a:t>Enäsuo-Lupansuo</a:t>
            </a:r>
            <a:r>
              <a:rPr lang="fi-FI" dirty="0"/>
              <a:t> Kaipiaisissa.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i="1" dirty="0"/>
          </a:p>
          <a:p>
            <a:r>
              <a:rPr lang="fi-FI" i="1" dirty="0"/>
              <a:t>Soiden sijainnit</a:t>
            </a:r>
          </a:p>
          <a:p>
            <a:endParaRPr lang="fi-FI" i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ETRS-TM35FIN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Alajalansuo	6 746 300, 494 100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 err="1"/>
              <a:t>Enäsuo-Lupansuo</a:t>
            </a:r>
            <a:r>
              <a:rPr lang="fi-FI" i="1" dirty="0"/>
              <a:t>	6 749 700, 509 200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 err="1"/>
              <a:t>Hangassuo</a:t>
            </a:r>
            <a:r>
              <a:rPr lang="fi-FI" i="1" dirty="0"/>
              <a:t>	6 739 200, 495 400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Haukkasuo	6 742 800, 496 800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EUREF-FIN-GRS80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Alajalansuo	60.85, 26.89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 err="1"/>
              <a:t>Enäsuo-Lupansuo</a:t>
            </a:r>
            <a:r>
              <a:rPr lang="fi-FI" i="1" dirty="0"/>
              <a:t>	60.88, 27.17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 err="1"/>
              <a:t>Hangassuo</a:t>
            </a:r>
            <a:r>
              <a:rPr lang="fi-FI" i="1" dirty="0"/>
              <a:t>	60.79, 26.92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Haukkasuo	60.82, 26.94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2EE47C29-7A0D-25B4-3AE1-2AA091F21D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7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1638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8337-4F0A-863F-9382-8BCDA417D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57A97EB1-4EFF-4161-7276-92FCE85932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54D93453-1CA1-8B04-2B9D-317B70CE01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On pantava merkille, että esityksen karttojen mittakaavat vaihtelevat suokohtaisesti.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Suhteessa </a:t>
            </a:r>
            <a:r>
              <a:rPr lang="fi-FI" dirty="0" err="1"/>
              <a:t>Enäsuo-Lupansuohon</a:t>
            </a:r>
            <a:r>
              <a:rPr lang="fi-FI" dirty="0"/>
              <a:t> ja </a:t>
            </a:r>
            <a:r>
              <a:rPr lang="fi-FI" dirty="0" err="1"/>
              <a:t>Hangassuohon</a:t>
            </a:r>
            <a:r>
              <a:rPr lang="fi-FI" dirty="0"/>
              <a:t> Alajalansuo ja etenkin Haukkasuo voivat vaikuttaa suuremmilta, kuin ne oikeasti ovat.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Jokaisessa kartassa on mittajana.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2EE47C29-7A0D-25B4-3AE1-2AA091F21D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8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351887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452A63-C016-0091-C56F-B79F8B66C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8AD74558-AE9C-69AE-D42B-08E4C2886A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BF34F3A3-DEC5-D995-D46B-AF803BFDB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Nimi: Alajalka tarkoittaa suon reunaa. Sana on hämäläistä perua.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Kooltaan 343 ha, toiseksi suurin opinnäytetyön suo.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karua rämettä. Koillisessa ja kaakossa on karuja nevoja.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yleisluonteeltaan kuivahko. Neva-alueet ovat märempiä.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Suolla on yksi nimetön metsäsaareke.</a:t>
            </a:r>
          </a:p>
          <a:p>
            <a:endParaRPr lang="fi-FI" dirty="0"/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Suolla on taukopaikkana käytetty vanha turvelato, jota kutsutaan Suoladoksi. Suoladossa on luvattomasti rakennettu tulisija.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Suon pohjoisosan kautta kulkee talvisin moottorikelkkareitti.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Itärannan </a:t>
            </a:r>
            <a:r>
              <a:rPr lang="fi-FI" dirty="0" err="1"/>
              <a:t>Nirkkisenvuorelta</a:t>
            </a:r>
            <a:r>
              <a:rPr lang="fi-FI" dirty="0"/>
              <a:t> näkee hyvin lähes koko suon. Kalliojyrkänne kohoaa noin 20 m suonpintaa korkeammalle.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 err="1"/>
              <a:t>Kepsu</a:t>
            </a:r>
            <a:r>
              <a:rPr lang="fi-FI" dirty="0"/>
              <a:t> 1990, 154–155; Korhonen 2006, 11; MML 2023c; MML 2023e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69FFC823-0E97-28B9-2B1B-AD67F731D4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9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1559180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C3973-E05C-B451-286F-412FBB82C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4C0EF4F6-629C-B95D-D472-97F830C22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EAAD3894-5572-CD4D-ECB9-75E4F7B016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Kuvissa tyypillisiä maisemia Alajalansuolta.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77FF5504-B027-57D3-FFC7-4F4FCB1C92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10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9546745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CB269A-9C58-8049-A996-8F5C3758B3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4CAEEE6E-09A2-13BC-1666-91A0ABB60B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85D77CA2-7CF6-7594-7EB0-BEDC069339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kuva: näkymä </a:t>
            </a:r>
            <a:r>
              <a:rPr lang="fi-FI" dirty="0" err="1"/>
              <a:t>Nirkkisenvuorelta</a:t>
            </a:r>
            <a:r>
              <a:rPr lang="fi-FI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kuva: moottorikelkkareitin merkki.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F7E0A3E-DF11-1B92-1DD0-9794C98B89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11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912092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9763B2-8F7C-4C32-575E-E2D33576CD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8573E464-35CE-CF80-3C71-BD6C3A35E4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B95A63EB-84BC-5A3E-8FA4-568989545E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Nimi (mahdollinen): </a:t>
            </a:r>
            <a:r>
              <a:rPr lang="fi-FI" dirty="0" err="1"/>
              <a:t>Enä</a:t>
            </a:r>
            <a:r>
              <a:rPr lang="fi-FI" dirty="0"/>
              <a:t> tarkoittaa suurta kokoa ja </a:t>
            </a:r>
            <a:r>
              <a:rPr lang="fi-FI" dirty="0" err="1"/>
              <a:t>luppa</a:t>
            </a:r>
            <a:r>
              <a:rPr lang="fi-FI" dirty="0"/>
              <a:t> naavaa, huonoa heinää ja heinäkasveista irronnutta roskaa. </a:t>
            </a:r>
            <a:r>
              <a:rPr lang="fi-FI" dirty="0" err="1"/>
              <a:t>Enäsuo</a:t>
            </a:r>
            <a:r>
              <a:rPr lang="fi-FI" dirty="0"/>
              <a:t> voi siis tarkoittaa isosuota ja </a:t>
            </a:r>
            <a:r>
              <a:rPr lang="fi-FI" dirty="0" err="1"/>
              <a:t>Lupansuo</a:t>
            </a:r>
            <a:r>
              <a:rPr lang="fi-FI" dirty="0"/>
              <a:t> heinä- tai naavasuota.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Kooltaan 377 ha, suurin opinnäytetyön suo.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vähäravinteista nevaa. Suon länsipuolella on karua rämettä.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yleisluonteeltaan märkä. Neva-alueet ovat paikoin kävelykelvottoman upottavia. Puustoisempi länsipuoli on kantavampi.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Suolla on 12 metsäsaareketta. Suurin on Pieni-</a:t>
            </a:r>
            <a:r>
              <a:rPr lang="fi-FI" dirty="0" err="1"/>
              <a:t>Löttö</a:t>
            </a:r>
            <a:r>
              <a:rPr lang="fi-FI" dirty="0"/>
              <a:t> ja toiseksi suurin Mäyräsaari.</a:t>
            </a:r>
          </a:p>
          <a:p>
            <a:endParaRPr lang="fi-FI" dirty="0"/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Länsirannalla mäen huipulla on lintutorni. Tornista näkee lähes koko suon.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Pieni-</a:t>
            </a:r>
            <a:r>
              <a:rPr lang="fi-FI" dirty="0" err="1"/>
              <a:t>Löttö</a:t>
            </a:r>
            <a:r>
              <a:rPr lang="fi-FI" dirty="0"/>
              <a:t> ja Mäyräsaari luokitellaan täpärästi boreaalisiksi luonnonmetsiksi. Luonnonmetsät ovat metsäkehityksen loppuvaiheen vanhoja luonnontilaisia metsiä, joihin ihminen ei ole vaikuttanut tai on korkeintaan vähäisesti.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Suon koillisosaa on ennallistettu hiljattain. Ennallistamistoimenpiteet eivät näy 2021 ilmakuvassa.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 err="1"/>
              <a:t>Vääninsaaren</a:t>
            </a:r>
            <a:r>
              <a:rPr lang="fi-FI" dirty="0"/>
              <a:t> reunalta näkee lähes koko suon. Kalliojyrkänne kohoaa noin 20 m suonpintaa korkeammalle.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Airaksinen &amp; Karttunen 2001, 142; Korhonen &amp; Lahtinen 2007, 3, 19; Kotus 2023a; Kotus 2023c; MML 2023c; MML 2023e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18710B8-1135-FAC9-043B-6CE4297DD8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12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285798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09DFE-A137-56D2-D05C-8D6770BB1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58731FBC-27A8-EB13-0452-C9E09090D7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F30A1376-3B60-C0CC-D681-2193E78545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Kuvissa tyypillisiä maisemia </a:t>
            </a:r>
            <a:r>
              <a:rPr lang="fi-FI" dirty="0" err="1"/>
              <a:t>Enäsuo-Lupansuolta</a:t>
            </a:r>
            <a:r>
              <a:rPr lang="fi-FI" dirty="0"/>
              <a:t>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54CE844-0138-891E-2F73-A21A8C2285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13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171511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2683E-6ED5-AD50-0DF7-E677D173A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CC43A102-147A-3DD2-BBD1-CF6AA5B951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CFBD4714-DBF7-21A1-5C5B-1725885E73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kuva: lintutorni. Tornin kyltissä lukee: ”Torniin vain omalla vastuulla.” Esityksen kansikuva on otettu lintutornista.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kuva: näkymä </a:t>
            </a:r>
            <a:r>
              <a:rPr lang="fi-FI" dirty="0" err="1"/>
              <a:t>Vääninsaaren</a:t>
            </a:r>
            <a:r>
              <a:rPr lang="fi-FI" dirty="0"/>
              <a:t> jyrkänteeltä.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AD76953C-4B2A-1016-20AD-173CDBA0E4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14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346865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4C629-28AE-775B-2F17-BF7D730DE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707ACBF6-5250-D7A1-8D92-5F2E2EDF35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0466816D-7BD7-04A3-37A9-7127C0CAD2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Nimi (mahdollinen): </a:t>
            </a:r>
            <a:r>
              <a:rPr lang="fi-FI" dirty="0" err="1"/>
              <a:t>Hangas</a:t>
            </a:r>
            <a:r>
              <a:rPr lang="fi-FI" dirty="0"/>
              <a:t> tarkoittaa karhun vipuansaa, aidattua hirven- tai peuranpyydystä ja pientä aidattua peltoa. </a:t>
            </a:r>
            <a:r>
              <a:rPr lang="fi-FI" dirty="0" err="1"/>
              <a:t>Hangassuon</a:t>
            </a:r>
            <a:r>
              <a:rPr lang="fi-FI" dirty="0"/>
              <a:t> nimi voi siis viitata suon historiaan metsästyskäytössä.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Kooltaan 182 ha, toiseksi pienin opinnäytetyön suo.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vaihtelevan ravinteinen. Keskiosa on karu, mutta länsi- ja pohjoisosissa on ravinteikasta suota.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vaihtelevan märkä. Mm. keskiosan </a:t>
            </a:r>
            <a:r>
              <a:rPr lang="fi-FI" dirty="0" err="1"/>
              <a:t>kermialueen</a:t>
            </a:r>
            <a:r>
              <a:rPr lang="fi-FI" dirty="0"/>
              <a:t> ympärillä on märkää nevaa ja allikoita. Reunamilla on paikoin erittäin kuivaa.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Suolla on 4 metsäsaareketta. Suurin on Pieni-Penttinen, toiseksi suurin </a:t>
            </a:r>
            <a:r>
              <a:rPr lang="fi-FI" dirty="0" err="1"/>
              <a:t>Hytykäissaari</a:t>
            </a:r>
            <a:r>
              <a:rPr lang="fi-FI" dirty="0"/>
              <a:t> ja kolmanneksi suurin Kotkasaari. Pienin on nimetön.</a:t>
            </a:r>
          </a:p>
          <a:p>
            <a:endParaRPr lang="fi-FI" dirty="0"/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Pohjoisosan Kyysalmen luhta-alue on opinnäytetyön suoalueista rehevin ja monimuotoisin.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 err="1"/>
              <a:t>Hangassuon</a:t>
            </a:r>
            <a:r>
              <a:rPr lang="fi-FI" dirty="0"/>
              <a:t> kaakkoisosaan on rakennettu opinnäytetyön soista reilusti eniten turvelatoja. Ladoista moni on vielä tallella enemmän tai vähemmän raunioituneena.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Kotus 2023b; MML 2023e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9A7293FF-0FCA-3014-BC17-79BF841437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15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9571250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BA36F-09AF-DA61-69A8-DBE8943F1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1E1D2A98-83EF-9985-FA7A-5299ECD693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8B7D58F9-A25B-BDBC-4C8A-DAE65A17A4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Kuvissa tyypillisiä maisemia </a:t>
            </a:r>
            <a:r>
              <a:rPr lang="fi-FI" dirty="0" err="1"/>
              <a:t>Hangassuolta</a:t>
            </a:r>
            <a:r>
              <a:rPr lang="fi-FI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Vasemmassa kuvassa on romahtanut turvelato.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5E3A12C6-E58E-6AC2-B60C-D89C45007E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16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6002358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B92CFB-080E-1CD3-3533-DDECA84D6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4D3766D9-82AE-07F4-5501-863EFD6BF6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87ED8A24-2166-DB18-A640-A0439993A0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kuva: suon keskiosan allikkoaluetta.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kuva: Kyysalmen rehevä luhta.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A3CC092F-F6D6-7D43-FEF2-DCB5D68E46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17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842997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7BC78-4D46-121C-555E-AC88552D0D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0121CE48-C750-FA2E-9050-6AC59C5564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F8D18DBB-836C-182F-27D7-584AECDA33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Nimi: Vanhalta kirjoitusasultaan </a:t>
            </a:r>
            <a:r>
              <a:rPr lang="fi-FI" dirty="0" err="1"/>
              <a:t>Havuckasuo</a:t>
            </a:r>
            <a:r>
              <a:rPr lang="fi-FI" dirty="0"/>
              <a:t>. Mikäli nimi on äännetty ”</a:t>
            </a:r>
            <a:r>
              <a:rPr lang="fi-FI" dirty="0" err="1"/>
              <a:t>Havukkasuo</a:t>
            </a:r>
            <a:r>
              <a:rPr lang="fi-FI" dirty="0"/>
              <a:t>”, nimi on peräisin idästä.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Kooltaan 181 ha, pienin opinnäytetyön suo.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karua rämettä.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 on yleisluonteeltaan melko kuiva.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Suolla on yksi nimetön metsäsaareke.</a:t>
            </a:r>
          </a:p>
          <a:p>
            <a:endParaRPr lang="fi-FI" dirty="0"/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Ennen Haukkasuon turvetuotantoalueen perustamista Haukkasuo oli keskisen Kymenlaakson laajin suo.</a:t>
            </a:r>
          </a:p>
          <a:p>
            <a:pPr marL="228600" indent="-228600">
              <a:buFont typeface="+mj-lt"/>
              <a:buAutoNum type="arabicPeriod"/>
            </a:pPr>
            <a:r>
              <a:rPr lang="fi-FI" dirty="0"/>
              <a:t>Metsäsaarekkeen ja kivennäismaan välille kaivettiin 1930-40-lukujen vaihteen tienoilla oja. Oja on sittemmin kasvanut lähes umpeen. Nykyään oja-alue on luhtaista ravinteikasta korpea.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 err="1"/>
              <a:t>Hamari</a:t>
            </a:r>
            <a:r>
              <a:rPr lang="fi-FI" dirty="0"/>
              <a:t> 1990, 18; </a:t>
            </a:r>
            <a:r>
              <a:rPr lang="fi-FI" dirty="0" err="1"/>
              <a:t>Kepsu</a:t>
            </a:r>
            <a:r>
              <a:rPr lang="fi-FI" dirty="0"/>
              <a:t> 1990, 248; Korhonen 2006, 9; MML 2023e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27B8289D-3A4C-BA42-55C0-8280BC1D00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18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3077560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2C6AFE-ADC0-811D-35C9-0FC2D09FC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C6D502AF-37C8-D96A-E659-6B4DB8813E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CD9F4E98-DBFD-E622-4C3E-B6996DFD9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Kuvissa tyypillisiä maisemia Haukkasuolta.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B106C54-B234-AED7-ADA3-6CAF70D960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19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661223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AB9A9-38DD-31C7-1131-0443646B5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3838FF39-90F1-1F82-45E2-1430F8BA13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F297EB0D-C04B-44E7-0B66-44B3D6FAC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kuva: rehevöitynyt luhtainen oja-alue.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kuva: Haukkasuolla on </a:t>
            </a:r>
            <a:r>
              <a:rPr lang="fi-FI"/>
              <a:t>kookkaita rimpiä.</a:t>
            </a:r>
            <a:endParaRPr lang="fi-FI" dirty="0"/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391CF3A-6897-D74F-3D8E-7D00CC99F1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20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858171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28B28-B02B-8679-64DE-B8FABBF7F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071718B2-62DD-0D5C-37A5-F2748DD540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2D5A91E2-8C93-9244-257E-C7F45793AA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Tässä osiossa tutustutaan opinnäytetyön soihin erilaisten karttojen ja kaavioiden kautta.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Soista voidaan esittää tietoa monin erilaisin tavoin.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A01AEEA5-478D-B3EE-A95F-BAB927FF3E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7204D-3574-4781-AFF6-6C4BBFBC891B}" type="slidenum">
              <a:rPr lang="fi-FI" smtClean="0"/>
              <a:t>21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5909048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6C17E-267D-E547-21E9-318C266A8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8AAFDE3A-E2C0-9496-7645-3996D9713A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66EB0201-0E64-C7D0-6D48-2AE00F029E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puutonta helppokulkuista suota. Reunoilla on metsäistä helppokulkuista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puut ovat pääosin havupuita.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Etelässä ja koillisessa on muutama oja.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keskiosassa on vesikuoppia.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Suolla ei ole pitkospuita.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keskiset ja itäiset osat ovat puutonta suota, josta osa on vaikeakulkuista, eli upottavan märkää. Länsiosassa on metsäistä helppokulkuista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puut ovat havupuita.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Koillisessa on ojia, jotka tosin on nykyään täytetty.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Kaakkois- ja koillisosissa on vesikuoppia.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Suolla ei ole yleiseen käyttöön tarkoitettuja pitkospuita.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Karttojen kilometriristit näyttävät etäisyyksiä.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 err="1"/>
              <a:t>Lundén</a:t>
            </a:r>
            <a:r>
              <a:rPr lang="fi-FI" dirty="0"/>
              <a:t> 2023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964AA7E-ABC4-8291-B13A-436D48E8C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22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9049054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E83D5-D5B3-CC11-C79C-6C1EA6DDF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33EA02A5-FD11-5300-CF9C-08E8B0A902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F1E9A18A-AEB6-FEFA-0CCA-20BD903C53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puutonta helppokulkuista suota. Reunoilla ja keskellä on metsäistä helppokulkuista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puut ovat havupuita.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Suorajauksen sisällä ei ole ojia.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keskiosassa on vesikuoppia.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Suolla ei ole pitkospuita.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metsäistä helppokulkuista suota. Suolla on muutamia puuttomia helppokulkuisia suoalueita.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puut ovat havupuita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Suorajauksen sisällä ei ole ojia.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keskiosassa on vesikuoppa.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Suolla ei ole pitkospuita.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Karttojen kilometriristit näyttävät etäisyyksiä.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A86F13CF-3676-EF8A-9877-8FB2D0859A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23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770246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6FAD1-B333-54B5-B649-FD9B741F1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FAD89712-2C3B-B663-1D9F-956B098339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E4C74A0D-F020-7AC6-3219-FAFD1B2E97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avosuota.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Rämettä on suon reunoilla.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Pieniä korpia on kivennäismaan läheisyydessä.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avosuota.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Rämettä on suon reunoilla ja länsiosassa.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Pieniä korpia on kivennäismaan läheisyydessä.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7140C5F4-BACB-E278-58AA-E68133A032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24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046228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E3BCA-795E-C0F7-1A38-6FEF54836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93E1933B-1E07-29EB-5A92-57984427C5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BBF51CDF-FA41-58C5-9C9F-5801801AAC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avosuota.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Rämettä on suon reunoilla.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Pieniä korpia on kivennäismaan läheisyydessä.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pääosin rämettä.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Avosuoalueita on eri puolilla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Pieniä korpia on kivennäismaan läheisyydessä.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FD2E453-CE7B-B467-BB48-7C0E775F61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25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959710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1AB13-8416-AEB6-1342-A4F4163D7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15954212-84FF-F4B5-6C43-A3FBA6750B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97316DD9-B059-F18E-886A-B9E96E58E8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fi-FI" dirty="0" err="1"/>
              <a:t>Kermirakenne</a:t>
            </a:r>
            <a:r>
              <a:rPr lang="fi-FI" dirty="0"/>
              <a:t> erottuu selvästi.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fi-FI" dirty="0"/>
              <a:t>Nevat sijaitsevat itäisillä reunamilla.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fi-FI" dirty="0"/>
              <a:t>Pohjoisen suorat viivat ovat täytettyjä ojia.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fi-FI" dirty="0"/>
              <a:t>Turvelatojen paikat erottuvat puuttomia ruutuina, joiden keskellä kasvaa puita.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Länsipuolen </a:t>
            </a:r>
            <a:r>
              <a:rPr lang="fi-FI" dirty="0" err="1"/>
              <a:t>kermirakenne</a:t>
            </a:r>
            <a:r>
              <a:rPr lang="fi-FI" dirty="0"/>
              <a:t> erottuu selvästi.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Keskiset ja itäiset osat ovat puutonta nevaa.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Pohjoisen puustoiset viivat ovat ojia.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Länsipuolen metsäojitetut osat näkyvät viivallisina. Alueet ovat nykyään ennallistettuja, mikä näkyy niiden laikukkaana puustona.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Koillissarven puustoiset osat ovat nykyään ennallistettu.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Pisimmät puut kasvavat lähellä kivennäismaata.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6491C505-065A-D54C-2954-5B142C4F1F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26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7291406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1809E3-6D23-2B56-EE33-A2B032120E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072DD1C0-DC10-510A-0779-5681856BA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598D749D-B475-B81D-646C-64A48192E7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Keskiosan </a:t>
            </a:r>
            <a:r>
              <a:rPr lang="fi-FI" dirty="0" err="1"/>
              <a:t>kermirakenne</a:t>
            </a:r>
            <a:r>
              <a:rPr lang="fi-FI" dirty="0"/>
              <a:t> erottuu selvästi.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Nevat sijaitsevat keskisessä suossa.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Turvelatojen paikat erottuvat säännöllisenä ruudukkona.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 err="1"/>
              <a:t>Kermirakenne</a:t>
            </a:r>
            <a:r>
              <a:rPr lang="fi-FI" dirty="0"/>
              <a:t> erottuu selvästi.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Suolla on vain vähän nevaa.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Länsiosan viivat ovat ojia. Alue on ennallistettu.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Turveladon paikka erottuu puuttomana ruutuna, jonka keskellä kasvaa puita.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Pisimmät puut kasvavat lähellä kivennäismaata.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142F732-E28D-DDBB-9A60-7806E2190F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27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82190884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37688-5D89-B879-7559-0244ABF20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BE72BF23-9D3D-9A29-FDBD-142D4E35E8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4E1E60F4-6B84-03D3-53DF-0FA97AD5A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Suot ovat turvekoostumukseltaan miltei samanlaisia.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Vain </a:t>
            </a:r>
            <a:r>
              <a:rPr lang="fi-FI" dirty="0" err="1"/>
              <a:t>Enäsuo-Lupansuolla</a:t>
            </a:r>
            <a:r>
              <a:rPr lang="fi-FI" dirty="0"/>
              <a:t> ja </a:t>
            </a:r>
            <a:r>
              <a:rPr lang="fi-FI" dirty="0" err="1"/>
              <a:t>Hangassuolla</a:t>
            </a:r>
            <a:r>
              <a:rPr lang="fi-FI" dirty="0"/>
              <a:t> on ruskosammalturvetta.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GTK on rajannut suot eri tavalla. Luvut eivät siis täysin vastaa opinnäytetyön suorajauksia.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Etenkin </a:t>
            </a:r>
            <a:r>
              <a:rPr lang="fi-FI" i="1" dirty="0" err="1"/>
              <a:t>Enäsuo-Lupansuon</a:t>
            </a:r>
            <a:r>
              <a:rPr lang="fi-FI" i="1" dirty="0"/>
              <a:t> rajaus eroaa opinnäytetyön rajauksesta ja on tätä reilusti suurempi.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GTK 2014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C6AAA02-659E-DA6B-029E-1EB7E7BAE8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28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0095575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37688-5D89-B879-7559-0244ABF20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BE72BF23-9D3D-9A29-FDBD-142D4E35E8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4E1E60F4-6B84-03D3-53DF-0FA97AD5A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Soiden keskisyvyydet vaihtelevat.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 on syvin 4,3 metrillä.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 on noin metriä matalampi.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r>
              <a:rPr lang="fi-FI" dirty="0"/>
              <a:t> ja </a:t>
            </a:r>
            <a:r>
              <a:rPr lang="fi-FI" dirty="0" err="1"/>
              <a:t>Hangassuo</a:t>
            </a:r>
            <a:r>
              <a:rPr lang="fi-FI" dirty="0"/>
              <a:t> ovat molemmat vajaat 3 m syviä.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GTK on rajannut suot eri tavalla. Luvut eivät siis täysin vastaa opinnäytetyön suorajauksia.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Etenkin </a:t>
            </a:r>
            <a:r>
              <a:rPr lang="fi-FI" i="1" dirty="0" err="1"/>
              <a:t>Enäsuo-Lupansuon</a:t>
            </a:r>
            <a:r>
              <a:rPr lang="fi-FI" i="1" dirty="0"/>
              <a:t> rajaus eroaa opinnäytetyön rajauksesta ja on tätä reilusti suurempi.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GTK 2014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C6AAA02-659E-DA6B-029E-1EB7E7BAE8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29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325447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37688-5D89-B879-7559-0244ABF20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BE72BF23-9D3D-9A29-FDBD-142D4E35E8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4E1E60F4-6B84-03D3-53DF-0FA97AD5A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Soiden turpeen maatuneisuus Von Postin kymmenluokituksella.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Enäsuo-Lupansuon</a:t>
            </a:r>
            <a:r>
              <a:rPr lang="fi-FI" dirty="0"/>
              <a:t> turve on eniten maatunutta ja soista ainoana ”jonkin verran maatunutta”.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Muiden soiden turve on ”heikosti maatunutta”.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GTK on rajannut suot eri tavalla. Luvut eivät siis täysin vastaa opinnäytetyön suorajauksia.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Etenkin </a:t>
            </a:r>
            <a:r>
              <a:rPr lang="fi-FI" i="1" dirty="0" err="1"/>
              <a:t>Enäsuo-Lupansuon</a:t>
            </a:r>
            <a:r>
              <a:rPr lang="fi-FI" i="1" dirty="0"/>
              <a:t> rajaus eroaa opinnäytetyön rajauksesta ja on tätä reilusti suurempi.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GTK 2014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C6AAA02-659E-DA6B-029E-1EB7E7BAE8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30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517501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F3CEE-DC55-A96D-8278-DB8A67484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BB913F1C-EFC8-1821-E641-2C98F40A3B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540600A4-3623-69C6-7F62-5A6BD5738A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Alajalansuo on keidassuo.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Tarkemmin: suo on luokiteltu kilpikeitaaksi sekä konsentriseksi laakiokeitaaksi.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Kartan oranssi väri kuvaa keidassuota. Sininen kuvaa puustoista suota ja on keidassuon kanssa päällekkäinen luontotyyppi.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korkein kohta on suon keskiosan koillisosassa.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Korkein kohta on 60,5 m </a:t>
            </a:r>
            <a:r>
              <a:rPr lang="fi-FI" dirty="0" err="1"/>
              <a:t>mpy</a:t>
            </a:r>
            <a:r>
              <a:rPr lang="fi-FI" dirty="0"/>
              <a:t> (metriä meren pinnan yläpuolella).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Korkeusero suon korkeimman ja matalimman kohdan välillä on noin 5 m.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Kaakinen ym. 2018b, 433; Korhonen 2006, 8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4B1DB451-6D3F-1A01-0068-81AE1B929B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31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5843924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FEBF7-C602-C373-2F2A-D517495712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6E264A2E-243B-95AA-1FE8-024972482B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E0C358FF-6E45-9CF8-EBD8-21FD3F3FC7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r>
              <a:rPr lang="fi-FI" dirty="0"/>
              <a:t> on sekayhdistymätyyppi. Suon länsipuoli on keidassuota ja itäpuoli aapasuota.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Tarkemmin: aapasuopuoli luokitellaan eteläiseksi sarasuoksi, sillä sen jännerakenne on epäselvä.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Kartan oranssi väri kuvaa keidassuota ja keltainen aapasuota. Sininen kuvaa puustoista suota ja on näiden kanssa päällekkäinen luontotyyppi. Vihreä kuvaa luonnonmetsää.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korkein kohta on keidassuopuolen keskellä ja matalin aivan itälaidassa.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Korkein kohta on 76,5 m mpy.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Korkeusero suon korkeimman ja matalimman kohdan välillä on noin 5 m.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Kaakinen ym. 2018b, 449; Korhonen &amp; Lahtinen 2007, 22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97D501B-8666-2032-2C59-E668A59F74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32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384247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17DB2-BD16-E9C9-D6F8-135F350D5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C86256BF-B318-E3EC-19F1-044B022C42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5281C568-18AC-916E-DD87-0732C88754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</a:t>
            </a:r>
            <a:r>
              <a:rPr lang="fi-FI" dirty="0"/>
              <a:t> on keidassuo.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Tarkemmin: eksentrinen laakiokeidas.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Kartan oranssi väri kuvaa keidassuota. Sininen kuvaa puustoista suota ja on keidassuon kanssa päällekkäinen luontotyyppi.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 on opinnäytetyön soista nuorin ja varhaisimmassa kehitysvaiheessa.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korkein kohta on suon keskellä.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Korkein kohta on 53,5 m mpy.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Korkeusero suon korkeimman ja matalimman kohdan välillä on noin 1,5 m.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2006, 8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AA3DEA3A-8FB4-8590-CA3F-46ED1506F8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33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29079528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E7876-5331-0FFE-7FED-4883EC2BF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452604D2-B55F-2CF8-AF48-897EFEDD41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94F57DA3-9D4A-385D-8A41-BD19D07C1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Vasen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Haukkasuo on keidassuo.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i="1" dirty="0"/>
              <a:t>Tarkemmin: suo on luokiteltu konsentriseksi laakiokeitaaksi sekä kilpikeitaaksi.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Kartan oranssi väri kuvaa keidassuota. Sininen kuvaa puustoista suota ja on keidassuon kanssa päällekkäinen luontotyyppi.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Oikea kartta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Suon korkein kohta on suon keskellä.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Korkein kohta on 59,5 m mpy.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Korkeusero suon korkeimman ja matalimman kohdan välillä on noin 5 m.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2006, 8; Mäkilä ym. 2013, 30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E3AA8245-7734-48F8-9D26-AEA33A79CE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34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36016042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1D8635-FE7C-75EF-98D5-1039ECC2B3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826FF449-6282-6539-2DD4-73116C444A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2912AA2A-D976-EE46-8DE4-A3B69D6C98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 on GTK:n (Geologian tutkimuskeskus) mukaan enimmäkseen avosuota. Toiseksi eniten suolla on rämettä.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r>
              <a:rPr lang="fi-FI" dirty="0"/>
              <a:t> on GTK:n mukaan noin puolet ja puolet rämettä ja avosuota.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</a:t>
            </a:r>
            <a:r>
              <a:rPr lang="fi-FI" dirty="0"/>
              <a:t> on GTK:n mukaan enimmäkseen rämettä. Toiseksi eniten suolla on avosuota.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 on GTK:n mukaan </a:t>
            </a:r>
            <a:r>
              <a:rPr lang="fi-FI"/>
              <a:t>enimmäkseen rämettä</a:t>
            </a:r>
            <a:r>
              <a:rPr lang="fi-FI" dirty="0"/>
              <a:t>. Toiseksi eniten suolla on korpea.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Huom.! GTK on rajannut suot eri tavalla. Luvut eivät siis täysin vastaa opinnäytetyön suorajauksia.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Etenkin </a:t>
            </a:r>
            <a:r>
              <a:rPr lang="fi-FI" i="1" dirty="0" err="1"/>
              <a:t>Enäsuo-Lupansuon</a:t>
            </a:r>
            <a:r>
              <a:rPr lang="fi-FI" i="1" dirty="0"/>
              <a:t> rajaus eroaa opinnäytetyön rajauksesta ja on tätä reilusti suurempi.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GTK 2014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2E3757E7-7637-129D-3370-83DAADD4F4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35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59073490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EE5BA5-C0DF-ABBF-AC4A-00A098CC2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24EAA5A3-E0E0-49AD-DFAD-7393498F6B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5FC1D55C-A7A0-6759-1364-1E27133AC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Lähes täysin lyhytkortinen suo.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Lounaisreunalla on pieni ruohoinen alue.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Reunoilla on puustoista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Ennallistettu pohjois- ja länsiosissa vuoden 2006 tienoilla. Suolla on täytetty ja padottu ojia ja tuotettu lahopuuta.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Enimmäkseen lyhytkortinen suo.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Keskisissä osissa on suuria saraisia alueita.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Reunoilla on puustoista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Ennallistettu länsi- ja koillisosissa vuoden 2008 tienoilla ja 2019–2022. Koillisen ennallistamiset ovat aivan tuoreet. Suolla on täytetty ja padottu ojia, tuotettu lahopuuta ja poistettu puustoa.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Aidot puustoiset suot näkyvät puustoisina soina. Avosuot ja sekatyypin suot on jaettu kasvilajiryhmiin.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Rahkaisuus ei näy kartoissa, mutta lyhytkortisuuden mätäspinnat ovat usein rahkaisia.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Ennallistetut alueet näkyvät kartassa, koska ne usein poikkeavat luonnontilaisesta suosta.</a:t>
            </a:r>
          </a:p>
          <a:p>
            <a:pPr lvl="1"/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2006, 15, 20; Korhonen &amp; Lahtinen 2007, 14, 20; </a:t>
            </a:r>
            <a:r>
              <a:rPr lang="fi-FI" dirty="0" err="1"/>
              <a:t>Lundén</a:t>
            </a:r>
            <a:r>
              <a:rPr lang="fi-FI" dirty="0"/>
              <a:t> 2019, 1–2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54DFFF6B-DCA4-2540-4ED5-0B4A948774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36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97883124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B2888-0DAD-A4B5-E6A4-4F1D9B0F5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85F4DDB2-5E36-4115-4A92-DD104ACC1D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BFB82950-752F-A193-AED1-611B8B9EB3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</a:t>
            </a:r>
            <a:endParaRPr lang="fi-FI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Opinnäytetyön soista monimuotoisin.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Keskiosa on lyhytkortista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Lännessä on paikoin luhtaista saraisuutta.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Pohjoisessa on ruohoisuutta.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Reunoilla on puustoista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Ennallistettu itäreunalla vuoden 2006 tienoilla. Suolla on täytetty ja padottu ojia.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Lähes täysin lyhytkortinen suo.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Metsäsaarekkeesta lähtevä oja-alue on rehevöitynyt luhtaiseksi ruohoiseksi kaareksi.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Reunoilla on puustoista suota.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Suurin osa puustoisista alueista on ennallistettu vuoden 2006 tienoilla. Suolla on täytetty ja padottu ojia ja noin puolella ennallistamisalueesta on tuotettu lahopuuta.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Aidot puustoiset suot näkyvät puustoisina soina. Avosuot ja sekatyypin suot on jaettu kasvilajiryhmiin.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Rahkaisuus ei näy kartoissa, mutta lyhytkortisuuden mätäspinnat ovat usein rahkaisia.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Ennallistetut alueet näkyvät kartassa, koska ne usein poikkeavat luonnontilaisesta suosta.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2006, 15, 21–22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3D822853-FD03-4814-ABA1-99A6BB987C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37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89350968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E473C-7AA5-4897-6CD7-DFC80937E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89D7782D-1F03-0E4E-28B1-D379C048DD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CC3A4483-D337-1E93-9C6F-F343FC9B0D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Tässä osiossa tutustutaan opinnäytetyön soiden luontoihin ja siihen, miten ihminen on niihin vaikuttanut.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7F706788-94F6-2991-806D-2D45099A42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7204D-3574-4781-AFF6-6C4BBFBC891B}" type="slidenum">
              <a:rPr lang="fi-FI" smtClean="0"/>
              <a:t>38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10303213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47A758-39FA-7971-55C5-B12F45F5F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1D22912A-4231-BDF4-4BDC-36D9A83788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4C72177D-2BD6-BEC7-D405-AB739B584A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Alajalansuon keskiosa on täysin luonnontilainen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Vuoden 1960 ilmakuvasta voi laskea Alajalansuolla olleen yli 60 turvelatoa. Turpeennosto painottui suon länsi- ja pohjoisosiin. Nykyään voi pieni osa ladoista on löydettävissä.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Luoteisosasta on nostettu paksu kerros turvetta rannan myötäisesti. Tämän turpeennostoalueen ja viereisen suonpinnan korkeusero on n. 3 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Suolla on monia pehkuturpeen kuivatusseipäiden rivistöjä. Seipäät on valmistettu suolta kaadetuista pienikokoisista männyistä.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Ilmakuvassa näkyy Alajalansuon pohjoisosa vuonna 1960.</a:t>
            </a:r>
          </a:p>
          <a:p>
            <a:endParaRPr lang="fi-FI" i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Ladot näkyvät kartassa vaaleina pisteinä. Latoja ympäröivät alueet ovat puuttomia turpeennoston takia.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Luoteisosan turpeennostoalue näkyy vaaleampana selväreunaisena alueena ojan ja suon välissä.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2006, 10–11; MML 2023b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35B824C2-BD22-37E8-E43F-EE480E30C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39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2043135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552D1-7A8F-17C0-2943-0434071E2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2902ACAC-D2DE-33F4-90CB-8B147F61F2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99338057-5044-A98B-89B7-42EDEA42F5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Enäsuo-Lupansuolta</a:t>
            </a:r>
            <a:r>
              <a:rPr lang="fi-FI" dirty="0"/>
              <a:t> on nostettu turvetta pienimuotoisesti. Vuosien 1953 ja 1956 ilmakuvista voi laskea suolla olleen n. 10 turvelatoa. Turpeennosto painottui suon eteläreunaan. Nykyään vain muutama lato on löydettävissä.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Ilmakuvassa näkyy </a:t>
            </a:r>
            <a:r>
              <a:rPr lang="fi-FI" i="1" dirty="0" err="1"/>
              <a:t>Enäsuo-Lupansuon</a:t>
            </a:r>
            <a:r>
              <a:rPr lang="fi-FI" i="1" dirty="0"/>
              <a:t> lounaisosa vuonna 1953.</a:t>
            </a:r>
          </a:p>
          <a:p>
            <a:endParaRPr lang="fi-FI" i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Ladot näkyvät kartassa vaaleina pisteinä. Latoja ympäröiviltä tummilta alueilta on nostettu turvetta.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&amp; Lahtinen 2007, 5; MML 2023b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14482BD9-9B2F-070C-9F52-FC0D414105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40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17297347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3447A1-85B9-7DFC-67F8-C3860414A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D9E4AF63-DA26-2AF6-390F-E55702345D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1B937020-6218-DC34-0A6C-152306DEE5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Hangassuolta</a:t>
            </a:r>
            <a:r>
              <a:rPr lang="fi-FI" dirty="0"/>
              <a:t> on nostettu runsaasti turvepehkua kotitarpeisiin. Vuosien 1941, 1956 ja 1960 ilmakuvista voi laskea suolla olleen n. 120 turvelatoa. Turpeennosto painottui suon eteläosaan. Turveladoista moni on vielä löydettävissä.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Suolla on pehkuturpeen kuivatusseipäiden rivistöjä. Suolta on kaadettu puita seipäitä varten.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Ilmakuvassa näkyy </a:t>
            </a:r>
            <a:r>
              <a:rPr lang="fi-FI" i="1" dirty="0" err="1"/>
              <a:t>Hangassuon</a:t>
            </a:r>
            <a:r>
              <a:rPr lang="fi-FI" i="1" dirty="0"/>
              <a:t> eteläosa vuonna 1941.</a:t>
            </a:r>
          </a:p>
          <a:p>
            <a:endParaRPr lang="fi-FI" i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Ladot näkyvät kartassa vaaleina pisteinä. Latoja ympäröiviltä tummilta alueilta on nostettu turvetta.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2006, 11; MML 2023b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24E284C9-2BE3-7EC5-889D-6D2DB41234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41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26402925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C9420-8E03-9C1F-8054-6B55DF4F56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FFD626DC-1702-540E-6E75-CD67E56247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192C88C2-6462-B217-DE2F-F982100AA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Haukkasuon keskiosa on täysin luonnontilainen.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Turpeennostotoiminta on ollut vähäistä. Vuoden 1960 ilmakuvasta voi laskea suolla olleen vain pari turvelatoa. Näistä yksi on vielä löydettävissä.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Haukkasuon metsäsaarekkeen ja kivennäismaan väliin on kaivettu oja 1930–1940-lukujen vaihteessa. Oja on kasvanut umpeen ja rehevöitynyt luhtaiseksi ruohoiseksi ja saraiseksi korveksi.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 oli ennen keskisen Kymenlaakson laaja-alaisin suo: se muodosti yli 1 000 ha yhtenäisen suokokonaisuuden. Tähän suohon kuuluivat nykyiset Alajalansuo, Haukkasuon turvetuotantoalue ja Haukkasuo.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Ilmakuvassa näkyy Haukkasuon alue vuonna 1941.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 err="1"/>
              <a:t>Hamari</a:t>
            </a:r>
            <a:r>
              <a:rPr lang="fi-FI" dirty="0"/>
              <a:t> 1990, 18; Korhonen 2006, 10; MML 2023b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FC8F58C0-9D1E-DED3-2A67-A0C57B648D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42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852063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4D1973-8BD4-DCD0-6661-E9DF7D6B9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57E5306D-7BA3-BFFB-B2DE-6970F6021B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BBC51EA4-14C1-CE55-F39D-74683513D4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Kaikkien opinnäytetyön soiden luonnontilaisuusluokka on 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Tämä tarkoittaa, että: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suurin osa suosta on ojittamatonta, mutta reunoilla on muutoksia vesitaloudessa,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vedenpinta on laskenut ojien läheisyydessä, ja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fi-FI" dirty="0"/>
              <a:t>reunojen varpuisuus on lisääntynyt.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GTK 2014; Marttila ym. 2011, 119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3B01F623-557E-39C1-F324-F1CFA84E21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43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11545554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1CDC2-18C2-90EE-88F8-117E8D532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EC405572-5DAB-B934-B228-4CE3F8C551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70B54B80-BDC1-10A2-F59D-08D2F86321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Kaikki opinnäytetyön suot kuuluvat Suomen soidensuojeluohjelmaan ja EU:n Natura 2000 –verkostoon.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Enäsuo-Lupansuota</a:t>
            </a:r>
            <a:r>
              <a:rPr lang="fi-FI" dirty="0"/>
              <a:t> lukuun ottamatta suot ovat Suomen tärkeitä lintualueita, eli FINIBA-alueita.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Parkko ym. 2015, 35–36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5267696E-E31C-484B-BCEC-82658B0E44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44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1824766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A6CA4-B677-A27B-E303-3225C2EDD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>
            <a:extLst>
              <a:ext uri="{FF2B5EF4-FFF2-40B4-BE49-F238E27FC236}">
                <a16:creationId xmlns:a16="http://schemas.microsoft.com/office/drawing/2014/main" id="{2809AD19-9621-D8F2-FC85-9D23FFE161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>
            <a:extLst>
              <a:ext uri="{FF2B5EF4-FFF2-40B4-BE49-F238E27FC236}">
                <a16:creationId xmlns:a16="http://schemas.microsoft.com/office/drawing/2014/main" id="{66107D61-4CD2-927D-6F58-DEA595FBA2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Kaikki opinnäytetyön suot ovat kurjen </a:t>
            </a:r>
            <a:r>
              <a:rPr lang="fi-FI" dirty="0" err="1"/>
              <a:t>syyslevähdysaluita</a:t>
            </a:r>
            <a:r>
              <a:rPr lang="fi-FI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Sääksi pesii Alajalansuolla, </a:t>
            </a:r>
            <a:r>
              <a:rPr lang="fi-FI" dirty="0" err="1"/>
              <a:t>Enäsuo-Lupansuolla</a:t>
            </a:r>
            <a:r>
              <a:rPr lang="fi-FI" dirty="0"/>
              <a:t> ja Haukkasuolla.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Muita soilla pesiviä lintuja ovat isolepinkäinen, kapustarinta, keltavästäräkki, liro, naurulokki, niittykirvinen, nuolihaukka, pikkukuovi ja valkoviklo.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 err="1"/>
              <a:t>Enäsuo-Lupansuolla</a:t>
            </a:r>
            <a:r>
              <a:rPr lang="fi-FI" dirty="0"/>
              <a:t> kasvaa Etelä-Suomessa harvinainen punakämmekkä.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Haukkasuolla esiintyy mm. korvissa kasvavaa harajuurta.</a:t>
            </a:r>
          </a:p>
          <a:p>
            <a:endParaRPr lang="fi-FI" dirty="0"/>
          </a:p>
          <a:p>
            <a:r>
              <a:rPr lang="fi-FI" dirty="0"/>
              <a:t>***</a:t>
            </a:r>
          </a:p>
          <a:p>
            <a:endParaRPr lang="fi-FI" dirty="0"/>
          </a:p>
          <a:p>
            <a:r>
              <a:rPr lang="fi-FI" dirty="0"/>
              <a:t>Korhonen &amp; Lahtinen 2007, 4; Parkko ym. 2015, 25, 35–36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9BD54CF7-1C31-5B91-B546-74C04256DC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0FF5D-9BE0-4586-9C49-3DAE8FBF91E3}" type="slidenum">
              <a:rPr lang="fi-FI" smtClean="0"/>
              <a:t>45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1617932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dirty="0"/>
              <a:t>Toivottavasti tämä esitys herätti sinussa suoinnostusta!</a:t>
            </a:r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7204D-3574-4781-AFF6-6C4BBFBC891B}" type="slidenum">
              <a:rPr lang="fi-FI" smtClean="0"/>
              <a:t>46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4409182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n kuvan paikkamerkki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6856413" cy="3856038"/>
          </a:xfrm>
        </p:spPr>
      </p:sp>
      <p:sp>
        <p:nvSpPr>
          <p:cNvPr id="3" name="Huomautusten paikkamerkki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fi-FI" i="1" dirty="0"/>
              <a:t>Opetusmateriaalissa käytetyt lähteet.</a:t>
            </a:r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7204D-3574-4781-AFF6-6C4BBFBC891B}" type="slidenum">
              <a:rPr lang="fi-FI" smtClean="0"/>
              <a:t>47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9037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676749A-8922-D0E3-0B34-8BA200F80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A6CA47A7-C901-3FB3-4DE6-12E71D3EE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72D2287A-ACEE-ADBF-C527-52F24FF1E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2DD4C196-2FD5-ADB5-B35E-13F3A3327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20ACDEA6-D0F6-39DE-8478-3E0F524AB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28803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1B9B152-52B2-A177-CD9D-0FCE5E76F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F368F0C-ED10-2A72-1190-F33D73F84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C0EDA90E-DA6D-21B9-B934-4C7977D46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6E815984-A691-A41D-F676-1592F07B6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659A36E4-FD26-E883-5C22-60063B0EA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81663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E5E3ADB-4FA6-5E3A-EB6A-F064FA68A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790784B8-1ADF-EA4A-1FD0-8A68BE1B88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1A11EDEE-8F55-EB6B-A247-71115AFBD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F8B35897-412D-0E50-FF50-88DF1D8DD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3F8FE4CF-799B-AABE-3C5A-4C86E58B5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5311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3E7803A3-F4AA-887E-2595-285DCD878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8B42F9C-AA61-7A66-7D20-F723916426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D87736D1-4650-521E-AC2D-A9445C2334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6B320D35-6915-6799-24A6-B3EC80949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12BAA825-9976-86F3-8B45-7A8F3FBE4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6127224E-BE28-E784-B0CD-C8D7444BA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15115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A6FAC95-CF93-3A6C-1F81-37F2AC5B6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BCE68B95-CCB3-AEFC-A529-1C48C28BC3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311E47F8-F956-B742-A14C-E669ED5A9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Tekstin paikkamerkki 4">
            <a:extLst>
              <a:ext uri="{FF2B5EF4-FFF2-40B4-BE49-F238E27FC236}">
                <a16:creationId xmlns:a16="http://schemas.microsoft.com/office/drawing/2014/main" id="{F9E698B6-72F3-32C2-C4E4-4AD1575947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Sisällön paikkamerkki 5">
            <a:extLst>
              <a:ext uri="{FF2B5EF4-FFF2-40B4-BE49-F238E27FC236}">
                <a16:creationId xmlns:a16="http://schemas.microsoft.com/office/drawing/2014/main" id="{59561C4C-5C94-2BB0-472E-ABD6E82919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7" name="Päivämäärän paikkamerkki 6">
            <a:extLst>
              <a:ext uri="{FF2B5EF4-FFF2-40B4-BE49-F238E27FC236}">
                <a16:creationId xmlns:a16="http://schemas.microsoft.com/office/drawing/2014/main" id="{8254F876-A601-1BA8-9CC4-2CEC97A3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8" name="Alatunnisteen paikkamerkki 7">
            <a:extLst>
              <a:ext uri="{FF2B5EF4-FFF2-40B4-BE49-F238E27FC236}">
                <a16:creationId xmlns:a16="http://schemas.microsoft.com/office/drawing/2014/main" id="{A17123AC-E602-D38C-7C0E-8DC18D3C8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Dian numeron paikkamerkki 8">
            <a:extLst>
              <a:ext uri="{FF2B5EF4-FFF2-40B4-BE49-F238E27FC236}">
                <a16:creationId xmlns:a16="http://schemas.microsoft.com/office/drawing/2014/main" id="{F1DCB815-6C6C-A65F-6800-163A301E2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26761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DDF9D019-124E-2177-3232-4B018404D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7E088B1D-3548-86C3-F6DC-2097DC9B1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A4723844-259D-E8B5-4C65-23C31F090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CE5F4EF3-A561-D29F-92DE-F3A7F1752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141822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>
            <a:extLst>
              <a:ext uri="{FF2B5EF4-FFF2-40B4-BE49-F238E27FC236}">
                <a16:creationId xmlns:a16="http://schemas.microsoft.com/office/drawing/2014/main" id="{842B8183-CF23-A977-DCD3-2BE8762D5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40C77677-A13A-9262-9888-9204ACD56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D4D93D6E-4061-117D-86F6-48E71350E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917655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Kuvateksti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DF48128-E315-F2AC-C469-9365D843F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A31A844-D0B0-066C-D269-A7C8FF7FC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864D76C5-3F69-3259-AC84-FE8FB6C23A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293F5F6D-FDBC-27E6-5B22-4C77DCDF5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599320E8-FC82-0CC6-CA37-B9BDE6974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4A4678B6-2FF7-094B-D4A4-12740C647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915127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uvateksti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7BFC91A4-0C0E-D47B-41FD-0E8CA291C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Kuvan paikkamerkki 2">
            <a:extLst>
              <a:ext uri="{FF2B5EF4-FFF2-40B4-BE49-F238E27FC236}">
                <a16:creationId xmlns:a16="http://schemas.microsoft.com/office/drawing/2014/main" id="{3DAD04F7-D0D9-6C77-8FA5-2CD0B13FD3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kstin paikkamerkki 3">
            <a:extLst>
              <a:ext uri="{FF2B5EF4-FFF2-40B4-BE49-F238E27FC236}">
                <a16:creationId xmlns:a16="http://schemas.microsoft.com/office/drawing/2014/main" id="{158CAA24-5890-9618-7B10-24D95D33A5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6F7D0FAC-8A51-B0D0-2CCC-CB1B1E54F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9827497C-0389-524B-D389-8DB9EEB3C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40BB4250-4C0A-6E1D-CB0E-04B659BD3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60981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4793DF8-0386-E3CB-1BC1-64E43FDF7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ystysuoran tekstin paikkamerkki 2">
            <a:extLst>
              <a:ext uri="{FF2B5EF4-FFF2-40B4-BE49-F238E27FC236}">
                <a16:creationId xmlns:a16="http://schemas.microsoft.com/office/drawing/2014/main" id="{3C8FB11D-6C70-79D5-0ECD-3258A0299B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EA603981-7CC4-BED2-C38B-793BC464D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D7027B79-2F32-50AD-9632-40DB15448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14872E1A-F0C2-889B-C37A-57231DE56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62278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ystysuora otsikko 1">
            <a:extLst>
              <a:ext uri="{FF2B5EF4-FFF2-40B4-BE49-F238E27FC236}">
                <a16:creationId xmlns:a16="http://schemas.microsoft.com/office/drawing/2014/main" id="{381C8038-F927-B42C-B64C-BCC4DCAA00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Pystysuoran tekstin paikkamerkki 2">
            <a:extLst>
              <a:ext uri="{FF2B5EF4-FFF2-40B4-BE49-F238E27FC236}">
                <a16:creationId xmlns:a16="http://schemas.microsoft.com/office/drawing/2014/main" id="{B0594B9C-259F-9A39-42B7-D5501FB1F8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3FDCF117-0568-E436-1A70-6A9AA292D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8D70EBA-047D-E30B-A336-090E4FDCA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0E8879F5-8D2B-80B3-438C-9581D0A19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180841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100000">
              <a:srgbClr val="804600"/>
            </a:gs>
          </a:gsLst>
          <a:lin ang="46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49D6F80B-C074-96F6-39B3-F9208E1CA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8DC40882-A493-E925-4A98-EFF95A382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B85D2C31-2AE8-82E3-2065-BD5C386084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4766FA-D7B1-4CF2-B5F9-7851F7B0DAF8}" type="datetimeFigureOut">
              <a:rPr lang="fi-FI" smtClean="0"/>
              <a:t>24.4.2024</a:t>
            </a:fld>
            <a:endParaRPr lang="fi-FI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FBDF09B2-AB36-AAF6-F2CB-6F42541B0D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CBE38D47-5DDA-B9FF-F97C-B8EF31FE0B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AAEC1-9AA9-48D8-9ACA-B58E9A4ACB26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5546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rn.fi/URN:NBN:fi:amk-202404227185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slide" Target="slide4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slide" Target="slide38.xml"/><Relationship Id="rId5" Type="http://schemas.openxmlformats.org/officeDocument/2006/relationships/image" Target="../media/image3.png"/><Relationship Id="rId10" Type="http://schemas.openxmlformats.org/officeDocument/2006/relationships/slide" Target="slide21.xml"/><Relationship Id="rId4" Type="http://schemas.microsoft.com/office/2007/relationships/hdphoto" Target="../media/hdphoto1.wdp"/><Relationship Id="rId9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8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microsoft.com/office/2007/relationships/hdphoto" Target="../media/hdphoto2.wdp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microsoft.com/office/2007/relationships/hdphoto" Target="../media/hdphoto3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microsoft.com/office/2007/relationships/hdphoto" Target="../media/hdphoto3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microsoft.com/office/2007/relationships/hdphoto" Target="../media/hdphoto3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microsoft.com/office/2007/relationships/hdphoto" Target="../media/hdphoto3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microsoft.com/office/2007/relationships/hdphoto" Target="../media/hdphoto3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microsoft.com/office/2007/relationships/hdphoto" Target="../media/hdphoto3.wdp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.xml"/><Relationship Id="rId3" Type="http://schemas.openxmlformats.org/officeDocument/2006/relationships/image" Target="../media/image36.png"/><Relationship Id="rId7" Type="http://schemas.openxmlformats.org/officeDocument/2006/relationships/chart" Target="../charts/chart3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6" Type="http://schemas.openxmlformats.org/officeDocument/2006/relationships/chart" Target="../charts/chart2.xml"/><Relationship Id="rId5" Type="http://schemas.openxmlformats.org/officeDocument/2006/relationships/chart" Target="../charts/chart1.xml"/><Relationship Id="rId4" Type="http://schemas.microsoft.com/office/2007/relationships/hdphoto" Target="../media/hdphoto3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5" Type="http://schemas.openxmlformats.org/officeDocument/2006/relationships/chart" Target="../charts/chart5.xml"/><Relationship Id="rId4" Type="http://schemas.microsoft.com/office/2007/relationships/hdphoto" Target="../media/hdphoto3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5" Type="http://schemas.openxmlformats.org/officeDocument/2006/relationships/chart" Target="../charts/chart6.xml"/><Relationship Id="rId4" Type="http://schemas.microsoft.com/office/2007/relationships/hdphoto" Target="../media/hdphoto3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microsoft.com/office/2007/relationships/hdphoto" Target="../media/hdphoto3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microsoft.com/office/2007/relationships/hdphoto" Target="../media/hdphoto3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microsoft.com/office/2007/relationships/hdphoto" Target="../media/hdphoto3.wd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microsoft.com/office/2007/relationships/hdphoto" Target="../media/hdphoto3.wdp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.xml"/><Relationship Id="rId3" Type="http://schemas.openxmlformats.org/officeDocument/2006/relationships/image" Target="../media/image36.png"/><Relationship Id="rId7" Type="http://schemas.openxmlformats.org/officeDocument/2006/relationships/chart" Target="../charts/chart9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Relationship Id="rId6" Type="http://schemas.openxmlformats.org/officeDocument/2006/relationships/chart" Target="../charts/chart8.xml"/><Relationship Id="rId5" Type="http://schemas.openxmlformats.org/officeDocument/2006/relationships/chart" Target="../charts/chart7.xml"/><Relationship Id="rId4" Type="http://schemas.microsoft.com/office/2007/relationships/hdphoto" Target="../media/hdphoto3.wd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microsoft.com/office/2007/relationships/hdphoto" Target="../media/hdphoto3.wd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microsoft.com/office/2007/relationships/hdphoto" Target="../media/hdphoto3.wd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3.png"/><Relationship Id="rId4" Type="http://schemas.microsoft.com/office/2007/relationships/hdphoto" Target="../media/hdphoto4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4.png"/><Relationship Id="rId4" Type="http://schemas.microsoft.com/office/2007/relationships/hdphoto" Target="../media/hdphoto4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5.png"/><Relationship Id="rId4" Type="http://schemas.microsoft.com/office/2007/relationships/hdphoto" Target="../media/hdphoto4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6.png"/><Relationship Id="rId4" Type="http://schemas.microsoft.com/office/2007/relationships/hdphoto" Target="../media/hdphoto4.wdp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62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microsoft.com/office/2007/relationships/hdphoto" Target="../media/hdphoto4.wdp"/><Relationship Id="rId9" Type="http://schemas.microsoft.com/office/2007/relationships/diagramDrawing" Target="../diagrams/drawing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62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microsoft.com/office/2007/relationships/hdphoto" Target="../media/hdphoto4.wdp"/><Relationship Id="rId9" Type="http://schemas.microsoft.com/office/2007/relationships/diagramDrawing" Target="../diagrams/drawing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microsoft.com/office/2007/relationships/hdphoto" Target="../media/hdphoto4.wdp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s://kaino.kotus.fi/ses/?p=qs-arti-cle&amp;etym_id=ETYM_5cdaf8f8a0256a0788a336d5bd737770&amp;list_id=1&amp;keyword=en%C3%A4&amp;word=en%C3%A4" TargetMode="External"/><Relationship Id="rId13" Type="http://schemas.openxmlformats.org/officeDocument/2006/relationships/hyperlink" Target="https://avoin.metsakeskus.fi/aineistot/Latvusmalli/Karttalehti/2022/" TargetMode="External"/><Relationship Id="rId18" Type="http://schemas.openxmlformats.org/officeDocument/2006/relationships/hyperlink" Target="https://asiointi.maanmittauslaitos.fi/karttapaikka/tiedostopalvelu/taustakartta_rasteri" TargetMode="External"/><Relationship Id="rId3" Type="http://schemas.openxmlformats.org/officeDocument/2006/relationships/image" Target="../media/image70.png"/><Relationship Id="rId7" Type="http://schemas.openxmlformats.org/officeDocument/2006/relationships/hyperlink" Target="http://urn.fi/URN:ISBN:978-952-11-4819-4" TargetMode="External"/><Relationship Id="rId12" Type="http://schemas.openxmlformats.org/officeDocument/2006/relationships/hyperlink" Target="http://urn.fi/URN:ISBN:978-952-453-625-7" TargetMode="External"/><Relationship Id="rId17" Type="http://schemas.openxmlformats.org/officeDocument/2006/relationships/hyperlink" Target="https://asiointi.maanmittauslaitos.fi/karttapaikka/tiedostopalvelu/maastokartta_rasteri" TargetMode="External"/><Relationship Id="rId2" Type="http://schemas.openxmlformats.org/officeDocument/2006/relationships/notesSlide" Target="../notesSlides/notesSlide47.xml"/><Relationship Id="rId16" Type="http://schemas.openxmlformats.org/officeDocument/2006/relationships/hyperlink" Target="https://kartta.paikkatietoikkuna.fi/" TargetMode="External"/><Relationship Id="rId20" Type="http://schemas.openxmlformats.org/officeDocument/2006/relationships/hyperlink" Target="https://tiedostot.birdlife.fi/alueet/maali/kylymaali-2015-raportti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tkdata.gtk.fi/Turvevarojen_tilinpito/" TargetMode="External"/><Relationship Id="rId11" Type="http://schemas.openxmlformats.org/officeDocument/2006/relationships/hyperlink" Target="http://kartta.luke.fi/opendata/valinta.html" TargetMode="External"/><Relationship Id="rId5" Type="http://schemas.openxmlformats.org/officeDocument/2006/relationships/hyperlink" Target="http://hdl.handle.net/10138/41087" TargetMode="External"/><Relationship Id="rId15" Type="http://schemas.openxmlformats.org/officeDocument/2006/relationships/hyperlink" Target="https://asiointi.maanmittauslaitos.fi/karttapaikka/tiedostopalvelu/ortoilmakuva" TargetMode="External"/><Relationship Id="rId10" Type="http://schemas.openxmlformats.org/officeDocument/2006/relationships/hyperlink" Target="https://kaino.kotus.fi/ses/?p=qs-arti-cle&amp;etym_id=ETYM_3279d0ccbfec18519873b11d3a16ab8a&amp;word=luppa:2&amp;list_id=2&amp;keyword=luppa" TargetMode="External"/><Relationship Id="rId19" Type="http://schemas.openxmlformats.org/officeDocument/2006/relationships/hyperlink" Target="https://tupa.gtk.fi/raportti/turve/ttr_443.pdf" TargetMode="External"/><Relationship Id="rId4" Type="http://schemas.microsoft.com/office/2007/relationships/hdphoto" Target="../media/hdphoto5.wdp"/><Relationship Id="rId9" Type="http://schemas.openxmlformats.org/officeDocument/2006/relationships/hyperlink" Target="https://kaino.kotus.fi/ses/?p=qs-arti-cle&amp;etym_id=ETYM_997d5d6df6bd149d278dd6b19e12c2cc&amp;list_id=1&amp;keyword=hangas&amp;word=hangas" TargetMode="External"/><Relationship Id="rId14" Type="http://schemas.openxmlformats.org/officeDocument/2006/relationships/hyperlink" Target="https://asiointi.maanmittauslaitos.fi/karttapaikka/tiedostopalvelu/korkeusmall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 descr="Kuva, joka sisältää kohteen piha-, ruoho, puu, savanni&#10;&#10;Kuvaus luotu automaattisesti">
            <a:extLst>
              <a:ext uri="{FF2B5EF4-FFF2-40B4-BE49-F238E27FC236}">
                <a16:creationId xmlns:a16="http://schemas.microsoft.com/office/drawing/2014/main" id="{A89D02B5-F5AA-3519-3097-B6100C55C5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04"/>
          <a:stretch/>
        </p:blipFill>
        <p:spPr>
          <a:xfrm>
            <a:off x="-12700" y="0"/>
            <a:ext cx="12193200" cy="6858000"/>
          </a:xfrm>
          <a:prstGeom prst="rect">
            <a:avLst/>
          </a:prstGeom>
        </p:spPr>
      </p:pic>
      <p:sp>
        <p:nvSpPr>
          <p:cNvPr id="4" name="Suorakulmio 3">
            <a:extLst>
              <a:ext uri="{FF2B5EF4-FFF2-40B4-BE49-F238E27FC236}">
                <a16:creationId xmlns:a16="http://schemas.microsoft.com/office/drawing/2014/main" id="{C195AF72-20E3-C091-45EA-B16DDE9ACF92}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6" name="Otsikko 5">
            <a:extLst>
              <a:ext uri="{FF2B5EF4-FFF2-40B4-BE49-F238E27FC236}">
                <a16:creationId xmlns:a16="http://schemas.microsoft.com/office/drawing/2014/main" id="{39DED133-4E75-20D2-1048-0089197C4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800" y="2275200"/>
            <a:ext cx="10515600" cy="2852737"/>
          </a:xfrm>
        </p:spPr>
        <p:txBody>
          <a:bodyPr wrap="square">
            <a:noAutofit/>
          </a:bodyPr>
          <a:lstStyle/>
          <a:p>
            <a:pPr algn="l"/>
            <a:r>
              <a:rPr lang="fi-FI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Kouvolan suuret rämeet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8B651D0A-E964-BCA7-53BE-8AE2F5154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600" y="5143500"/>
            <a:ext cx="10515600" cy="923330"/>
          </a:xfrm>
        </p:spPr>
        <p:txBody>
          <a:bodyPr>
            <a:spAutoFit/>
          </a:bodyPr>
          <a:lstStyle/>
          <a:p>
            <a:pPr algn="l"/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Suo-opetusmateriaali</a:t>
            </a:r>
            <a:b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II</a:t>
            </a:r>
          </a:p>
        </p:txBody>
      </p:sp>
      <p:sp useBgFill="1">
        <p:nvSpPr>
          <p:cNvPr id="2" name="Vapaamuotoinen: Muoto 1">
            <a:extLst>
              <a:ext uri="{FF2B5EF4-FFF2-40B4-BE49-F238E27FC236}">
                <a16:creationId xmlns:a16="http://schemas.microsoft.com/office/drawing/2014/main" id="{67D1270A-4CB5-445A-F0A2-7D042800A12A}"/>
              </a:ext>
            </a:extLst>
          </p:cNvPr>
          <p:cNvSpPr/>
          <p:nvPr/>
        </p:nvSpPr>
        <p:spPr>
          <a:xfrm>
            <a:off x="-1200" y="0"/>
            <a:ext cx="12193200" cy="6858000"/>
          </a:xfrm>
          <a:custGeom>
            <a:avLst/>
            <a:gdLst>
              <a:gd name="connsiteX0" fmla="*/ 72600 w 12193200"/>
              <a:gd name="connsiteY0" fmla="*/ 72000 h 6858000"/>
              <a:gd name="connsiteX1" fmla="*/ 72600 w 12193200"/>
              <a:gd name="connsiteY1" fmla="*/ 6786000 h 6858000"/>
              <a:gd name="connsiteX2" fmla="*/ 12120600 w 12193200"/>
              <a:gd name="connsiteY2" fmla="*/ 6786000 h 6858000"/>
              <a:gd name="connsiteX3" fmla="*/ 12120600 w 12193200"/>
              <a:gd name="connsiteY3" fmla="*/ 72000 h 6858000"/>
              <a:gd name="connsiteX4" fmla="*/ 0 w 12193200"/>
              <a:gd name="connsiteY4" fmla="*/ 0 h 6858000"/>
              <a:gd name="connsiteX5" fmla="*/ 12193200 w 12193200"/>
              <a:gd name="connsiteY5" fmla="*/ 0 h 6858000"/>
              <a:gd name="connsiteX6" fmla="*/ 12193200 w 12193200"/>
              <a:gd name="connsiteY6" fmla="*/ 6858000 h 6858000"/>
              <a:gd name="connsiteX7" fmla="*/ 0 w 121932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3200" h="6858000">
                <a:moveTo>
                  <a:pt x="72600" y="72000"/>
                </a:moveTo>
                <a:lnTo>
                  <a:pt x="72600" y="6786000"/>
                </a:lnTo>
                <a:lnTo>
                  <a:pt x="12120600" y="6786000"/>
                </a:lnTo>
                <a:lnTo>
                  <a:pt x="12120600" y="72000"/>
                </a:lnTo>
                <a:close/>
                <a:moveTo>
                  <a:pt x="0" y="0"/>
                </a:moveTo>
                <a:lnTo>
                  <a:pt x="12193200" y="0"/>
                </a:lnTo>
                <a:lnTo>
                  <a:pt x="1219320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 useBgFill="1">
        <p:nvSpPr>
          <p:cNvPr id="5" name="Vapaamuotoinen: Muoto 4">
            <a:extLst>
              <a:ext uri="{FF2B5EF4-FFF2-40B4-BE49-F238E27FC236}">
                <a16:creationId xmlns:a16="http://schemas.microsoft.com/office/drawing/2014/main" id="{982F30A0-2AB5-CDB9-3950-F26FB1CB1D1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24024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uva 3" descr="Kuva, joka sisältää kohteen piha-, ruoho, puu, savanni&#10;&#10;Kuvaus luotu automaattisesti">
            <a:extLst>
              <a:ext uri="{FF2B5EF4-FFF2-40B4-BE49-F238E27FC236}">
                <a16:creationId xmlns:a16="http://schemas.microsoft.com/office/drawing/2014/main" id="{ABD93768-6691-B609-0E1B-BD3A0EDD532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104"/>
          <a:stretch/>
        </p:blipFill>
        <p:spPr>
          <a:xfrm>
            <a:off x="-12700" y="0"/>
            <a:ext cx="12193200" cy="6858000"/>
          </a:xfrm>
          <a:prstGeom prst="rect">
            <a:avLst/>
          </a:prstGeom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CD091BB7-7342-8B00-4CD5-9EB1C27FE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039"/>
            <a:ext cx="10515600" cy="5495924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Sakari Nikki</a:t>
            </a:r>
            <a:br>
              <a:rPr lang="fi-FI" sz="2400" dirty="0">
                <a:solidFill>
                  <a:schemeClr val="bg1"/>
                </a:solidFill>
              </a:rPr>
            </a:br>
            <a:endParaRPr lang="fi-FI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Opinnäytetyö</a:t>
            </a: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Suo-opetusmateriaali: Eteläisen Suomen suot ja Kouvolan suuret rämeet</a:t>
            </a:r>
          </a:p>
          <a:p>
            <a:pPr marL="0" indent="0" algn="ctr">
              <a:buNone/>
            </a:pPr>
            <a:r>
              <a:rPr lang="fi-FI" sz="2400">
                <a:solidFill>
                  <a:schemeClr val="bg1"/>
                </a:solidFill>
                <a:hlinkClick r:id="rId5"/>
              </a:rPr>
              <a:t>https://urn.fi/URN:NBN:fi:amk-202404227185</a:t>
            </a:r>
            <a:r>
              <a:rPr lang="fi-FI" sz="2400">
                <a:solidFill>
                  <a:schemeClr val="bg1"/>
                </a:solidFill>
              </a:rPr>
              <a:t> </a:t>
            </a:r>
            <a:br>
              <a:rPr lang="fi-FI" sz="2400" u="sng" dirty="0">
                <a:solidFill>
                  <a:schemeClr val="bg1"/>
                </a:solidFill>
              </a:rPr>
            </a:br>
            <a:endParaRPr lang="fi-FI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Kaakkois-Suomen ammattikorkeakoulu</a:t>
            </a: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Metsätalousinsinööri</a:t>
            </a:r>
            <a:br>
              <a:rPr lang="fi-FI" sz="2400" dirty="0">
                <a:solidFill>
                  <a:schemeClr val="bg1"/>
                </a:solidFill>
              </a:rPr>
            </a:br>
            <a:endParaRPr lang="fi-FI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Kouvolan kaupunki</a:t>
            </a:r>
            <a:br>
              <a:rPr lang="fi-FI" sz="2400" dirty="0">
                <a:solidFill>
                  <a:schemeClr val="bg1"/>
                </a:solidFill>
              </a:rPr>
            </a:br>
            <a:endParaRPr lang="fi-FI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2024</a:t>
            </a:r>
          </a:p>
        </p:txBody>
      </p:sp>
      <p:sp useBgFill="1">
        <p:nvSpPr>
          <p:cNvPr id="5" name="Vapaamuotoinen: Muoto 4">
            <a:extLst>
              <a:ext uri="{FF2B5EF4-FFF2-40B4-BE49-F238E27FC236}">
                <a16:creationId xmlns:a16="http://schemas.microsoft.com/office/drawing/2014/main" id="{DAEFE43B-D41C-0126-05F0-2A86B7154BB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92739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DB03F-468B-224A-4B01-320B1EA93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uva 3" descr="Kuva, joka sisältää kohteen piha-, ruoho, puu, savanni&#10;&#10;Kuvaus luotu automaattisesti">
            <a:extLst>
              <a:ext uri="{FF2B5EF4-FFF2-40B4-BE49-F238E27FC236}">
                <a16:creationId xmlns:a16="http://schemas.microsoft.com/office/drawing/2014/main" id="{A6D60666-A0FA-B0A0-FA56-851CBBE7B5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104"/>
          <a:stretch/>
        </p:blipFill>
        <p:spPr>
          <a:xfrm>
            <a:off x="-12700" y="0"/>
            <a:ext cx="12193200" cy="6858000"/>
          </a:xfrm>
          <a:prstGeom prst="rect">
            <a:avLst/>
          </a:prstGeom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4494A321-2AF8-67F6-E95F-855852DFC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039"/>
            <a:ext cx="10515600" cy="5495924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Kuvat © Sakari Nikki, ellei erikseen mainittu.</a:t>
            </a:r>
          </a:p>
          <a:p>
            <a:pPr marL="0" indent="0" algn="ctr">
              <a:buNone/>
            </a:pPr>
            <a:endParaRPr lang="fi-FI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fi-FI" sz="2400" dirty="0">
                <a:solidFill>
                  <a:schemeClr val="bg1"/>
                </a:solidFill>
              </a:rPr>
              <a:t>Kuvien luvaton käyttö on kielletty.</a:t>
            </a:r>
          </a:p>
        </p:txBody>
      </p:sp>
      <p:sp useBgFill="1">
        <p:nvSpPr>
          <p:cNvPr id="5" name="Vapaamuotoinen: Muoto 4">
            <a:extLst>
              <a:ext uri="{FF2B5EF4-FFF2-40B4-BE49-F238E27FC236}">
                <a16:creationId xmlns:a16="http://schemas.microsoft.com/office/drawing/2014/main" id="{2F2FDB07-B12E-F60A-62DF-91CEC7453F6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120772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 descr="Kuva, joka sisältää kohteen piha-, ruoho, puu, savanni&#10;&#10;Kuvaus luotu automaattisesti">
            <a:extLst>
              <a:ext uri="{FF2B5EF4-FFF2-40B4-BE49-F238E27FC236}">
                <a16:creationId xmlns:a16="http://schemas.microsoft.com/office/drawing/2014/main" id="{2A0D34A5-6949-4EC3-9376-80A6A92F65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104"/>
          <a:stretch/>
        </p:blipFill>
        <p:spPr>
          <a:xfrm>
            <a:off x="-12700" y="0"/>
            <a:ext cx="121932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A94DDF92-B78D-F19C-5878-814ECCD25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Sisällys</a:t>
            </a:r>
          </a:p>
        </p:txBody>
      </p:sp>
      <mc:AlternateContent xmlns:mc="http://schemas.openxmlformats.org/markup-compatibility/2006">
        <mc:Choice xmlns:psuz="http://schemas.microsoft.com/office/powerpoint/2016/summaryzoom" Requires="psuz">
          <p:graphicFrame>
            <p:nvGraphicFramePr>
              <p:cNvPr id="5" name="Sisällysluettelon zoomaustoiminto 4">
                <a:extLst>
                  <a:ext uri="{FF2B5EF4-FFF2-40B4-BE49-F238E27FC236}">
                    <a16:creationId xmlns:a16="http://schemas.microsoft.com/office/drawing/2014/main" id="{6FA343DF-9FAB-35FA-4A2B-3C3ED0EA864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55546136"/>
                  </p:ext>
                </p:extLst>
              </p:nvPr>
            </p:nvGraphicFramePr>
            <p:xfrm>
              <a:off x="838200" y="1825625"/>
              <a:ext cx="10515600" cy="4351338"/>
            </p:xfrm>
            <a:graphic>
              <a:graphicData uri="http://schemas.microsoft.com/office/powerpoint/2016/summaryzoom">
                <psuz:summaryZm>
                  <psuz:summaryZmObj sectionId="{A8AEE85F-7EDE-401F-9507-7BEF6F000881}">
                    <psuz:zmPr id="{AB5F8E5D-0B57-4D94-BE5A-CA71B547E513}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1711460" y="152297"/>
                          <a:ext cx="3481070" cy="1958102"/>
                        </a:xfrm>
                        <a:prstGeom prst="rect">
                          <a:avLst/>
                        </a:prstGeom>
                        <a:ln w="3175">
                          <a:noFill/>
                        </a:ln>
                      </p166:spPr>
                    </psuz:zmPr>
                  </psuz:summaryZmObj>
                  <psuz:summaryZmObj sectionId="{E82CCBFF-C9CA-408C-8F9B-165562CFAF39}">
                    <psuz:zmPr id="{145E61DC-4E20-4FCA-BFE3-777E9E363404}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5323070" y="152297"/>
                          <a:ext cx="3481070" cy="1958102"/>
                        </a:xfrm>
                        <a:prstGeom prst="rect">
                          <a:avLst/>
                        </a:prstGeom>
                        <a:ln w="3175">
                          <a:noFill/>
                        </a:ln>
                      </p166:spPr>
                    </psuz:zmPr>
                  </psuz:summaryZmObj>
                  <psuz:summaryZmObj sectionId="{645CBC7F-F981-4443-B14C-EA2BB879089B}">
                    <psuz:zmPr id="{6EA9B878-9B4A-4F32-87C6-AA3AA5823276}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1711460" y="2240939"/>
                          <a:ext cx="3481070" cy="1958102"/>
                        </a:xfrm>
                        <a:prstGeom prst="rect">
                          <a:avLst/>
                        </a:prstGeom>
                        <a:ln w="3175">
                          <a:noFill/>
                        </a:ln>
                      </p166:spPr>
                    </psuz:zmPr>
                  </psuz:summaryZmObj>
                  <psuz:summaryZmObj sectionId="{860DE8DE-064A-4B6E-9608-0CDF58A2159F}">
                    <psuz:zmPr id="{FEF21B3D-85B7-4E19-817F-BC8D9E97611F}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5323070" y="2240939"/>
                          <a:ext cx="3481070" cy="1958102"/>
                        </a:xfrm>
                        <a:prstGeom prst="rect">
                          <a:avLst/>
                        </a:prstGeom>
                        <a:ln w="3175">
                          <a:noFill/>
                        </a:ln>
                      </p166:spPr>
                    </psuz:zmPr>
                  </psuz:summaryZmObj>
                  <psuz:gridLayout/>
                </psuz:summaryZm>
              </a:graphicData>
            </a:graphic>
          </p:graphicFrame>
        </mc:Choice>
        <mc:Fallback>
          <p:grpSp>
            <p:nvGrpSpPr>
              <p:cNvPr id="5" name="Sisällysluettelon zoomaustoiminto 4">
                <a:extLst>
                  <a:ext uri="{FF2B5EF4-FFF2-40B4-BE49-F238E27FC236}">
                    <a16:creationId xmlns:a16="http://schemas.microsoft.com/office/drawing/2014/main" id="{6FA343DF-9FAB-35FA-4A2B-3C3ED0EA8640}"/>
                  </a:ext>
                </a:extLst>
              </p:cNvPr>
              <p:cNvGrpSpPr>
                <a:grpSpLocks noGrp="1" noUngrp="1" noRot="1" noChangeAspect="1" noMove="1" noResize="1"/>
              </p:cNvGrpSpPr>
              <p:nvPr/>
            </p:nvGrpSpPr>
            <p:grpSpPr>
              <a:xfrm>
                <a:off x="838200" y="1825625"/>
                <a:ext cx="10515600" cy="4351338"/>
                <a:chOff x="838200" y="1825625"/>
                <a:chExt cx="10515600" cy="4351338"/>
              </a:xfrm>
            </p:grpSpPr>
            <p:pic>
              <p:nvPicPr>
                <p:cNvPr id="3" name="Kuva 3">
                  <a:hlinkClick r:id="rId9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549660" y="1977922"/>
                  <a:ext cx="3481070" cy="1958102"/>
                </a:xfrm>
                <a:prstGeom prst="rect">
                  <a:avLst/>
                </a:prstGeom>
                <a:ln w="3175">
                  <a:noFill/>
                </a:ln>
              </p:spPr>
            </p:pic>
            <p:pic>
              <p:nvPicPr>
                <p:cNvPr id="4" name="Kuva 4">
                  <a:hlinkClick r:id="rId10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161270" y="1977922"/>
                  <a:ext cx="3481070" cy="1958102"/>
                </a:xfrm>
                <a:prstGeom prst="rect">
                  <a:avLst/>
                </a:prstGeom>
                <a:ln w="3175">
                  <a:noFill/>
                </a:ln>
              </p:spPr>
            </p:pic>
            <p:pic>
              <p:nvPicPr>
                <p:cNvPr id="8" name="Kuva 8">
                  <a:hlinkClick r:id="rId11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549660" y="4066564"/>
                  <a:ext cx="3481070" cy="1958102"/>
                </a:xfrm>
                <a:prstGeom prst="rect">
                  <a:avLst/>
                </a:prstGeom>
                <a:ln w="3175">
                  <a:noFill/>
                </a:ln>
              </p:spPr>
            </p:pic>
            <p:pic>
              <p:nvPicPr>
                <p:cNvPr id="9" name="Kuva 9">
                  <a:hlinkClick r:id="rId12" action="ppaction://hlinksldjump"/>
                </p:cNvPr>
                <p:cNvPicPr>
                  <a:picLocks noSelect="1" noRot="1" noChangeAspect="1" noMove="1" noResize="1" noEditPoints="1" noAdjustHandles="1" noChangeArrowheads="1" noChangeShapeType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6161270" y="4066564"/>
                  <a:ext cx="3481070" cy="1958102"/>
                </a:xfrm>
                <a:prstGeom prst="rect">
                  <a:avLst/>
                </a:prstGeom>
                <a:ln w="3175">
                  <a:noFill/>
                </a:ln>
              </p:spPr>
            </p:pic>
          </p:grpSp>
        </mc:Fallback>
      </mc:AlternateContent>
      <p:sp useBgFill="1">
        <p:nvSpPr>
          <p:cNvPr id="7" name="Vapaamuotoinen: Muoto 6">
            <a:extLst>
              <a:ext uri="{FF2B5EF4-FFF2-40B4-BE49-F238E27FC236}">
                <a16:creationId xmlns:a16="http://schemas.microsoft.com/office/drawing/2014/main" id="{8B7542AC-2189-1173-CF51-4D41E5A48E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118935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>
            <a:extLst>
              <a:ext uri="{FF2B5EF4-FFF2-40B4-BE49-F238E27FC236}">
                <a16:creationId xmlns:a16="http://schemas.microsoft.com/office/drawing/2014/main" id="{5B8B51EB-1215-11A0-ADC6-FDA999DB56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Suorakulmio 4">
            <a:extLst>
              <a:ext uri="{FF2B5EF4-FFF2-40B4-BE49-F238E27FC236}">
                <a16:creationId xmlns:a16="http://schemas.microsoft.com/office/drawing/2014/main" id="{5F7BE5F4-0780-6F2D-0155-FA575F398BBC}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55E447CD-292C-A22F-545B-54C4AB203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1510"/>
            <a:ext cx="10515600" cy="2852737"/>
          </a:xfrm>
        </p:spPr>
        <p:txBody>
          <a:bodyPr>
            <a:normAutofit/>
          </a:bodyPr>
          <a:lstStyle/>
          <a:p>
            <a:r>
              <a:rPr lang="fi-FI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Esittely</a:t>
            </a:r>
          </a:p>
        </p:txBody>
      </p:sp>
      <p:sp>
        <p:nvSpPr>
          <p:cNvPr id="16" name="Tekstin paikkamerkki 15">
            <a:extLst>
              <a:ext uri="{FF2B5EF4-FFF2-40B4-BE49-F238E27FC236}">
                <a16:creationId xmlns:a16="http://schemas.microsoft.com/office/drawing/2014/main" id="{D95049B8-A5EE-8840-1C6F-CAC1D92208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151235"/>
            <a:ext cx="10515600" cy="923330"/>
          </a:xfrm>
        </p:spPr>
        <p:txBody>
          <a:bodyPr>
            <a:spAutoFit/>
          </a:bodyPr>
          <a:lstStyle/>
          <a:p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Alajalansuo, </a:t>
            </a:r>
            <a:r>
              <a:rPr lang="fi-FI" sz="3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b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i-FI" sz="3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 Haukkasuo</a:t>
            </a:r>
          </a:p>
        </p:txBody>
      </p:sp>
      <p:sp useBgFill="1">
        <p:nvSpPr>
          <p:cNvPr id="7" name="Vapaamuotoinen: Muoto 6">
            <a:extLst>
              <a:ext uri="{FF2B5EF4-FFF2-40B4-BE49-F238E27FC236}">
                <a16:creationId xmlns:a16="http://schemas.microsoft.com/office/drawing/2014/main" id="{FF0DC874-02B7-F72F-571C-03BA2BD0F2F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340599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Kuva 16">
            <a:extLst>
              <a:ext uri="{FF2B5EF4-FFF2-40B4-BE49-F238E27FC236}">
                <a16:creationId xmlns:a16="http://schemas.microsoft.com/office/drawing/2014/main" id="{39E903B7-75CA-F2A2-E4BE-D61B8EDEEAA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pic>
        <p:nvPicPr>
          <p:cNvPr id="5" name="Kuva 4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F909E5E2-3862-03FB-E070-B90E3E7319A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36800" y="144000"/>
            <a:ext cx="2923200" cy="6570000"/>
          </a:xfrm>
          <a:prstGeom prst="rect">
            <a:avLst/>
          </a:prstGeom>
        </p:spPr>
      </p:pic>
      <p:sp>
        <p:nvSpPr>
          <p:cNvPr id="13" name="Tekstiruutu 12">
            <a:extLst>
              <a:ext uri="{FF2B5EF4-FFF2-40B4-BE49-F238E27FC236}">
                <a16:creationId xmlns:a16="http://schemas.microsoft.com/office/drawing/2014/main" id="{76E0957A-DD8D-F03F-E824-F6B6CBDFF62D}"/>
              </a:ext>
            </a:extLst>
          </p:cNvPr>
          <p:cNvSpPr txBox="1"/>
          <p:nvPr/>
        </p:nvSpPr>
        <p:spPr>
          <a:xfrm>
            <a:off x="3136800" y="6252334"/>
            <a:ext cx="2866490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" name="Kuva 34" descr="Kuva, joka sisältää kohteen piha-, ruoho, taivas, Kasvimaailma&#10;&#10;Kuvaus luotu automaattisesti">
            <a:extLst>
              <a:ext uri="{FF2B5EF4-FFF2-40B4-BE49-F238E27FC236}">
                <a16:creationId xmlns:a16="http://schemas.microsoft.com/office/drawing/2014/main" id="{D28A7443-FEAD-7C3B-99B1-0C80B23D338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25400" y="142414"/>
            <a:ext cx="2923200" cy="6571586"/>
          </a:xfrm>
          <a:prstGeom prst="rect">
            <a:avLst/>
          </a:prstGeom>
        </p:spPr>
      </p:pic>
      <p:sp>
        <p:nvSpPr>
          <p:cNvPr id="16" name="Tekstiruutu 15">
            <a:extLst>
              <a:ext uri="{FF2B5EF4-FFF2-40B4-BE49-F238E27FC236}">
                <a16:creationId xmlns:a16="http://schemas.microsoft.com/office/drawing/2014/main" id="{4B695663-8716-6823-AEB7-8C972C90403B}"/>
              </a:ext>
            </a:extLst>
          </p:cNvPr>
          <p:cNvSpPr txBox="1"/>
          <p:nvPr/>
        </p:nvSpPr>
        <p:spPr>
          <a:xfrm>
            <a:off x="9125981" y="6252333"/>
            <a:ext cx="1827744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pic>
        <p:nvPicPr>
          <p:cNvPr id="22" name="Kuva 21">
            <a:extLst>
              <a:ext uri="{FF2B5EF4-FFF2-40B4-BE49-F238E27FC236}">
                <a16:creationId xmlns:a16="http://schemas.microsoft.com/office/drawing/2014/main" id="{CFD3E3EC-C31C-01B2-AE46-C9AB8892116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400" y="144000"/>
            <a:ext cx="2923200" cy="6570000"/>
          </a:xfrm>
          <a:prstGeom prst="rect">
            <a:avLst/>
          </a:prstGeom>
        </p:spPr>
      </p:pic>
      <p:sp>
        <p:nvSpPr>
          <p:cNvPr id="24" name="Tekstiruutu 23">
            <a:extLst>
              <a:ext uri="{FF2B5EF4-FFF2-40B4-BE49-F238E27FC236}">
                <a16:creationId xmlns:a16="http://schemas.microsoft.com/office/drawing/2014/main" id="{E6DB6158-4C0E-4B8D-6930-9192C5274170}"/>
              </a:ext>
            </a:extLst>
          </p:cNvPr>
          <p:cNvSpPr txBox="1"/>
          <p:nvPr/>
        </p:nvSpPr>
        <p:spPr>
          <a:xfrm>
            <a:off x="143400" y="6252335"/>
            <a:ext cx="1911101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pic>
        <p:nvPicPr>
          <p:cNvPr id="37" name="Kuva 36" descr="Kuva, joka sisältää kohteen ruoho, piha-, taivas, kenttä&#10;&#10;Kuvaus luotu automaattisesti">
            <a:extLst>
              <a:ext uri="{FF2B5EF4-FFF2-40B4-BE49-F238E27FC236}">
                <a16:creationId xmlns:a16="http://schemas.microsoft.com/office/drawing/2014/main" id="{20581D37-0F10-822F-F0AD-8B71376CFA5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22"/>
          <a:stretch/>
        </p:blipFill>
        <p:spPr>
          <a:xfrm>
            <a:off x="6130200" y="144000"/>
            <a:ext cx="2923200" cy="6570000"/>
          </a:xfrm>
          <a:prstGeom prst="rect">
            <a:avLst/>
          </a:prstGeom>
        </p:spPr>
      </p:pic>
      <p:sp>
        <p:nvSpPr>
          <p:cNvPr id="26" name="Tekstiruutu 25">
            <a:extLst>
              <a:ext uri="{FF2B5EF4-FFF2-40B4-BE49-F238E27FC236}">
                <a16:creationId xmlns:a16="http://schemas.microsoft.com/office/drawing/2014/main" id="{F8000DB4-2912-EAFA-3B7C-66B6B427358D}"/>
              </a:ext>
            </a:extLst>
          </p:cNvPr>
          <p:cNvSpPr txBox="1"/>
          <p:nvPr/>
        </p:nvSpPr>
        <p:spPr>
          <a:xfrm>
            <a:off x="6130200" y="6252334"/>
            <a:ext cx="1843774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 useBgFill="1">
        <p:nvSpPr>
          <p:cNvPr id="39" name="Vapaamuotoinen: Muoto 38">
            <a:extLst>
              <a:ext uri="{FF2B5EF4-FFF2-40B4-BE49-F238E27FC236}">
                <a16:creationId xmlns:a16="http://schemas.microsoft.com/office/drawing/2014/main" id="{A1979F7C-BE90-7B8A-0FBC-6A906F318EA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208814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6E5D4-50C5-5CCB-88A4-FF28C2995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13D7D5C4-F910-E166-CDEB-36F94D9C2C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pic>
        <p:nvPicPr>
          <p:cNvPr id="5" name="Kuva 4">
            <a:extLst>
              <a:ext uri="{FF2B5EF4-FFF2-40B4-BE49-F238E27FC236}">
                <a16:creationId xmlns:a16="http://schemas.microsoft.com/office/drawing/2014/main" id="{26978B6E-21E8-94E4-4A87-46CCD3E603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8821" y="540410"/>
            <a:ext cx="11554358" cy="5777179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22CEE7CF-20C2-DB6F-06CC-DBF2337C9AC5}"/>
              </a:ext>
            </a:extLst>
          </p:cNvPr>
          <p:cNvSpPr txBox="1"/>
          <p:nvPr/>
        </p:nvSpPr>
        <p:spPr>
          <a:xfrm rot="16200000">
            <a:off x="11502404" y="5700593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2023d</a:t>
            </a:r>
          </a:p>
        </p:txBody>
      </p:sp>
      <p:sp useBgFill="1">
        <p:nvSpPr>
          <p:cNvPr id="8" name="Vapaamuotoinen: Muoto 7">
            <a:extLst>
              <a:ext uri="{FF2B5EF4-FFF2-40B4-BE49-F238E27FC236}">
                <a16:creationId xmlns:a16="http://schemas.microsoft.com/office/drawing/2014/main" id="{53E08236-107D-4B7D-F0D6-93A22CB1FF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" name="Tekstiruutu 1">
            <a:extLst>
              <a:ext uri="{FF2B5EF4-FFF2-40B4-BE49-F238E27FC236}">
                <a16:creationId xmlns:a16="http://schemas.microsoft.com/office/drawing/2014/main" id="{E650DF82-96CE-D4D4-3C9C-BFFBC7CD7649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8.1</a:t>
            </a:r>
          </a:p>
        </p:txBody>
      </p:sp>
    </p:spTree>
    <p:extLst>
      <p:ext uri="{BB962C8B-B14F-4D97-AF65-F5344CB8AC3E}">
        <p14:creationId xmlns:p14="http://schemas.microsoft.com/office/powerpoint/2010/main" val="361149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6E5D4-50C5-5CCB-88A4-FF28C2995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13D7D5C4-F910-E166-CDEB-36F94D9C2C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 useBgFill="1">
        <p:nvSpPr>
          <p:cNvPr id="8" name="Vapaamuotoinen: Muoto 7">
            <a:extLst>
              <a:ext uri="{FF2B5EF4-FFF2-40B4-BE49-F238E27FC236}">
                <a16:creationId xmlns:a16="http://schemas.microsoft.com/office/drawing/2014/main" id="{53E08236-107D-4B7D-F0D6-93A22CB1FF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3" name="Otsikko 2">
            <a:extLst>
              <a:ext uri="{FF2B5EF4-FFF2-40B4-BE49-F238E27FC236}">
                <a16:creationId xmlns:a16="http://schemas.microsoft.com/office/drawing/2014/main" id="{388B14EF-DE65-729D-2288-B83709872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Karttojen mittakaavat</a:t>
            </a:r>
          </a:p>
        </p:txBody>
      </p:sp>
      <p:graphicFrame>
        <p:nvGraphicFramePr>
          <p:cNvPr id="9" name="Sisällön paikkamerkki 8">
            <a:extLst>
              <a:ext uri="{FF2B5EF4-FFF2-40B4-BE49-F238E27FC236}">
                <a16:creationId xmlns:a16="http://schemas.microsoft.com/office/drawing/2014/main" id="{C69EBEE4-7832-5E23-457C-9868CE5502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01164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58033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5CB230-5C71-8BB8-0C55-E0224D714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095C0FBD-5268-B68F-B0E6-F3F658F958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3E227644-675D-0FD7-806A-121D1E49C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Alajalansuo</a:t>
            </a:r>
          </a:p>
        </p:txBody>
      </p:sp>
      <p:sp>
        <p:nvSpPr>
          <p:cNvPr id="8" name="Sisällön paikkamerkki 7">
            <a:extLst>
              <a:ext uri="{FF2B5EF4-FFF2-40B4-BE49-F238E27FC236}">
                <a16:creationId xmlns:a16="http://schemas.microsoft.com/office/drawing/2014/main" id="{FE8F29AC-4737-78EB-356C-428749E4D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02"/>
            <a:ext cx="4567800" cy="4802187"/>
          </a:xfrm>
        </p:spPr>
        <p:txBody>
          <a:bodyPr>
            <a:normAutofit lnSpcReduction="10000"/>
          </a:bodyPr>
          <a:lstStyle/>
          <a:p>
            <a:r>
              <a:rPr lang="fi-FI" sz="3200" dirty="0">
                <a:solidFill>
                  <a:schemeClr val="bg1"/>
                </a:solidFill>
              </a:rPr>
              <a:t>343 ha</a:t>
            </a:r>
          </a:p>
          <a:p>
            <a:r>
              <a:rPr lang="fi-FI" sz="3200" dirty="0">
                <a:solidFill>
                  <a:schemeClr val="bg1"/>
                </a:solidFill>
              </a:rPr>
              <a:t>Karua rämettä</a:t>
            </a:r>
          </a:p>
          <a:p>
            <a:r>
              <a:rPr lang="fi-FI" sz="3200" dirty="0">
                <a:solidFill>
                  <a:schemeClr val="bg1"/>
                </a:solidFill>
              </a:rPr>
              <a:t>Kuivahko</a:t>
            </a:r>
          </a:p>
          <a:p>
            <a:r>
              <a:rPr lang="fi-FI" sz="3200" dirty="0">
                <a:solidFill>
                  <a:schemeClr val="bg1"/>
                </a:solidFill>
              </a:rPr>
              <a:t>1 metsäsaareke</a:t>
            </a:r>
          </a:p>
          <a:p>
            <a:endParaRPr lang="fi-FI" sz="3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Suolato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Moottorikelkkareitti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 err="1">
                <a:solidFill>
                  <a:schemeClr val="bg1"/>
                </a:solidFill>
              </a:rPr>
              <a:t>Nirkkisenvuoren</a:t>
            </a:r>
            <a:r>
              <a:rPr lang="fi-FI" sz="3200" dirty="0">
                <a:solidFill>
                  <a:schemeClr val="bg1"/>
                </a:solidFill>
              </a:rPr>
              <a:t> näköalapaikka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311230C2-E387-F9F0-F1E1-040A526C052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4" name="Kuva 3" descr="Kuva, joka sisältää kohteen teksti, kartta&#10;&#10;Kuvaus luotu automaattisesti">
            <a:extLst>
              <a:ext uri="{FF2B5EF4-FFF2-40B4-BE49-F238E27FC236}">
                <a16:creationId xmlns:a16="http://schemas.microsoft.com/office/drawing/2014/main" id="{92520D8A-BC15-4003-7557-97072CD1A250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78000" y="231110"/>
            <a:ext cx="6395779" cy="6395779"/>
          </a:xfrm>
          <a:prstGeom prst="rect">
            <a:avLst/>
          </a:prstGeom>
        </p:spPr>
      </p:pic>
      <p:sp>
        <p:nvSpPr>
          <p:cNvPr id="17" name="Tekstiruutu 16">
            <a:extLst>
              <a:ext uri="{FF2B5EF4-FFF2-40B4-BE49-F238E27FC236}">
                <a16:creationId xmlns:a16="http://schemas.microsoft.com/office/drawing/2014/main" id="{76F85203-E3C4-7DD8-ADD6-043C249A49F7}"/>
              </a:ext>
            </a:extLst>
          </p:cNvPr>
          <p:cNvSpPr txBox="1"/>
          <p:nvPr/>
        </p:nvSpPr>
        <p:spPr>
          <a:xfrm rot="16200000">
            <a:off x="11538270" y="6045159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2021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D2C7EA55-CC9E-C286-683D-5DA593A0C9BC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8.2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02A35CD2-CD89-E896-4FBE-1A7100AD939F}"/>
              </a:ext>
            </a:extLst>
          </p:cNvPr>
          <p:cNvSpPr txBox="1"/>
          <p:nvPr/>
        </p:nvSpPr>
        <p:spPr>
          <a:xfrm>
            <a:off x="6565247" y="1903657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1.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AA0BB908-279E-5A1A-03F9-9575E43AA622}"/>
              </a:ext>
            </a:extLst>
          </p:cNvPr>
          <p:cNvSpPr txBox="1"/>
          <p:nvPr/>
        </p:nvSpPr>
        <p:spPr>
          <a:xfrm>
            <a:off x="10523050" y="2482301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3.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244CD2B7-8248-53C1-FF7A-B526503683DB}"/>
              </a:ext>
            </a:extLst>
          </p:cNvPr>
          <p:cNvSpPr txBox="1"/>
          <p:nvPr/>
        </p:nvSpPr>
        <p:spPr>
          <a:xfrm>
            <a:off x="8509700" y="122426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</p:spTree>
    <p:extLst>
      <p:ext uri="{BB962C8B-B14F-4D97-AF65-F5344CB8AC3E}">
        <p14:creationId xmlns:p14="http://schemas.microsoft.com/office/powerpoint/2010/main" val="493740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5D412-6C0A-4955-D33E-376C9999E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A13B4122-5492-21E7-1941-B34D4286695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7CF0669A-34A9-7EFA-C7C6-A87274EA8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Alajalansuo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D17167AC-8BCD-F69A-9655-9751E7F0B4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4" name="Kuva 3" descr="Kuva, joka sisältää kohteen piha-, kasvi, puu, taivas&#10;&#10;Kuvaus luotu automaattisesti">
            <a:extLst>
              <a:ext uri="{FF2B5EF4-FFF2-40B4-BE49-F238E27FC236}">
                <a16:creationId xmlns:a16="http://schemas.microsoft.com/office/drawing/2014/main" id="{1620709C-4B01-BE3D-7B0F-3E97FD7DEC1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001" y="1690688"/>
            <a:ext cx="5914201" cy="5028350"/>
          </a:xfrm>
          <a:prstGeom prst="rect">
            <a:avLst/>
          </a:prstGeom>
        </p:spPr>
      </p:pic>
      <p:pic>
        <p:nvPicPr>
          <p:cNvPr id="6" name="Kuva 5" descr="Kuva, joka sisältää kohteen piha-, ruoho, taivas, kenttä&#10;&#10;Kuvaus luotu automaattisesti">
            <a:extLst>
              <a:ext uri="{FF2B5EF4-FFF2-40B4-BE49-F238E27FC236}">
                <a16:creationId xmlns:a16="http://schemas.microsoft.com/office/drawing/2014/main" id="{7C555342-5B0D-8017-9F29-829B51E8CA6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0" y="1690688"/>
            <a:ext cx="5914201" cy="5028350"/>
          </a:xfrm>
          <a:prstGeom prst="rect">
            <a:avLst/>
          </a:prstGeom>
        </p:spPr>
      </p:pic>
      <p:sp>
        <p:nvSpPr>
          <p:cNvPr id="5" name="Tekstiruutu 4">
            <a:extLst>
              <a:ext uri="{FF2B5EF4-FFF2-40B4-BE49-F238E27FC236}">
                <a16:creationId xmlns:a16="http://schemas.microsoft.com/office/drawing/2014/main" id="{675BD0E0-98BA-69FC-83F1-FC1A51E22B56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8.2</a:t>
            </a:r>
          </a:p>
        </p:txBody>
      </p:sp>
    </p:spTree>
    <p:extLst>
      <p:ext uri="{BB962C8B-B14F-4D97-AF65-F5344CB8AC3E}">
        <p14:creationId xmlns:p14="http://schemas.microsoft.com/office/powerpoint/2010/main" val="553211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F3185-B23C-F63D-D015-BFDC498804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17E909D5-6EF1-DDE8-403B-7A4D59D311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F4857432-E3A6-935B-FA6A-B05EE4737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Alajalansuo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BF398068-0CAE-D592-CC10-97B41A8FC27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11" name="Kuva 10" descr="Kuva, joka sisältää kohteen piha-, ruoho, taivas, kasvi&#10;&#10;Kuvaus luotu automaattisesti">
            <a:extLst>
              <a:ext uri="{FF2B5EF4-FFF2-40B4-BE49-F238E27FC236}">
                <a16:creationId xmlns:a16="http://schemas.microsoft.com/office/drawing/2014/main" id="{27F7ADD9-655A-3ED4-1FB9-9DBA6EE91E2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"/>
          <a:stretch/>
        </p:blipFill>
        <p:spPr>
          <a:xfrm>
            <a:off x="6133801" y="1690688"/>
            <a:ext cx="5914200" cy="5029661"/>
          </a:xfrm>
          <a:prstGeom prst="rect">
            <a:avLst/>
          </a:prstGeom>
        </p:spPr>
      </p:pic>
      <p:pic>
        <p:nvPicPr>
          <p:cNvPr id="5" name="Kuva 4" descr="Kuva, joka sisältää kohteen piha-, ruoho, luonto, kenttä&#10;&#10;Kuvaus luotu automaattisesti">
            <a:extLst>
              <a:ext uri="{FF2B5EF4-FFF2-40B4-BE49-F238E27FC236}">
                <a16:creationId xmlns:a16="http://schemas.microsoft.com/office/drawing/2014/main" id="{A3076A37-0951-0732-4B46-DEE70ED18C8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999" y="1690688"/>
            <a:ext cx="5914200" cy="5029661"/>
          </a:xfrm>
          <a:prstGeom prst="rect">
            <a:avLst/>
          </a:prstGeom>
        </p:spPr>
      </p:pic>
      <p:sp>
        <p:nvSpPr>
          <p:cNvPr id="3" name="Tekstiruutu 2">
            <a:extLst>
              <a:ext uri="{FF2B5EF4-FFF2-40B4-BE49-F238E27FC236}">
                <a16:creationId xmlns:a16="http://schemas.microsoft.com/office/drawing/2014/main" id="{62090D67-F430-7D8D-2455-05A1704D7BD5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8.2</a:t>
            </a:r>
          </a:p>
        </p:txBody>
      </p:sp>
    </p:spTree>
    <p:extLst>
      <p:ext uri="{BB962C8B-B14F-4D97-AF65-F5344CB8AC3E}">
        <p14:creationId xmlns:p14="http://schemas.microsoft.com/office/powerpoint/2010/main" val="2609665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CEE9AC-E61B-6BFB-4205-05EE227E7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961683C0-A204-145A-D783-AA761E0484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1958C23C-BFB7-A040-0103-A4479947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i-FI" b="1" dirty="0" err="1">
                <a:solidFill>
                  <a:schemeClr val="bg1"/>
                </a:solidFill>
              </a:rPr>
              <a:t>Enäsuo</a:t>
            </a:r>
            <a:r>
              <a:rPr lang="fi-FI" b="1" dirty="0">
                <a:solidFill>
                  <a:schemeClr val="bg1"/>
                </a:solidFill>
              </a:rPr>
              <a:t>-</a:t>
            </a:r>
            <a:br>
              <a:rPr lang="fi-FI" b="1" dirty="0">
                <a:solidFill>
                  <a:schemeClr val="bg1"/>
                </a:solidFill>
              </a:rPr>
            </a:br>
            <a:r>
              <a:rPr lang="fi-FI" b="1" dirty="0" err="1">
                <a:solidFill>
                  <a:schemeClr val="bg1"/>
                </a:solidFill>
              </a:rPr>
              <a:t>Lupansuo</a:t>
            </a:r>
            <a:endParaRPr lang="fi-FI" b="1" dirty="0">
              <a:solidFill>
                <a:schemeClr val="bg1"/>
              </a:solidFill>
            </a:endParaRPr>
          </a:p>
        </p:txBody>
      </p:sp>
      <p:sp useBgFill="1">
        <p:nvSpPr>
          <p:cNvPr id="3" name="Vapaamuotoinen: Muoto 2">
            <a:extLst>
              <a:ext uri="{FF2B5EF4-FFF2-40B4-BE49-F238E27FC236}">
                <a16:creationId xmlns:a16="http://schemas.microsoft.com/office/drawing/2014/main" id="{455B8F5D-DB1C-6F0F-2FA4-3291F86009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16" name="Kuva 15">
            <a:extLst>
              <a:ext uri="{FF2B5EF4-FFF2-40B4-BE49-F238E27FC236}">
                <a16:creationId xmlns:a16="http://schemas.microsoft.com/office/drawing/2014/main" id="{72E8E50D-D3CE-A28E-C994-153361F2A867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78000" y="231110"/>
            <a:ext cx="6395779" cy="6395779"/>
          </a:xfrm>
          <a:prstGeom prst="rect">
            <a:avLst/>
          </a:prstGeom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E466D818-0D0A-2A3F-BFDD-1E84EF876D75}"/>
              </a:ext>
            </a:extLst>
          </p:cNvPr>
          <p:cNvSpPr txBox="1"/>
          <p:nvPr/>
        </p:nvSpPr>
        <p:spPr>
          <a:xfrm rot="16200000">
            <a:off x="11538270" y="6045159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2021</a:t>
            </a:r>
          </a:p>
        </p:txBody>
      </p:sp>
      <p:sp>
        <p:nvSpPr>
          <p:cNvPr id="11" name="Sisällön paikkamerkki 10">
            <a:extLst>
              <a:ext uri="{FF2B5EF4-FFF2-40B4-BE49-F238E27FC236}">
                <a16:creationId xmlns:a16="http://schemas.microsoft.com/office/drawing/2014/main" id="{14C937C6-F5E7-BFC3-1338-CD115C867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02"/>
            <a:ext cx="4567800" cy="4802187"/>
          </a:xfrm>
        </p:spPr>
        <p:txBody>
          <a:bodyPr>
            <a:normAutofit fontScale="85000" lnSpcReduction="20000"/>
          </a:bodyPr>
          <a:lstStyle/>
          <a:p>
            <a:r>
              <a:rPr lang="fi-FI" sz="3200" dirty="0">
                <a:solidFill>
                  <a:schemeClr val="bg1"/>
                </a:solidFill>
              </a:rPr>
              <a:t>377 ha</a:t>
            </a:r>
          </a:p>
          <a:p>
            <a:r>
              <a:rPr lang="fi-FI" sz="3200" dirty="0">
                <a:solidFill>
                  <a:schemeClr val="bg1"/>
                </a:solidFill>
              </a:rPr>
              <a:t>Melko vähäravinteista nevaa</a:t>
            </a:r>
          </a:p>
          <a:p>
            <a:r>
              <a:rPr lang="fi-FI" sz="3200" dirty="0">
                <a:solidFill>
                  <a:schemeClr val="bg1"/>
                </a:solidFill>
              </a:rPr>
              <a:t>Märkä</a:t>
            </a:r>
          </a:p>
          <a:p>
            <a:r>
              <a:rPr lang="fi-FI" sz="3200" dirty="0">
                <a:solidFill>
                  <a:schemeClr val="bg1"/>
                </a:solidFill>
              </a:rPr>
              <a:t>12 metsäsaareketta</a:t>
            </a:r>
          </a:p>
          <a:p>
            <a:pPr marL="0" indent="0">
              <a:buNone/>
            </a:pPr>
            <a:endParaRPr lang="fi-FI" sz="3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Lintutorni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Boreaaliset luonnonmetsät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Tuoreet ennallistukset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 err="1">
                <a:solidFill>
                  <a:schemeClr val="bg1"/>
                </a:solidFill>
              </a:rPr>
              <a:t>Vääninsaaren</a:t>
            </a:r>
            <a:r>
              <a:rPr lang="fi-FI" sz="3200" dirty="0">
                <a:solidFill>
                  <a:schemeClr val="bg1"/>
                </a:solidFill>
              </a:rPr>
              <a:t> näköalapaikka</a:t>
            </a:r>
          </a:p>
        </p:txBody>
      </p:sp>
      <p:sp>
        <p:nvSpPr>
          <p:cNvPr id="9" name="Tekstiruutu 8">
            <a:extLst>
              <a:ext uri="{FF2B5EF4-FFF2-40B4-BE49-F238E27FC236}">
                <a16:creationId xmlns:a16="http://schemas.microsoft.com/office/drawing/2014/main" id="{F2C427F0-AF68-8F7C-9BF0-CBA23F19C8E6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8.3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3AC33479-3FEA-66D7-7D31-91BB2346C9B2}"/>
              </a:ext>
            </a:extLst>
          </p:cNvPr>
          <p:cNvSpPr txBox="1"/>
          <p:nvPr/>
        </p:nvSpPr>
        <p:spPr>
          <a:xfrm>
            <a:off x="6028006" y="2713133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1.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C9398D97-3173-3C2C-774A-19323AC53C17}"/>
              </a:ext>
            </a:extLst>
          </p:cNvPr>
          <p:cNvSpPr txBox="1"/>
          <p:nvPr/>
        </p:nvSpPr>
        <p:spPr>
          <a:xfrm>
            <a:off x="8516923" y="419335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5B333B6F-4BBF-473D-9B36-ED53ECECE6E0}"/>
              </a:ext>
            </a:extLst>
          </p:cNvPr>
          <p:cNvSpPr txBox="1"/>
          <p:nvPr/>
        </p:nvSpPr>
        <p:spPr>
          <a:xfrm>
            <a:off x="10243491" y="5011665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4.</a:t>
            </a:r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BC6C5BDC-915B-9803-053A-4580127F110A}"/>
              </a:ext>
            </a:extLst>
          </p:cNvPr>
          <p:cNvSpPr txBox="1"/>
          <p:nvPr/>
        </p:nvSpPr>
        <p:spPr>
          <a:xfrm>
            <a:off x="10121206" y="1841115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3.</a:t>
            </a:r>
          </a:p>
        </p:txBody>
      </p:sp>
      <p:sp>
        <p:nvSpPr>
          <p:cNvPr id="14" name="Tekstiruutu 13">
            <a:extLst>
              <a:ext uri="{FF2B5EF4-FFF2-40B4-BE49-F238E27FC236}">
                <a16:creationId xmlns:a16="http://schemas.microsoft.com/office/drawing/2014/main" id="{5452567E-CE68-9B39-FB6F-BA717602C223}"/>
              </a:ext>
            </a:extLst>
          </p:cNvPr>
          <p:cNvSpPr txBox="1"/>
          <p:nvPr/>
        </p:nvSpPr>
        <p:spPr>
          <a:xfrm>
            <a:off x="8675889" y="341107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</p:spTree>
    <p:extLst>
      <p:ext uri="{BB962C8B-B14F-4D97-AF65-F5344CB8AC3E}">
        <p14:creationId xmlns:p14="http://schemas.microsoft.com/office/powerpoint/2010/main" val="3683900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1B921-21A2-B9A2-D0CC-E88836DA0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15B8CFB1-42AD-2A27-A94A-6EE5F13F7E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D13A60ED-39E5-1482-185C-416C2191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err="1">
                <a:solidFill>
                  <a:schemeClr val="bg1"/>
                </a:solidFill>
              </a:rPr>
              <a:t>Enäsuo-Lupansuo</a:t>
            </a:r>
            <a:endParaRPr lang="fi-FI" b="1" dirty="0">
              <a:solidFill>
                <a:schemeClr val="bg1"/>
              </a:solidFill>
            </a:endParaRP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DCF79438-720A-3564-8932-2AB4DDC07C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6" name="Kuva 5" descr="Kuva, joka sisältää kohteen piha-, ruoho, taivas, puu&#10;&#10;Kuvaus luotu automaattisesti">
            <a:extLst>
              <a:ext uri="{FF2B5EF4-FFF2-40B4-BE49-F238E27FC236}">
                <a16:creationId xmlns:a16="http://schemas.microsoft.com/office/drawing/2014/main" id="{12A58CE3-674C-73F1-371D-E12E53E385C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999" y="1690688"/>
            <a:ext cx="5914200" cy="5028350"/>
          </a:xfrm>
          <a:prstGeom prst="rect">
            <a:avLst/>
          </a:prstGeom>
        </p:spPr>
      </p:pic>
      <p:pic>
        <p:nvPicPr>
          <p:cNvPr id="5" name="Kuva 4" descr="Kuva, joka sisältää kohteen piha-, kenttä, taivas, ruohoaro&#10;&#10;Kuvaus luotu automaattisesti">
            <a:extLst>
              <a:ext uri="{FF2B5EF4-FFF2-40B4-BE49-F238E27FC236}">
                <a16:creationId xmlns:a16="http://schemas.microsoft.com/office/drawing/2014/main" id="{A4CC0A8A-D532-D772-17E2-410F6785B6A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3" y="1690688"/>
            <a:ext cx="5918400" cy="5028350"/>
          </a:xfrm>
          <a:prstGeom prst="rect">
            <a:avLst/>
          </a:prstGeom>
        </p:spPr>
      </p:pic>
      <p:sp>
        <p:nvSpPr>
          <p:cNvPr id="3" name="Tekstiruutu 2">
            <a:extLst>
              <a:ext uri="{FF2B5EF4-FFF2-40B4-BE49-F238E27FC236}">
                <a16:creationId xmlns:a16="http://schemas.microsoft.com/office/drawing/2014/main" id="{675A6EFB-457C-9E75-1BC3-0427F8DA9F5F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8.3</a:t>
            </a:r>
          </a:p>
        </p:txBody>
      </p:sp>
    </p:spTree>
    <p:extLst>
      <p:ext uri="{BB962C8B-B14F-4D97-AF65-F5344CB8AC3E}">
        <p14:creationId xmlns:p14="http://schemas.microsoft.com/office/powerpoint/2010/main" val="4160000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D403F6-B0EE-8F0F-90D0-AEB2E2E0B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6858546C-D09E-F8D2-EE2A-4694FB04A6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812B035B-A9EC-7CE2-BC79-B0571783C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err="1">
                <a:solidFill>
                  <a:schemeClr val="bg1"/>
                </a:solidFill>
              </a:rPr>
              <a:t>Enäsuo-Lupansuo</a:t>
            </a:r>
            <a:endParaRPr lang="fi-FI" b="1" dirty="0">
              <a:solidFill>
                <a:schemeClr val="bg1"/>
              </a:solidFill>
            </a:endParaRP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7A024A21-4D46-53BB-7D9F-8A3CF125FC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4" name="Kuva 3" descr="Kuva, joka sisältää kohteen piha-, puu, taivas, kasvi&#10;&#10;Kuvaus luotu automaattisesti">
            <a:extLst>
              <a:ext uri="{FF2B5EF4-FFF2-40B4-BE49-F238E27FC236}">
                <a16:creationId xmlns:a16="http://schemas.microsoft.com/office/drawing/2014/main" id="{66022AC4-43C3-0229-6991-3B49AD4A03A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26"/>
          <a:stretch/>
        </p:blipFill>
        <p:spPr>
          <a:xfrm>
            <a:off x="144000" y="1690688"/>
            <a:ext cx="5914200" cy="5028350"/>
          </a:xfrm>
          <a:prstGeom prst="rect">
            <a:avLst/>
          </a:prstGeom>
        </p:spPr>
      </p:pic>
      <p:pic>
        <p:nvPicPr>
          <p:cNvPr id="8" name="Kuva 7">
            <a:extLst>
              <a:ext uri="{FF2B5EF4-FFF2-40B4-BE49-F238E27FC236}">
                <a16:creationId xmlns:a16="http://schemas.microsoft.com/office/drawing/2014/main" id="{9D6B26B9-C655-C34D-485F-3DC56BF6BF7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2" y="1690688"/>
            <a:ext cx="5914200" cy="5028350"/>
          </a:xfrm>
          <a:prstGeom prst="rect">
            <a:avLst/>
          </a:prstGeom>
        </p:spPr>
      </p:pic>
      <p:sp>
        <p:nvSpPr>
          <p:cNvPr id="3" name="Tekstiruutu 2">
            <a:extLst>
              <a:ext uri="{FF2B5EF4-FFF2-40B4-BE49-F238E27FC236}">
                <a16:creationId xmlns:a16="http://schemas.microsoft.com/office/drawing/2014/main" id="{0F8C0E21-88F5-C675-AA1D-9A087D3F9870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8.3</a:t>
            </a:r>
          </a:p>
        </p:txBody>
      </p:sp>
    </p:spTree>
    <p:extLst>
      <p:ext uri="{BB962C8B-B14F-4D97-AF65-F5344CB8AC3E}">
        <p14:creationId xmlns:p14="http://schemas.microsoft.com/office/powerpoint/2010/main" val="2421657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3B17E0-CE1B-6F79-93A5-A62E8A3D7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6F4091B1-BB7C-4180-BFE5-64984C2D1F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E6D42FB5-BABA-B5F0-BE0E-83CFBF560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err="1">
                <a:solidFill>
                  <a:schemeClr val="bg1"/>
                </a:solidFill>
              </a:rPr>
              <a:t>Hangassuo</a:t>
            </a:r>
            <a:endParaRPr lang="fi-FI" b="1" dirty="0">
              <a:solidFill>
                <a:schemeClr val="bg1"/>
              </a:solidFill>
            </a:endParaRPr>
          </a:p>
        </p:txBody>
      </p:sp>
      <p:sp>
        <p:nvSpPr>
          <p:cNvPr id="8" name="Sisällön paikkamerkki 7">
            <a:extLst>
              <a:ext uri="{FF2B5EF4-FFF2-40B4-BE49-F238E27FC236}">
                <a16:creationId xmlns:a16="http://schemas.microsoft.com/office/drawing/2014/main" id="{3719422B-BDCD-8DA3-A7D2-EF82C166B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02"/>
            <a:ext cx="4566379" cy="4820278"/>
          </a:xfrm>
        </p:spPr>
        <p:txBody>
          <a:bodyPr>
            <a:normAutofit/>
          </a:bodyPr>
          <a:lstStyle/>
          <a:p>
            <a:r>
              <a:rPr lang="fi-FI" sz="3200" dirty="0">
                <a:solidFill>
                  <a:schemeClr val="bg1"/>
                </a:solidFill>
              </a:rPr>
              <a:t>182 ha</a:t>
            </a:r>
          </a:p>
          <a:p>
            <a:r>
              <a:rPr lang="fi-FI" sz="3200" dirty="0">
                <a:solidFill>
                  <a:schemeClr val="bg1"/>
                </a:solidFill>
              </a:rPr>
              <a:t>Vaihtelevan ravinteinen</a:t>
            </a:r>
          </a:p>
          <a:p>
            <a:r>
              <a:rPr lang="fi-FI" sz="3200" dirty="0">
                <a:solidFill>
                  <a:schemeClr val="bg1"/>
                </a:solidFill>
              </a:rPr>
              <a:t>Vaihtelevan märkä</a:t>
            </a:r>
          </a:p>
          <a:p>
            <a:r>
              <a:rPr lang="fi-FI" sz="3200" dirty="0">
                <a:solidFill>
                  <a:schemeClr val="bg1"/>
                </a:solidFill>
              </a:rPr>
              <a:t>4 metsäsaareketta</a:t>
            </a:r>
          </a:p>
          <a:p>
            <a:endParaRPr lang="fi-FI" sz="3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Kyysalmen rehevä luhta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Runsaasti turvelatoja</a:t>
            </a:r>
          </a:p>
        </p:txBody>
      </p:sp>
      <p:sp useBgFill="1">
        <p:nvSpPr>
          <p:cNvPr id="3" name="Vapaamuotoinen: Muoto 2">
            <a:extLst>
              <a:ext uri="{FF2B5EF4-FFF2-40B4-BE49-F238E27FC236}">
                <a16:creationId xmlns:a16="http://schemas.microsoft.com/office/drawing/2014/main" id="{1A3D791A-5232-21B8-8B21-2283A2BF57F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9" name="Sisällön paikkamerkki 8" descr="Kuva, joka sisältää kohteen teksti, kartta&#10;&#10;Kuvaus luotu automaattisesti">
            <a:extLst>
              <a:ext uri="{FF2B5EF4-FFF2-40B4-BE49-F238E27FC236}">
                <a16:creationId xmlns:a16="http://schemas.microsoft.com/office/drawing/2014/main" id="{0248368B-DC5E-6E02-E917-942B40BC9113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47884" y="247780"/>
            <a:ext cx="6397200" cy="6397200"/>
          </a:xfrm>
          <a:prstGeom prst="rect">
            <a:avLst/>
          </a:prstGeom>
        </p:spPr>
      </p:pic>
      <p:sp>
        <p:nvSpPr>
          <p:cNvPr id="4" name="Tekstiruutu 3">
            <a:extLst>
              <a:ext uri="{FF2B5EF4-FFF2-40B4-BE49-F238E27FC236}">
                <a16:creationId xmlns:a16="http://schemas.microsoft.com/office/drawing/2014/main" id="{6238FFDC-A964-6C71-0718-5130B07F9504}"/>
              </a:ext>
            </a:extLst>
          </p:cNvPr>
          <p:cNvSpPr txBox="1"/>
          <p:nvPr/>
        </p:nvSpPr>
        <p:spPr>
          <a:xfrm rot="16200000">
            <a:off x="11538270" y="6045159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2021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ED8897BE-A46C-EB5B-9012-8C06F56D4A92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8.4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69E4134A-0973-DCB1-3747-C82BC4394BE7}"/>
              </a:ext>
            </a:extLst>
          </p:cNvPr>
          <p:cNvSpPr txBox="1"/>
          <p:nvPr/>
        </p:nvSpPr>
        <p:spPr>
          <a:xfrm>
            <a:off x="9523788" y="4729219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AEF4D077-D733-E289-5DDF-CB6EB9626804}"/>
              </a:ext>
            </a:extLst>
          </p:cNvPr>
          <p:cNvSpPr txBox="1"/>
          <p:nvPr/>
        </p:nvSpPr>
        <p:spPr>
          <a:xfrm>
            <a:off x="7302222" y="837555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1.</a:t>
            </a:r>
          </a:p>
        </p:txBody>
      </p:sp>
    </p:spTree>
    <p:extLst>
      <p:ext uri="{BB962C8B-B14F-4D97-AF65-F5344CB8AC3E}">
        <p14:creationId xmlns:p14="http://schemas.microsoft.com/office/powerpoint/2010/main" val="785423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E6A02-D2AE-E22A-E5C8-564076003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379CD69D-DB74-05CD-0A7E-C5C9587DE8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4FB8F51B-58A7-F14E-D07A-2956CA0B7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err="1">
                <a:solidFill>
                  <a:schemeClr val="bg1"/>
                </a:solidFill>
              </a:rPr>
              <a:t>Hangassuo</a:t>
            </a:r>
            <a:endParaRPr lang="fi-FI" b="1" dirty="0">
              <a:solidFill>
                <a:schemeClr val="bg1"/>
              </a:solidFill>
            </a:endParaRP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5480A4C4-F705-7310-50DD-907B4EA76F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30B08FD5-7773-2215-4BE6-FEA041E6E5C2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8.4</a:t>
            </a:r>
          </a:p>
        </p:txBody>
      </p:sp>
      <p:pic>
        <p:nvPicPr>
          <p:cNvPr id="10" name="Kuva 9" descr="Kuva, joka sisältää kohteen piha-, taivas, kenttä, preeria&#10;&#10;Kuvaus luotu automaattisesti">
            <a:extLst>
              <a:ext uri="{FF2B5EF4-FFF2-40B4-BE49-F238E27FC236}">
                <a16:creationId xmlns:a16="http://schemas.microsoft.com/office/drawing/2014/main" id="{028E3BB2-74A5-F62E-AB55-F0678D9B50F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001" y="1697038"/>
            <a:ext cx="5914200" cy="5022000"/>
          </a:xfrm>
          <a:prstGeom prst="rect">
            <a:avLst/>
          </a:prstGeom>
        </p:spPr>
      </p:pic>
      <p:pic>
        <p:nvPicPr>
          <p:cNvPr id="13" name="Kuva 12" descr="Kuva, joka sisältää kohteen piha-, ruoho, kenttä, Pensasmaasto&#10;&#10;Kuvaus luotu automaattisesti">
            <a:extLst>
              <a:ext uri="{FF2B5EF4-FFF2-40B4-BE49-F238E27FC236}">
                <a16:creationId xmlns:a16="http://schemas.microsoft.com/office/drawing/2014/main" id="{D787F947-CEA6-F7E4-0838-1676DB8E953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001" y="1690688"/>
            <a:ext cx="5914200" cy="5028350"/>
          </a:xfrm>
          <a:prstGeom prst="rect">
            <a:avLst/>
          </a:prstGeom>
        </p:spPr>
      </p:pic>
      <p:pic>
        <p:nvPicPr>
          <p:cNvPr id="11" name="Kuva 10" descr="Kuva, joka sisältää kohteen piha-, ruoho, taivas, kenttä&#10;&#10;Kuvaus luotu automaattisesti">
            <a:extLst>
              <a:ext uri="{FF2B5EF4-FFF2-40B4-BE49-F238E27FC236}">
                <a16:creationId xmlns:a16="http://schemas.microsoft.com/office/drawing/2014/main" id="{CD181193-C671-1108-40D5-C10A2D53DD6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1" y="1690688"/>
            <a:ext cx="5914200" cy="502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693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34194-DD08-3876-0B77-C6D506162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EB0549AA-6D46-DBA4-8244-D8F3D4EB1F8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B6FD29CF-963F-BE0B-4A62-63215CB95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 err="1">
                <a:solidFill>
                  <a:schemeClr val="bg1"/>
                </a:solidFill>
              </a:rPr>
              <a:t>Hangassuo</a:t>
            </a:r>
            <a:endParaRPr lang="fi-FI" b="1" dirty="0">
              <a:solidFill>
                <a:schemeClr val="bg1"/>
              </a:solidFill>
            </a:endParaRP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B5072BC4-5E5E-6CD2-E79B-D9EAB7FB36B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AE330FD1-ABB9-D1CE-10C9-854D0A30B737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8.4</a:t>
            </a:r>
          </a:p>
        </p:txBody>
      </p:sp>
      <p:pic>
        <p:nvPicPr>
          <p:cNvPr id="11" name="Kuva 10" descr="Kuva, joka sisältää kohteen piha-, ruoho, makean veden suo, Marskimaa&#10;&#10;Kuvaus luotu automaattisesti">
            <a:extLst>
              <a:ext uri="{FF2B5EF4-FFF2-40B4-BE49-F238E27FC236}">
                <a16:creationId xmlns:a16="http://schemas.microsoft.com/office/drawing/2014/main" id="{A0760605-5A22-FB36-6B30-7C6B1C57C1D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001" y="1690688"/>
            <a:ext cx="5914200" cy="5028350"/>
          </a:xfrm>
          <a:prstGeom prst="rect">
            <a:avLst/>
          </a:prstGeom>
        </p:spPr>
      </p:pic>
      <p:pic>
        <p:nvPicPr>
          <p:cNvPr id="13" name="Kuva 12" descr="Kuva, joka sisältää kohteen piha-, kasvi, taivas, Kasvimaailma&#10;&#10;Kuvaus luotu automaattisesti">
            <a:extLst>
              <a:ext uri="{FF2B5EF4-FFF2-40B4-BE49-F238E27FC236}">
                <a16:creationId xmlns:a16="http://schemas.microsoft.com/office/drawing/2014/main" id="{CD7BBF51-3BDC-0F0B-73ED-C5D32DE27DA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1" y="1690688"/>
            <a:ext cx="5914200" cy="502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74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711897-5897-5FE5-EE62-D29D96A2F8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F949552B-2EEF-3FF8-F0BF-DA99DB8D63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983723A4-582A-F2CB-AFF9-E80DF2DA7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Haukkasuo</a:t>
            </a:r>
          </a:p>
        </p:txBody>
      </p:sp>
      <p:sp>
        <p:nvSpPr>
          <p:cNvPr id="8" name="Sisällön paikkamerkki 7">
            <a:extLst>
              <a:ext uri="{FF2B5EF4-FFF2-40B4-BE49-F238E27FC236}">
                <a16:creationId xmlns:a16="http://schemas.microsoft.com/office/drawing/2014/main" id="{060A5F63-6AA9-8323-4474-6C62E6A14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01"/>
            <a:ext cx="4566379" cy="4802187"/>
          </a:xfrm>
        </p:spPr>
        <p:txBody>
          <a:bodyPr>
            <a:normAutofit lnSpcReduction="10000"/>
          </a:bodyPr>
          <a:lstStyle/>
          <a:p>
            <a:r>
              <a:rPr lang="fi-FI" sz="3200" dirty="0">
                <a:solidFill>
                  <a:schemeClr val="bg1"/>
                </a:solidFill>
              </a:rPr>
              <a:t>181 ha</a:t>
            </a:r>
          </a:p>
          <a:p>
            <a:r>
              <a:rPr lang="fi-FI" sz="3200" dirty="0">
                <a:solidFill>
                  <a:schemeClr val="bg1"/>
                </a:solidFill>
              </a:rPr>
              <a:t>Karua rämettä</a:t>
            </a:r>
          </a:p>
          <a:p>
            <a:r>
              <a:rPr lang="fi-FI" sz="3200" dirty="0">
                <a:solidFill>
                  <a:schemeClr val="bg1"/>
                </a:solidFill>
              </a:rPr>
              <a:t>Melko kuiva</a:t>
            </a:r>
          </a:p>
          <a:p>
            <a:r>
              <a:rPr lang="fi-FI" sz="3200" dirty="0">
                <a:solidFill>
                  <a:schemeClr val="bg1"/>
                </a:solidFill>
              </a:rPr>
              <a:t>1 metsäsaareke</a:t>
            </a:r>
          </a:p>
          <a:p>
            <a:endParaRPr lang="fi-FI" sz="3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Oli ennen Kymenlaakson laajin suo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Rehevöitynyt luhtainen oja</a:t>
            </a:r>
          </a:p>
        </p:txBody>
      </p:sp>
      <p:sp useBgFill="1">
        <p:nvSpPr>
          <p:cNvPr id="3" name="Vapaamuotoinen: Muoto 2">
            <a:extLst>
              <a:ext uri="{FF2B5EF4-FFF2-40B4-BE49-F238E27FC236}">
                <a16:creationId xmlns:a16="http://schemas.microsoft.com/office/drawing/2014/main" id="{3A0C4B5B-4E47-A49F-425A-22729813257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2274CE84-6E45-ED2D-265A-63873951A284}"/>
              </a:ext>
            </a:extLst>
          </p:cNvPr>
          <p:cNvSpPr txBox="1"/>
          <p:nvPr/>
        </p:nvSpPr>
        <p:spPr>
          <a:xfrm rot="16200000">
            <a:off x="11538270" y="6045159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2021</a:t>
            </a:r>
          </a:p>
        </p:txBody>
      </p:sp>
      <p:pic>
        <p:nvPicPr>
          <p:cNvPr id="12" name="Kuva 11" descr="Kuva, joka sisältää kohteen kartta, Ilmavalokuvaus, Lintuperspektiivi, ilma-&#10;&#10;Kuvaus luotu automaattisesti">
            <a:extLst>
              <a:ext uri="{FF2B5EF4-FFF2-40B4-BE49-F238E27FC236}">
                <a16:creationId xmlns:a16="http://schemas.microsoft.com/office/drawing/2014/main" id="{DE99D543-C9B1-3714-8ECB-1773FE2D0B5E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76579" y="231111"/>
            <a:ext cx="6397200" cy="6397200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FC245879-258D-8E3A-1910-07CECCA7BDC3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8.5</a:t>
            </a: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B596134B-E2D5-38A6-3EAC-E4C910878A53}"/>
              </a:ext>
            </a:extLst>
          </p:cNvPr>
          <p:cNvSpPr txBox="1"/>
          <p:nvPr/>
        </p:nvSpPr>
        <p:spPr>
          <a:xfrm>
            <a:off x="7575645" y="4578219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98F0EE1C-0494-DA32-B27D-CA1E518C3293}"/>
              </a:ext>
            </a:extLst>
          </p:cNvPr>
          <p:cNvSpPr txBox="1"/>
          <p:nvPr/>
        </p:nvSpPr>
        <p:spPr>
          <a:xfrm>
            <a:off x="7358157" y="35616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1.</a:t>
            </a:r>
          </a:p>
        </p:txBody>
      </p:sp>
    </p:spTree>
    <p:extLst>
      <p:ext uri="{BB962C8B-B14F-4D97-AF65-F5344CB8AC3E}">
        <p14:creationId xmlns:p14="http://schemas.microsoft.com/office/powerpoint/2010/main" val="37449561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886BF-AF8E-4BC0-2C36-1A49283B38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6CA171BE-7A33-869A-C8F7-7200FBB973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9F50770B-E033-D4A3-1307-0190B3F56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Haukkasuo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68C2BD90-9A2A-B19A-2F1E-484DFA01DB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9BBD12A3-A5C0-504F-4561-A078573305AE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8.5</a:t>
            </a:r>
          </a:p>
        </p:txBody>
      </p:sp>
      <p:pic>
        <p:nvPicPr>
          <p:cNvPr id="11" name="Kuva 10" descr="Kuva, joka sisältää kohteen piha-, ruoho, pilvi, taivas&#10;&#10;Kuvaus luotu automaattisesti">
            <a:extLst>
              <a:ext uri="{FF2B5EF4-FFF2-40B4-BE49-F238E27FC236}">
                <a16:creationId xmlns:a16="http://schemas.microsoft.com/office/drawing/2014/main" id="{0BE04494-278B-724D-A249-146A6A31609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999" y="1690688"/>
            <a:ext cx="5914200" cy="5028350"/>
          </a:xfrm>
          <a:prstGeom prst="rect">
            <a:avLst/>
          </a:prstGeom>
        </p:spPr>
      </p:pic>
      <p:pic>
        <p:nvPicPr>
          <p:cNvPr id="14" name="Kuva 13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B75850F8-BFB9-4884-92C5-A47944D0220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1" y="1690688"/>
            <a:ext cx="5914200" cy="502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693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DF1604-C910-C39B-85BE-9CB4F2B6D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uva 6">
            <a:extLst>
              <a:ext uri="{FF2B5EF4-FFF2-40B4-BE49-F238E27FC236}">
                <a16:creationId xmlns:a16="http://schemas.microsoft.com/office/drawing/2014/main" id="{4218AC7A-FB4F-10E8-7612-4E3C882CA4F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D793184B-03F8-86C0-E1DE-E1E91AAAF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Haukkasuo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B97985A4-EE18-0DE8-4A6F-5A2C80A4E84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93FD1CEA-A029-6B6D-0014-63BB6D3055E3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8.5</a:t>
            </a:r>
          </a:p>
        </p:txBody>
      </p:sp>
      <p:pic>
        <p:nvPicPr>
          <p:cNvPr id="10" name="Kuva 9" descr="Kuva, joka sisältää kohteen piha-, kasvi, puu, Luonnollinen ympäristö&#10;&#10;Kuvaus luotu automaattisesti">
            <a:extLst>
              <a:ext uri="{FF2B5EF4-FFF2-40B4-BE49-F238E27FC236}">
                <a16:creationId xmlns:a16="http://schemas.microsoft.com/office/drawing/2014/main" id="{C2B01CE1-006B-18BE-C222-DFB5248E3CC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000" y="1690688"/>
            <a:ext cx="5914200" cy="5028350"/>
          </a:xfrm>
          <a:prstGeom prst="rect">
            <a:avLst/>
          </a:prstGeom>
        </p:spPr>
      </p:pic>
      <p:pic>
        <p:nvPicPr>
          <p:cNvPr id="11" name="Kuva 10" descr="Kuva, joka sisältää kohteen piha-, ruoho, taivas, Kasvimaailma&#10;&#10;Kuvaus luotu automaattisesti">
            <a:extLst>
              <a:ext uri="{FF2B5EF4-FFF2-40B4-BE49-F238E27FC236}">
                <a16:creationId xmlns:a16="http://schemas.microsoft.com/office/drawing/2014/main" id="{B0EA2DD9-5190-8C66-B92A-C57459D58E2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3800" y="1690688"/>
            <a:ext cx="5914200" cy="502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389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D995A-EA0A-B836-0165-6759D7DE7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CE5D7CDB-4A1C-CB83-D5F1-B0FF25A70C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Suorakulmio 4">
            <a:extLst>
              <a:ext uri="{FF2B5EF4-FFF2-40B4-BE49-F238E27FC236}">
                <a16:creationId xmlns:a16="http://schemas.microsoft.com/office/drawing/2014/main" id="{A557CD1A-31A1-5F4B-B96D-C99AA97193E6}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 dirty="0"/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39FCB336-F1B5-EE7E-74C8-5BFA9DA4A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1510"/>
            <a:ext cx="10515600" cy="2852737"/>
          </a:xfrm>
        </p:spPr>
        <p:txBody>
          <a:bodyPr>
            <a:normAutofit/>
          </a:bodyPr>
          <a:lstStyle/>
          <a:p>
            <a:r>
              <a:rPr lang="fi-FI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Kartat ja kaaviot</a:t>
            </a:r>
          </a:p>
        </p:txBody>
      </p:sp>
      <p:sp>
        <p:nvSpPr>
          <p:cNvPr id="16" name="Tekstin paikkamerkki 15">
            <a:extLst>
              <a:ext uri="{FF2B5EF4-FFF2-40B4-BE49-F238E27FC236}">
                <a16:creationId xmlns:a16="http://schemas.microsoft.com/office/drawing/2014/main" id="{2C2CCFA0-F15E-16C8-85AE-07DC09DB48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151235"/>
            <a:ext cx="10515600" cy="923330"/>
          </a:xfrm>
        </p:spPr>
        <p:txBody>
          <a:bodyPr>
            <a:spAutoFit/>
          </a:bodyPr>
          <a:lstStyle/>
          <a:p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Maastokartta, päätyypit, suotyypit, puusto, turve, suoyhdistymätyypit ja kasvilajiryhmät</a:t>
            </a:r>
          </a:p>
        </p:txBody>
      </p:sp>
      <p:sp useBgFill="1">
        <p:nvSpPr>
          <p:cNvPr id="7" name="Vapaamuotoinen: Muoto 6">
            <a:extLst>
              <a:ext uri="{FF2B5EF4-FFF2-40B4-BE49-F238E27FC236}">
                <a16:creationId xmlns:a16="http://schemas.microsoft.com/office/drawing/2014/main" id="{64613D57-3DF0-E18D-166E-AAB4F3C1D0B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112167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DFB59-BA13-2B1F-6F15-46DF4DD80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FB77C9E7-92F6-08C0-B99C-BC3A47CCC8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9D8FC519-B08E-4036-B9A3-B569CC1DF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Maastokartta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EE26AF27-65C9-6CBE-1EB4-5C979EB075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D6840380-5E1D-FD76-0048-865F4560263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 descr="Kuva, joka sisältää kohteen kartta, atlas, teksti&#10;&#10;Kuvaus luotu automaattisesti">
            <a:extLst>
              <a:ext uri="{FF2B5EF4-FFF2-40B4-BE49-F238E27FC236}">
                <a16:creationId xmlns:a16="http://schemas.microsoft.com/office/drawing/2014/main" id="{57BA34FA-6C24-2FEF-C86F-A48CDEE37F6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2" name="Tekstiruutu 21">
            <a:extLst>
              <a:ext uri="{FF2B5EF4-FFF2-40B4-BE49-F238E27FC236}">
                <a16:creationId xmlns:a16="http://schemas.microsoft.com/office/drawing/2014/main" id="{AA6D5368-7B1E-F483-5A88-86F833460974}"/>
              </a:ext>
            </a:extLst>
          </p:cNvPr>
          <p:cNvSpPr txBox="1"/>
          <p:nvPr/>
        </p:nvSpPr>
        <p:spPr>
          <a:xfrm rot="16200000">
            <a:off x="5601267" y="6092645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2023e</a:t>
            </a:r>
          </a:p>
        </p:txBody>
      </p:sp>
      <p:sp>
        <p:nvSpPr>
          <p:cNvPr id="23" name="Tekstiruutu 22">
            <a:extLst>
              <a:ext uri="{FF2B5EF4-FFF2-40B4-BE49-F238E27FC236}">
                <a16:creationId xmlns:a16="http://schemas.microsoft.com/office/drawing/2014/main" id="{BE94F449-70FA-4B00-6B1F-9675C73F4113}"/>
              </a:ext>
            </a:extLst>
          </p:cNvPr>
          <p:cNvSpPr txBox="1"/>
          <p:nvPr/>
        </p:nvSpPr>
        <p:spPr>
          <a:xfrm rot="16200000">
            <a:off x="10655392" y="6092645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2023e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2C945CD5-8B6A-2C3B-8F74-238C04A5D8D2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 ja 8.3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C94C2859-98B7-D388-C7AF-BBBFDB4649FC}"/>
              </a:ext>
            </a:extLst>
          </p:cNvPr>
          <p:cNvSpPr txBox="1"/>
          <p:nvPr/>
        </p:nvSpPr>
        <p:spPr>
          <a:xfrm>
            <a:off x="2613802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A26AD6D1-D24F-0BCF-D9B8-C84E8CC28E1E}"/>
              </a:ext>
            </a:extLst>
          </p:cNvPr>
          <p:cNvSpPr txBox="1"/>
          <p:nvPr/>
        </p:nvSpPr>
        <p:spPr>
          <a:xfrm>
            <a:off x="7187461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49440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A2A733-00CC-2731-73DE-A7318DBAB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F29DA42B-4562-1BBC-45E7-C5139EFF083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2EEB1DBD-C52C-697C-55A2-9898A7609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Maastokartta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8F63309-FB8B-9F28-5946-78B5F6D1BF9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87F7E8AF-CD58-2A70-A8C9-7081931C1519}"/>
              </a:ext>
            </a:extLst>
          </p:cNvPr>
          <p:cNvSpPr txBox="1"/>
          <p:nvPr/>
        </p:nvSpPr>
        <p:spPr>
          <a:xfrm>
            <a:off x="2647464" y="1436952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Kuva 5" descr="Kuva, joka sisältää kohteen kartta, teksti, atlas&#10;&#10;Kuvaus luotu automaattisesti">
            <a:extLst>
              <a:ext uri="{FF2B5EF4-FFF2-40B4-BE49-F238E27FC236}">
                <a16:creationId xmlns:a16="http://schemas.microsoft.com/office/drawing/2014/main" id="{61DEADF4-6770-1671-9E8E-852939CB8F8D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62217" y="1898618"/>
            <a:ext cx="4811023" cy="4811023"/>
          </a:xfrm>
          <a:prstGeom prst="rect">
            <a:avLst/>
          </a:prstGeom>
        </p:spPr>
      </p:pic>
      <p:pic>
        <p:nvPicPr>
          <p:cNvPr id="8" name="Kuva 7" descr="Kuva, joka sisältää kohteen kartta, teksti, atlas&#10;&#10;Kuvaus luotu automaattisesti">
            <a:extLst>
              <a:ext uri="{FF2B5EF4-FFF2-40B4-BE49-F238E27FC236}">
                <a16:creationId xmlns:a16="http://schemas.microsoft.com/office/drawing/2014/main" id="{661FF94F-D16B-2450-9C7B-E25F111E39DA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8761" y="1901663"/>
            <a:ext cx="4811023" cy="4811023"/>
          </a:xfrm>
          <a:prstGeom prst="rect">
            <a:avLst/>
          </a:prstGeom>
        </p:spPr>
      </p:pic>
      <p:sp>
        <p:nvSpPr>
          <p:cNvPr id="15" name="Tekstiruutu 14">
            <a:extLst>
              <a:ext uri="{FF2B5EF4-FFF2-40B4-BE49-F238E27FC236}">
                <a16:creationId xmlns:a16="http://schemas.microsoft.com/office/drawing/2014/main" id="{4CA0376B-817C-1F9E-4354-E80A36D6A300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8.4 ja 8.5</a:t>
            </a:r>
          </a:p>
        </p:txBody>
      </p:sp>
      <p:sp>
        <p:nvSpPr>
          <p:cNvPr id="18" name="Tekstiruutu 17">
            <a:extLst>
              <a:ext uri="{FF2B5EF4-FFF2-40B4-BE49-F238E27FC236}">
                <a16:creationId xmlns:a16="http://schemas.microsoft.com/office/drawing/2014/main" id="{E8A8E8AE-8BC4-0E9F-99E5-3442605948FC}"/>
              </a:ext>
            </a:extLst>
          </p:cNvPr>
          <p:cNvSpPr txBox="1"/>
          <p:nvPr/>
        </p:nvSpPr>
        <p:spPr>
          <a:xfrm>
            <a:off x="7706834" y="1436952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31D39DFB-7A41-B3B0-CB92-2AEF1D20032D}"/>
              </a:ext>
            </a:extLst>
          </p:cNvPr>
          <p:cNvSpPr txBox="1"/>
          <p:nvPr/>
        </p:nvSpPr>
        <p:spPr>
          <a:xfrm rot="16200000">
            <a:off x="5601765" y="6092645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2023e</a:t>
            </a:r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3D75E081-B0BD-35B9-1D3D-64F2125F79F3}"/>
              </a:ext>
            </a:extLst>
          </p:cNvPr>
          <p:cNvSpPr txBox="1"/>
          <p:nvPr/>
        </p:nvSpPr>
        <p:spPr>
          <a:xfrm rot="16200000">
            <a:off x="10655890" y="6092645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2023e</a:t>
            </a:r>
          </a:p>
        </p:txBody>
      </p:sp>
    </p:spTree>
    <p:extLst>
      <p:ext uri="{BB962C8B-B14F-4D97-AF65-F5344CB8AC3E}">
        <p14:creationId xmlns:p14="http://schemas.microsoft.com/office/powerpoint/2010/main" val="40962098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832AB-EF80-AA80-F712-D557B2652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13195DA6-41BC-05E4-8263-70279A32FF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468D91A0-C525-AA55-75CA-B65B7839D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Kasvupaikan päätyypit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2DFFEE6-6B2C-0BAA-3F24-517CEBB40EB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918D2F54-7963-667A-C3CB-F85F1A0641A2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4165944A-FD6D-0BB0-70BB-C9A4731C1054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2" name="Tekstiruutu 21">
            <a:extLst>
              <a:ext uri="{FF2B5EF4-FFF2-40B4-BE49-F238E27FC236}">
                <a16:creationId xmlns:a16="http://schemas.microsoft.com/office/drawing/2014/main" id="{9608489F-2D7D-77DB-567B-27F61BA17D52}"/>
              </a:ext>
            </a:extLst>
          </p:cNvPr>
          <p:cNvSpPr txBox="1"/>
          <p:nvPr/>
        </p:nvSpPr>
        <p:spPr>
          <a:xfrm rot="16200000">
            <a:off x="5641342" y="6132720"/>
            <a:ext cx="907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Luke 2021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B39C0DDF-D151-6EEC-9674-B6E5361836A0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 ja 8.3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E60AEEC0-4E46-333E-4459-683776E4507A}"/>
              </a:ext>
            </a:extLst>
          </p:cNvPr>
          <p:cNvSpPr txBox="1"/>
          <p:nvPr/>
        </p:nvSpPr>
        <p:spPr>
          <a:xfrm>
            <a:off x="2613802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19046D8C-01CB-7691-A6CB-62CBD114F951}"/>
              </a:ext>
            </a:extLst>
          </p:cNvPr>
          <p:cNvSpPr txBox="1"/>
          <p:nvPr/>
        </p:nvSpPr>
        <p:spPr>
          <a:xfrm>
            <a:off x="7187461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D563D8DD-3EFD-6F67-2FA7-01A2C3BF7706}"/>
              </a:ext>
            </a:extLst>
          </p:cNvPr>
          <p:cNvSpPr txBox="1"/>
          <p:nvPr/>
        </p:nvSpPr>
        <p:spPr>
          <a:xfrm rot="16200000">
            <a:off x="10695467" y="6132719"/>
            <a:ext cx="907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Luke 2021</a:t>
            </a:r>
          </a:p>
        </p:txBody>
      </p:sp>
    </p:spTree>
    <p:extLst>
      <p:ext uri="{BB962C8B-B14F-4D97-AF65-F5344CB8AC3E}">
        <p14:creationId xmlns:p14="http://schemas.microsoft.com/office/powerpoint/2010/main" val="40557876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6EB54-C1ED-BB2B-6DA7-B853B6520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97C221D0-F402-9A31-6FCD-6DA57F2D9A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AA51B045-1BD9-80F1-98C8-FC03AB8C7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Kasvupaikan päätyypit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D9D09ECE-53F5-664C-D81B-E734C6FEF91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9C39F34A-6095-9719-B46C-BF94DF34F42D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A46BF963-0940-56B5-7D8C-F55A06E0C975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2" name="Tekstiruutu 21">
            <a:extLst>
              <a:ext uri="{FF2B5EF4-FFF2-40B4-BE49-F238E27FC236}">
                <a16:creationId xmlns:a16="http://schemas.microsoft.com/office/drawing/2014/main" id="{EFEC8075-9542-BC41-119D-F52CE14EA237}"/>
              </a:ext>
            </a:extLst>
          </p:cNvPr>
          <p:cNvSpPr txBox="1"/>
          <p:nvPr/>
        </p:nvSpPr>
        <p:spPr>
          <a:xfrm rot="16200000">
            <a:off x="5641342" y="6132720"/>
            <a:ext cx="907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Luke 2021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AAD62D11-1504-F793-6D8C-3DC0B3F725C3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8.4 ja 8.5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BF22E5D3-E12C-2D1C-8934-92D452B5F091}"/>
              </a:ext>
            </a:extLst>
          </p:cNvPr>
          <p:cNvSpPr txBox="1"/>
          <p:nvPr/>
        </p:nvSpPr>
        <p:spPr>
          <a:xfrm>
            <a:off x="2647467" y="1436952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E1EBD84B-C7C1-43DB-0C4C-02DC7C92AABD}"/>
              </a:ext>
            </a:extLst>
          </p:cNvPr>
          <p:cNvSpPr txBox="1"/>
          <p:nvPr/>
        </p:nvSpPr>
        <p:spPr>
          <a:xfrm>
            <a:off x="7706836" y="1436952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21C5DC2E-A4C6-EA42-6DA0-ADFC24172F74}"/>
              </a:ext>
            </a:extLst>
          </p:cNvPr>
          <p:cNvSpPr txBox="1"/>
          <p:nvPr/>
        </p:nvSpPr>
        <p:spPr>
          <a:xfrm rot="16200000">
            <a:off x="10695467" y="6132719"/>
            <a:ext cx="907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Luke 2021</a:t>
            </a:r>
          </a:p>
        </p:txBody>
      </p:sp>
    </p:spTree>
    <p:extLst>
      <p:ext uri="{BB962C8B-B14F-4D97-AF65-F5344CB8AC3E}">
        <p14:creationId xmlns:p14="http://schemas.microsoft.com/office/powerpoint/2010/main" val="8985944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63A60-EC7C-6906-AF0D-66B3F521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B6D2DE23-59FE-DC60-04AE-B62BC670D7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09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7D134B28-F2D3-5642-FC43-3B17AD128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Puuston pituus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1C74A684-EB34-C388-4B93-B932DCA5315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605BF7B0-908C-A449-BB67-3FB0B49CA2D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188C3D8D-B30F-1795-0417-EFBE9D56B6C9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2" name="Tekstiruutu 21">
            <a:extLst>
              <a:ext uri="{FF2B5EF4-FFF2-40B4-BE49-F238E27FC236}">
                <a16:creationId xmlns:a16="http://schemas.microsoft.com/office/drawing/2014/main" id="{5A0A76A5-57A9-C1D3-3BC0-752B5AB15C56}"/>
              </a:ext>
            </a:extLst>
          </p:cNvPr>
          <p:cNvSpPr txBox="1"/>
          <p:nvPr/>
        </p:nvSpPr>
        <p:spPr>
          <a:xfrm rot="16200000">
            <a:off x="5403260" y="5897880"/>
            <a:ext cx="137730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Metsäkeskus 2023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14CE8029-D31C-31AE-9228-08D375DA6462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 ja 8.3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8E71EBFB-8EC6-BE81-285E-10190A46FBBE}"/>
              </a:ext>
            </a:extLst>
          </p:cNvPr>
          <p:cNvSpPr txBox="1"/>
          <p:nvPr/>
        </p:nvSpPr>
        <p:spPr>
          <a:xfrm>
            <a:off x="2613802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5E136455-1D71-8623-2006-4748E57BC1F3}"/>
              </a:ext>
            </a:extLst>
          </p:cNvPr>
          <p:cNvSpPr txBox="1"/>
          <p:nvPr/>
        </p:nvSpPr>
        <p:spPr>
          <a:xfrm>
            <a:off x="7187461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279C6670-739C-5FAB-C5FB-E43ED3BEE853}"/>
              </a:ext>
            </a:extLst>
          </p:cNvPr>
          <p:cNvSpPr txBox="1"/>
          <p:nvPr/>
        </p:nvSpPr>
        <p:spPr>
          <a:xfrm rot="16200000">
            <a:off x="10460628" y="5897880"/>
            <a:ext cx="137730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Metsäkeskus 2023</a:t>
            </a:r>
          </a:p>
        </p:txBody>
      </p:sp>
    </p:spTree>
    <p:extLst>
      <p:ext uri="{BB962C8B-B14F-4D97-AF65-F5344CB8AC3E}">
        <p14:creationId xmlns:p14="http://schemas.microsoft.com/office/powerpoint/2010/main" val="8830808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140427-5728-68A4-1D1D-E7F016515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2E813958-D09C-D487-12B9-AAA1E1558C5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49EA85EB-9330-BE3F-3446-3C16AD43E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Puuston pituus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33A2F6CF-BCEB-7A81-E1EF-BD6EB7E342D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575B2FDA-7A7A-38A7-988A-189B768E85B1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34285D78-D1D6-F4FE-C7EE-7C12CAEE6475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2" name="Tekstiruutu 21">
            <a:extLst>
              <a:ext uri="{FF2B5EF4-FFF2-40B4-BE49-F238E27FC236}">
                <a16:creationId xmlns:a16="http://schemas.microsoft.com/office/drawing/2014/main" id="{69A493C9-AFD3-E387-5A1E-07D41BB3EF0E}"/>
              </a:ext>
            </a:extLst>
          </p:cNvPr>
          <p:cNvSpPr txBox="1"/>
          <p:nvPr/>
        </p:nvSpPr>
        <p:spPr>
          <a:xfrm rot="16200000">
            <a:off x="5403260" y="5897880"/>
            <a:ext cx="137730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Metsäkeskus 2023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1AB0E0B2-B76A-0610-86FF-FF85307BFB5E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8.4 ja 8.5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2E6FBD70-F872-37A5-33A0-EB3426FDADB7}"/>
              </a:ext>
            </a:extLst>
          </p:cNvPr>
          <p:cNvSpPr txBox="1"/>
          <p:nvPr/>
        </p:nvSpPr>
        <p:spPr>
          <a:xfrm>
            <a:off x="2647467" y="1436952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12FC2EA4-3032-7CA4-749C-C97DD862E663}"/>
              </a:ext>
            </a:extLst>
          </p:cNvPr>
          <p:cNvSpPr txBox="1"/>
          <p:nvPr/>
        </p:nvSpPr>
        <p:spPr>
          <a:xfrm>
            <a:off x="7706836" y="1436952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C71A1BBE-AAE5-1764-C0D3-DC489158784E}"/>
              </a:ext>
            </a:extLst>
          </p:cNvPr>
          <p:cNvSpPr txBox="1"/>
          <p:nvPr/>
        </p:nvSpPr>
        <p:spPr>
          <a:xfrm rot="16200000">
            <a:off x="10460628" y="5897880"/>
            <a:ext cx="137730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Metsäkeskus 2023</a:t>
            </a:r>
          </a:p>
        </p:txBody>
      </p:sp>
    </p:spTree>
    <p:extLst>
      <p:ext uri="{BB962C8B-B14F-4D97-AF65-F5344CB8AC3E}">
        <p14:creationId xmlns:p14="http://schemas.microsoft.com/office/powerpoint/2010/main" val="2978769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AED3F0-ABAC-9EAD-3646-6AEE5F68C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85B85659-5FC6-F0C3-A9BF-4EA0C708ED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09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5CCDC4FB-0584-5F5D-872A-0671E7909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Turvelajit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BA6C57D-E65E-1ECB-4317-306CECDA000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270FA8EF-2A4D-E322-C405-08AF4C1620BC}"/>
              </a:ext>
            </a:extLst>
          </p:cNvPr>
          <p:cNvSpPr txBox="1"/>
          <p:nvPr/>
        </p:nvSpPr>
        <p:spPr>
          <a:xfrm>
            <a:off x="833437" y="71292"/>
            <a:ext cx="477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5.2.2, 8.2, 8.3, 8.4 ja 8.5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F2187D4F-EC83-6A4F-797C-FA2DF7253623}"/>
              </a:ext>
            </a:extLst>
          </p:cNvPr>
          <p:cNvSpPr txBox="1"/>
          <p:nvPr/>
        </p:nvSpPr>
        <p:spPr>
          <a:xfrm>
            <a:off x="2613802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B70E7599-7F0B-F127-4066-B3F45294693C}"/>
              </a:ext>
            </a:extLst>
          </p:cNvPr>
          <p:cNvSpPr txBox="1"/>
          <p:nvPr/>
        </p:nvSpPr>
        <p:spPr>
          <a:xfrm>
            <a:off x="7187461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0124BB80-0DCE-9347-DFA8-FE36A6D85353}"/>
              </a:ext>
            </a:extLst>
          </p:cNvPr>
          <p:cNvSpPr txBox="1"/>
          <p:nvPr/>
        </p:nvSpPr>
        <p:spPr>
          <a:xfrm rot="16200000">
            <a:off x="5641441" y="6148820"/>
            <a:ext cx="89479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GTK 2014</a:t>
            </a:r>
          </a:p>
        </p:txBody>
      </p:sp>
      <p:graphicFrame>
        <p:nvGraphicFramePr>
          <p:cNvPr id="8" name="Kaavio 7">
            <a:extLst>
              <a:ext uri="{FF2B5EF4-FFF2-40B4-BE49-F238E27FC236}">
                <a16:creationId xmlns:a16="http://schemas.microsoft.com/office/drawing/2014/main" id="{22A33DFF-33F7-FD9B-A34A-B183DE0C6ED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65039740"/>
              </p:ext>
            </p:extLst>
          </p:nvPr>
        </p:nvGraphicFramePr>
        <p:xfrm>
          <a:off x="924709" y="1898617"/>
          <a:ext cx="504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" name="Tekstiruutu 10">
            <a:extLst>
              <a:ext uri="{FF2B5EF4-FFF2-40B4-BE49-F238E27FC236}">
                <a16:creationId xmlns:a16="http://schemas.microsoft.com/office/drawing/2014/main" id="{70F34A48-00F9-A2BC-FBA2-2890E36D1B12}"/>
              </a:ext>
            </a:extLst>
          </p:cNvPr>
          <p:cNvSpPr txBox="1"/>
          <p:nvPr/>
        </p:nvSpPr>
        <p:spPr>
          <a:xfrm>
            <a:off x="2647467" y="4076617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56B88418-9BCF-5A31-3F72-0B18735BD63C}"/>
              </a:ext>
            </a:extLst>
          </p:cNvPr>
          <p:cNvSpPr txBox="1"/>
          <p:nvPr/>
        </p:nvSpPr>
        <p:spPr>
          <a:xfrm>
            <a:off x="7706836" y="4076617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graphicFrame>
        <p:nvGraphicFramePr>
          <p:cNvPr id="15" name="Kaavio 14">
            <a:extLst>
              <a:ext uri="{FF2B5EF4-FFF2-40B4-BE49-F238E27FC236}">
                <a16:creationId xmlns:a16="http://schemas.microsoft.com/office/drawing/2014/main" id="{AF59E3B2-B4A1-A986-BF12-94973757DAB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2386757"/>
              </p:ext>
            </p:extLst>
          </p:nvPr>
        </p:nvGraphicFramePr>
        <p:xfrm>
          <a:off x="6213996" y="1898617"/>
          <a:ext cx="504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8" name="Kaavio 17">
            <a:extLst>
              <a:ext uri="{FF2B5EF4-FFF2-40B4-BE49-F238E27FC236}">
                <a16:creationId xmlns:a16="http://schemas.microsoft.com/office/drawing/2014/main" id="{5865F0AA-0547-018B-1159-A281A89F443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13972391"/>
              </p:ext>
            </p:extLst>
          </p:nvPr>
        </p:nvGraphicFramePr>
        <p:xfrm>
          <a:off x="924709" y="4541329"/>
          <a:ext cx="504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19" name="Kaavio 18">
            <a:extLst>
              <a:ext uri="{FF2B5EF4-FFF2-40B4-BE49-F238E27FC236}">
                <a16:creationId xmlns:a16="http://schemas.microsoft.com/office/drawing/2014/main" id="{CEF5C55A-4BE5-3083-838F-06FD88C69B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09594876"/>
              </p:ext>
            </p:extLst>
          </p:nvPr>
        </p:nvGraphicFramePr>
        <p:xfrm>
          <a:off x="6213995" y="4541329"/>
          <a:ext cx="504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0" name="Tekstiruutu 19">
            <a:extLst>
              <a:ext uri="{FF2B5EF4-FFF2-40B4-BE49-F238E27FC236}">
                <a16:creationId xmlns:a16="http://schemas.microsoft.com/office/drawing/2014/main" id="{84EB6070-617F-0682-7910-95D03AE1AC26}"/>
              </a:ext>
            </a:extLst>
          </p:cNvPr>
          <p:cNvSpPr txBox="1"/>
          <p:nvPr/>
        </p:nvSpPr>
        <p:spPr>
          <a:xfrm rot="16200000">
            <a:off x="10932772" y="6148820"/>
            <a:ext cx="89479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GTK 2014</a:t>
            </a:r>
          </a:p>
        </p:txBody>
      </p:sp>
      <p:sp>
        <p:nvSpPr>
          <p:cNvPr id="21" name="Tekstiruutu 20">
            <a:extLst>
              <a:ext uri="{FF2B5EF4-FFF2-40B4-BE49-F238E27FC236}">
                <a16:creationId xmlns:a16="http://schemas.microsoft.com/office/drawing/2014/main" id="{8DD8534E-7F6F-FD4A-C9A3-348464230EC0}"/>
              </a:ext>
            </a:extLst>
          </p:cNvPr>
          <p:cNvSpPr txBox="1"/>
          <p:nvPr/>
        </p:nvSpPr>
        <p:spPr>
          <a:xfrm rot="16200000">
            <a:off x="5641441" y="3506107"/>
            <a:ext cx="89479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GTK 2014</a:t>
            </a:r>
          </a:p>
        </p:txBody>
      </p:sp>
      <p:sp>
        <p:nvSpPr>
          <p:cNvPr id="23" name="Tekstiruutu 22">
            <a:extLst>
              <a:ext uri="{FF2B5EF4-FFF2-40B4-BE49-F238E27FC236}">
                <a16:creationId xmlns:a16="http://schemas.microsoft.com/office/drawing/2014/main" id="{42732823-B53B-973E-B428-A9CDC71E82D8}"/>
              </a:ext>
            </a:extLst>
          </p:cNvPr>
          <p:cNvSpPr txBox="1"/>
          <p:nvPr/>
        </p:nvSpPr>
        <p:spPr>
          <a:xfrm rot="16200000">
            <a:off x="10653991" y="3230390"/>
            <a:ext cx="1446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Laskettu: © GTK 2014</a:t>
            </a:r>
          </a:p>
        </p:txBody>
      </p:sp>
    </p:spTree>
    <p:extLst>
      <p:ext uri="{BB962C8B-B14F-4D97-AF65-F5344CB8AC3E}">
        <p14:creationId xmlns:p14="http://schemas.microsoft.com/office/powerpoint/2010/main" val="41298169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AED3F0-ABAC-9EAD-3646-6AEE5F68C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85B85659-5FC6-F0C3-A9BF-4EA0C708ED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09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5CCDC4FB-0584-5F5D-872A-0671E7909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Turpeen keskisyvyys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BA6C57D-E65E-1ECB-4317-306CECDA000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270FA8EF-2A4D-E322-C405-08AF4C1620BC}"/>
              </a:ext>
            </a:extLst>
          </p:cNvPr>
          <p:cNvSpPr txBox="1"/>
          <p:nvPr/>
        </p:nvSpPr>
        <p:spPr>
          <a:xfrm>
            <a:off x="833437" y="71292"/>
            <a:ext cx="4262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8.2, 8.3, 8.4 ja 8.5</a:t>
            </a:r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84EB6070-617F-0682-7910-95D03AE1AC26}"/>
              </a:ext>
            </a:extLst>
          </p:cNvPr>
          <p:cNvSpPr txBox="1"/>
          <p:nvPr/>
        </p:nvSpPr>
        <p:spPr>
          <a:xfrm rot="16200000">
            <a:off x="10749033" y="5325568"/>
            <a:ext cx="1446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Laskettu: © GTK 2014</a:t>
            </a:r>
          </a:p>
        </p:txBody>
      </p:sp>
      <p:graphicFrame>
        <p:nvGraphicFramePr>
          <p:cNvPr id="28" name="Kaavio 27">
            <a:extLst>
              <a:ext uri="{FF2B5EF4-FFF2-40B4-BE49-F238E27FC236}">
                <a16:creationId xmlns:a16="http://schemas.microsoft.com/office/drawing/2014/main" id="{C7C50C9D-F8AE-66DC-098D-19BF386221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6784353"/>
              </p:ext>
            </p:extLst>
          </p:nvPr>
        </p:nvGraphicFramePr>
        <p:xfrm>
          <a:off x="833437" y="1764506"/>
          <a:ext cx="10515600" cy="44124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9615803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AED3F0-ABAC-9EAD-3646-6AEE5F68C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85B85659-5FC6-F0C3-A9BF-4EA0C708ED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09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5CCDC4FB-0584-5F5D-872A-0671E7909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Turpeen keskimaatuneisuus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BA6C57D-E65E-1ECB-4317-306CECDA000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270FA8EF-2A4D-E322-C405-08AF4C1620BC}"/>
              </a:ext>
            </a:extLst>
          </p:cNvPr>
          <p:cNvSpPr txBox="1"/>
          <p:nvPr/>
        </p:nvSpPr>
        <p:spPr>
          <a:xfrm>
            <a:off x="833437" y="71292"/>
            <a:ext cx="477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5.2.3, 8.2, 8.3, 8.4 ja 8.5</a:t>
            </a:r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84EB6070-617F-0682-7910-95D03AE1AC26}"/>
              </a:ext>
            </a:extLst>
          </p:cNvPr>
          <p:cNvSpPr txBox="1"/>
          <p:nvPr/>
        </p:nvSpPr>
        <p:spPr>
          <a:xfrm rot="16200000">
            <a:off x="10749033" y="5325568"/>
            <a:ext cx="1446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Laskettu: © GTK 2014</a:t>
            </a:r>
          </a:p>
        </p:txBody>
      </p:sp>
      <p:graphicFrame>
        <p:nvGraphicFramePr>
          <p:cNvPr id="4" name="Kaavio 3">
            <a:extLst>
              <a:ext uri="{FF2B5EF4-FFF2-40B4-BE49-F238E27FC236}">
                <a16:creationId xmlns:a16="http://schemas.microsoft.com/office/drawing/2014/main" id="{8E46846B-7A60-1F40-12F7-C7110E5B21F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76054644"/>
              </p:ext>
            </p:extLst>
          </p:nvPr>
        </p:nvGraphicFramePr>
        <p:xfrm>
          <a:off x="833437" y="1764505"/>
          <a:ext cx="10515600" cy="44124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5242063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E7684-8B5B-BA66-3282-6D63834CA7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0F5640D0-3A76-34DC-6893-CD5DA2641A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28A0DFE2-EBB8-9EE4-1121-545922507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Suoyhdistymätyyppi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28AE54F-DA0B-67C7-669E-73C9CB5B7D3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10BB8D38-212E-89D4-F644-DC55634C9133}"/>
              </a:ext>
            </a:extLst>
          </p:cNvPr>
          <p:cNvSpPr txBox="1"/>
          <p:nvPr/>
        </p:nvSpPr>
        <p:spPr>
          <a:xfrm>
            <a:off x="833437" y="71292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0006A1BD-ACDF-90C2-5435-ECFD050FA00E}"/>
              </a:ext>
            </a:extLst>
          </p:cNvPr>
          <p:cNvSpPr txBox="1"/>
          <p:nvPr/>
        </p:nvSpPr>
        <p:spPr>
          <a:xfrm>
            <a:off x="5140450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ED34D742-636A-D4C8-62B7-9677CF98D390}"/>
              </a:ext>
            </a:extLst>
          </p:cNvPr>
          <p:cNvSpPr txBox="1"/>
          <p:nvPr/>
        </p:nvSpPr>
        <p:spPr>
          <a:xfrm rot="16200000">
            <a:off x="10269653" y="6126487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2019</a:t>
            </a:r>
          </a:p>
        </p:txBody>
      </p:sp>
      <p:pic>
        <p:nvPicPr>
          <p:cNvPr id="16" name="Kuva 15">
            <a:extLst>
              <a:ext uri="{FF2B5EF4-FFF2-40B4-BE49-F238E27FC236}">
                <a16:creationId xmlns:a16="http://schemas.microsoft.com/office/drawing/2014/main" id="{EA0C33F7-2E0A-6A63-9969-2E4C300C04DA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95563" y="1898617"/>
            <a:ext cx="4809600" cy="4809600"/>
          </a:xfrm>
          <a:prstGeom prst="rect">
            <a:avLst/>
          </a:prstGeom>
        </p:spPr>
      </p:pic>
      <p:pic>
        <p:nvPicPr>
          <p:cNvPr id="5" name="Kuva 4" descr="Kuva, joka sisältää kohteen kartta, teksti, atlas, diagrammi&#10;&#10;Kuvaus luotu automaattisesti">
            <a:extLst>
              <a:ext uri="{FF2B5EF4-FFF2-40B4-BE49-F238E27FC236}">
                <a16:creationId xmlns:a16="http://schemas.microsoft.com/office/drawing/2014/main" id="{619CE08C-C734-1620-6DB5-2BCB59A7057B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6838" y="1898617"/>
            <a:ext cx="3448615" cy="4809600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71534AB7-C8CD-8ABB-AFA5-822CE486B512}"/>
              </a:ext>
            </a:extLst>
          </p:cNvPr>
          <p:cNvSpPr txBox="1"/>
          <p:nvPr/>
        </p:nvSpPr>
        <p:spPr>
          <a:xfrm rot="16200000">
            <a:off x="3625934" y="4898586"/>
            <a:ext cx="32191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Jarkko Korhonen 2006, 17</a:t>
            </a:r>
            <a:br>
              <a:rPr lang="fi-FI" sz="1000" dirty="0">
                <a:solidFill>
                  <a:schemeClr val="bg1"/>
                </a:solidFill>
              </a:rPr>
            </a:br>
            <a:r>
              <a:rPr lang="fi-FI" sz="1000" dirty="0">
                <a:solidFill>
                  <a:schemeClr val="bg1"/>
                </a:solidFill>
              </a:rPr>
              <a:t>(sis. Metsähallituksen 2005 ja MML:n 2005 aineistoja)</a:t>
            </a:r>
          </a:p>
        </p:txBody>
      </p:sp>
    </p:spTree>
    <p:extLst>
      <p:ext uri="{BB962C8B-B14F-4D97-AF65-F5344CB8AC3E}">
        <p14:creationId xmlns:p14="http://schemas.microsoft.com/office/powerpoint/2010/main" val="3426267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8637F-B284-B726-14C0-B4E29D720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C6F4AA6B-F6BF-06D5-2CCA-FC59C8FA7EB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FF757B23-0890-2774-A50F-201E760DE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Suoyhdistymätyyppi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F419F09A-624D-B5E0-2275-71F22678AF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D7E3D7C4-A48F-2C17-7269-EC68AFB15C6C}"/>
              </a:ext>
            </a:extLst>
          </p:cNvPr>
          <p:cNvSpPr txBox="1"/>
          <p:nvPr/>
        </p:nvSpPr>
        <p:spPr>
          <a:xfrm rot="16200000">
            <a:off x="11059847" y="6126486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2019</a:t>
            </a:r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7192E34E-A09E-C459-0EF6-C9B0068C9C0A}"/>
              </a:ext>
            </a:extLst>
          </p:cNvPr>
          <p:cNvSpPr txBox="1"/>
          <p:nvPr/>
        </p:nvSpPr>
        <p:spPr>
          <a:xfrm>
            <a:off x="833437" y="71292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8.3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F703CD42-A863-A9C9-B64E-F7542260C55E}"/>
              </a:ext>
            </a:extLst>
          </p:cNvPr>
          <p:cNvSpPr txBox="1"/>
          <p:nvPr/>
        </p:nvSpPr>
        <p:spPr>
          <a:xfrm>
            <a:off x="4662755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Kuva 15">
            <a:extLst>
              <a:ext uri="{FF2B5EF4-FFF2-40B4-BE49-F238E27FC236}">
                <a16:creationId xmlns:a16="http://schemas.microsoft.com/office/drawing/2014/main" id="{EB8FE80A-B9A0-37A1-C27E-F129FB920C7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83220" y="1898617"/>
            <a:ext cx="4809600" cy="4809600"/>
          </a:xfrm>
          <a:prstGeom prst="rect">
            <a:avLst/>
          </a:prstGeom>
        </p:spPr>
      </p:pic>
      <p:sp>
        <p:nvSpPr>
          <p:cNvPr id="7" name="Tekstiruutu 6">
            <a:extLst>
              <a:ext uri="{FF2B5EF4-FFF2-40B4-BE49-F238E27FC236}">
                <a16:creationId xmlns:a16="http://schemas.microsoft.com/office/drawing/2014/main" id="{8DFF9754-2515-5E4D-D8D6-DB4608BA938E}"/>
              </a:ext>
            </a:extLst>
          </p:cNvPr>
          <p:cNvSpPr txBox="1"/>
          <p:nvPr/>
        </p:nvSpPr>
        <p:spPr>
          <a:xfrm rot="16200000">
            <a:off x="4773591" y="4439966"/>
            <a:ext cx="32191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Jari Korhonen &amp; Ari Lahtinen 2007, 19</a:t>
            </a:r>
            <a:br>
              <a:rPr lang="fi-FI" sz="1000" dirty="0">
                <a:solidFill>
                  <a:schemeClr val="bg1"/>
                </a:solidFill>
              </a:rPr>
            </a:br>
            <a:r>
              <a:rPr lang="fi-FI" sz="1000" dirty="0">
                <a:solidFill>
                  <a:schemeClr val="bg1"/>
                </a:solidFill>
              </a:rPr>
              <a:t>(sis. Metsähallituksen 2007 ja MML:n 2007 aineistoja)</a:t>
            </a:r>
          </a:p>
        </p:txBody>
      </p:sp>
      <p:pic>
        <p:nvPicPr>
          <p:cNvPr id="4" name="Kuva 3" descr="Kuva, joka sisältää kohteen kartta, teksti, atlas&#10;&#10;Kuvaus luotu automaattisesti">
            <a:extLst>
              <a:ext uri="{FF2B5EF4-FFF2-40B4-BE49-F238E27FC236}">
                <a16:creationId xmlns:a16="http://schemas.microsoft.com/office/drawing/2014/main" id="{0C85759E-E613-CB2C-E176-5DBC8952684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9181" y="2356683"/>
            <a:ext cx="5383930" cy="3893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7147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DCF47-8E0B-8E2B-C53C-4FEFFF78F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A52D30B8-E06E-8109-CBFC-A60F7DB721A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A4EB6FA5-9F14-E474-167C-5F0547006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Suoyhdistymätyyppi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9E14CA2D-33E4-6A1E-DF95-7C27B63A63F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DFBF3697-F8A5-A797-F8C0-C6D22BD95259}"/>
              </a:ext>
            </a:extLst>
          </p:cNvPr>
          <p:cNvSpPr txBox="1"/>
          <p:nvPr/>
        </p:nvSpPr>
        <p:spPr>
          <a:xfrm>
            <a:off x="833437" y="71292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8.4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A60C2722-630A-7729-5FD7-8F283C4FFA93}"/>
              </a:ext>
            </a:extLst>
          </p:cNvPr>
          <p:cNvSpPr txBox="1"/>
          <p:nvPr/>
        </p:nvSpPr>
        <p:spPr>
          <a:xfrm>
            <a:off x="5174116" y="1436952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0290512F-5460-40CC-4D91-75614E781212}"/>
              </a:ext>
            </a:extLst>
          </p:cNvPr>
          <p:cNvSpPr txBox="1"/>
          <p:nvPr/>
        </p:nvSpPr>
        <p:spPr>
          <a:xfrm rot="16200000">
            <a:off x="10333246" y="6126487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2019</a:t>
            </a:r>
          </a:p>
        </p:txBody>
      </p:sp>
      <p:pic>
        <p:nvPicPr>
          <p:cNvPr id="16" name="Kuva 15">
            <a:extLst>
              <a:ext uri="{FF2B5EF4-FFF2-40B4-BE49-F238E27FC236}">
                <a16:creationId xmlns:a16="http://schemas.microsoft.com/office/drawing/2014/main" id="{095B09AA-17F3-546A-B5B4-560506BF1820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59155" y="1898617"/>
            <a:ext cx="4809600" cy="4809600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EE7B3C8D-E03E-A939-E670-89CC47042B6B}"/>
              </a:ext>
            </a:extLst>
          </p:cNvPr>
          <p:cNvSpPr txBox="1"/>
          <p:nvPr/>
        </p:nvSpPr>
        <p:spPr>
          <a:xfrm rot="16200000">
            <a:off x="3692482" y="4898586"/>
            <a:ext cx="32191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Jarkko Korhonen 2006, 19</a:t>
            </a:r>
            <a:br>
              <a:rPr lang="fi-FI" sz="1000" dirty="0">
                <a:solidFill>
                  <a:schemeClr val="bg1"/>
                </a:solidFill>
              </a:rPr>
            </a:br>
            <a:r>
              <a:rPr lang="fi-FI" sz="1000" dirty="0">
                <a:solidFill>
                  <a:schemeClr val="bg1"/>
                </a:solidFill>
              </a:rPr>
              <a:t>(sis. Metsähallituksen 2005 ja MML:n 2005 aineistoja)</a:t>
            </a:r>
          </a:p>
        </p:txBody>
      </p:sp>
      <p:pic>
        <p:nvPicPr>
          <p:cNvPr id="7" name="Kuva 6" descr="Kuva, joka sisältää kohteen kartta, teksti, atlas, diagrammi&#10;&#10;Kuvaus luotu automaattisesti">
            <a:extLst>
              <a:ext uri="{FF2B5EF4-FFF2-40B4-BE49-F238E27FC236}">
                <a16:creationId xmlns:a16="http://schemas.microsoft.com/office/drawing/2014/main" id="{A3320554-9803-14B8-0374-A141C169D82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3245" y="1898617"/>
            <a:ext cx="3578756" cy="48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596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24EFCE-80A6-E7C4-10F2-7557C7A6A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7E43F330-309B-10D1-DDB5-0D93B259BF3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090451F5-E1B4-BC33-7BA3-B96F0A1D1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Suoyhdistymätyyppi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3F273E0E-F603-D793-0365-F93A37B1C23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6FD309B7-14FF-1032-CC50-60D1B7B549FE}"/>
              </a:ext>
            </a:extLst>
          </p:cNvPr>
          <p:cNvSpPr txBox="1"/>
          <p:nvPr/>
        </p:nvSpPr>
        <p:spPr>
          <a:xfrm>
            <a:off x="833437" y="71292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8.5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CBB9F6BC-19AD-E7E9-76C4-F712E87E3A73}"/>
              </a:ext>
            </a:extLst>
          </p:cNvPr>
          <p:cNvSpPr txBox="1"/>
          <p:nvPr/>
        </p:nvSpPr>
        <p:spPr>
          <a:xfrm>
            <a:off x="5182132" y="1436952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8F9CD727-B786-768D-66D3-8354987909C8}"/>
              </a:ext>
            </a:extLst>
          </p:cNvPr>
          <p:cNvSpPr txBox="1"/>
          <p:nvPr/>
        </p:nvSpPr>
        <p:spPr>
          <a:xfrm rot="16200000">
            <a:off x="10333246" y="6126487"/>
            <a:ext cx="9172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2019</a:t>
            </a:r>
          </a:p>
        </p:txBody>
      </p:sp>
      <p:pic>
        <p:nvPicPr>
          <p:cNvPr id="16" name="Kuva 15">
            <a:extLst>
              <a:ext uri="{FF2B5EF4-FFF2-40B4-BE49-F238E27FC236}">
                <a16:creationId xmlns:a16="http://schemas.microsoft.com/office/drawing/2014/main" id="{ABAC6329-C5C6-57DA-E3D9-3CA9AB247DC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59155" y="1898617"/>
            <a:ext cx="4809600" cy="4809600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D6A9B080-8DC3-6784-8E45-971947A02E63}"/>
              </a:ext>
            </a:extLst>
          </p:cNvPr>
          <p:cNvSpPr txBox="1"/>
          <p:nvPr/>
        </p:nvSpPr>
        <p:spPr>
          <a:xfrm rot="16200000">
            <a:off x="3694022" y="4898586"/>
            <a:ext cx="32191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Jarkko Korhonen 2006, 18</a:t>
            </a:r>
            <a:br>
              <a:rPr lang="fi-FI" sz="1000" dirty="0">
                <a:solidFill>
                  <a:schemeClr val="bg1"/>
                </a:solidFill>
              </a:rPr>
            </a:br>
            <a:r>
              <a:rPr lang="fi-FI" sz="1000" dirty="0">
                <a:solidFill>
                  <a:schemeClr val="bg1"/>
                </a:solidFill>
              </a:rPr>
              <a:t>(sis. Metsähallituksen 2005 ja MML:n 2005 aineistoja)</a:t>
            </a:r>
          </a:p>
        </p:txBody>
      </p:sp>
      <p:pic>
        <p:nvPicPr>
          <p:cNvPr id="5" name="Kuva 4" descr="Kuva, joka sisältää kohteen kartta, teksti, diagrammi, atlas&#10;&#10;Kuvaus luotu automaattisesti">
            <a:extLst>
              <a:ext uri="{FF2B5EF4-FFF2-40B4-BE49-F238E27FC236}">
                <a16:creationId xmlns:a16="http://schemas.microsoft.com/office/drawing/2014/main" id="{7370C4D1-12FC-A5B7-C07F-B1239B26FFE3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3245" y="1898617"/>
            <a:ext cx="3580296" cy="48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8822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61C10-E6A4-D933-196C-7A28482DC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62B08070-3F30-B84D-F1AF-947978820A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09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CBACACF7-E060-92FA-F633-FDA7BD203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Suotyypit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CA65FA2E-27EC-71CF-64CD-BBA6AD7C7D6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25" name="Tekstiruutu 24">
            <a:extLst>
              <a:ext uri="{FF2B5EF4-FFF2-40B4-BE49-F238E27FC236}">
                <a16:creationId xmlns:a16="http://schemas.microsoft.com/office/drawing/2014/main" id="{ADA6B6FF-3CE4-BD46-BA17-D6019B54F5A0}"/>
              </a:ext>
            </a:extLst>
          </p:cNvPr>
          <p:cNvSpPr txBox="1"/>
          <p:nvPr/>
        </p:nvSpPr>
        <p:spPr>
          <a:xfrm>
            <a:off x="833437" y="71292"/>
            <a:ext cx="4134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8.2, 8.3, 8.4 ja 8.5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0A073EBB-AA33-4EFB-211A-A55626AA8B7B}"/>
              </a:ext>
            </a:extLst>
          </p:cNvPr>
          <p:cNvSpPr txBox="1"/>
          <p:nvPr/>
        </p:nvSpPr>
        <p:spPr>
          <a:xfrm>
            <a:off x="2613802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68A364A0-948D-4BC8-4419-16C55C1E50A6}"/>
              </a:ext>
            </a:extLst>
          </p:cNvPr>
          <p:cNvSpPr txBox="1"/>
          <p:nvPr/>
        </p:nvSpPr>
        <p:spPr>
          <a:xfrm>
            <a:off x="7187461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A9C78BE9-AFB6-9764-CD5D-748BDA5F306A}"/>
              </a:ext>
            </a:extLst>
          </p:cNvPr>
          <p:cNvSpPr txBox="1"/>
          <p:nvPr/>
        </p:nvSpPr>
        <p:spPr>
          <a:xfrm>
            <a:off x="2647467" y="4076617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281CCE6E-A842-E8DD-6005-7C6E4A31D9C8}"/>
              </a:ext>
            </a:extLst>
          </p:cNvPr>
          <p:cNvSpPr txBox="1"/>
          <p:nvPr/>
        </p:nvSpPr>
        <p:spPr>
          <a:xfrm>
            <a:off x="7706836" y="4076617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  <p:sp>
        <p:nvSpPr>
          <p:cNvPr id="21" name="Tekstiruutu 20">
            <a:extLst>
              <a:ext uri="{FF2B5EF4-FFF2-40B4-BE49-F238E27FC236}">
                <a16:creationId xmlns:a16="http://schemas.microsoft.com/office/drawing/2014/main" id="{9DCC29B8-172D-CA5D-5032-9C491E33A4C8}"/>
              </a:ext>
            </a:extLst>
          </p:cNvPr>
          <p:cNvSpPr txBox="1"/>
          <p:nvPr/>
        </p:nvSpPr>
        <p:spPr>
          <a:xfrm rot="16200000">
            <a:off x="5641441" y="3506107"/>
            <a:ext cx="89479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GTK 2014</a:t>
            </a: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1DFB90AD-9095-790C-EFAA-42F420BCFE74}"/>
              </a:ext>
            </a:extLst>
          </p:cNvPr>
          <p:cNvSpPr txBox="1"/>
          <p:nvPr/>
        </p:nvSpPr>
        <p:spPr>
          <a:xfrm rot="16200000">
            <a:off x="11029579" y="3248023"/>
            <a:ext cx="141096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Laskettu © GTK 2014</a:t>
            </a:r>
          </a:p>
        </p:txBody>
      </p:sp>
      <p:graphicFrame>
        <p:nvGraphicFramePr>
          <p:cNvPr id="10" name="Kaavio 9">
            <a:extLst>
              <a:ext uri="{FF2B5EF4-FFF2-40B4-BE49-F238E27FC236}">
                <a16:creationId xmlns:a16="http://schemas.microsoft.com/office/drawing/2014/main" id="{1EE061F6-4C31-4BB8-8717-C724F69607B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0088818"/>
              </p:ext>
            </p:extLst>
          </p:nvPr>
        </p:nvGraphicFramePr>
        <p:xfrm>
          <a:off x="561639" y="1898616"/>
          <a:ext cx="540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4" name="Kaavio 13">
            <a:extLst>
              <a:ext uri="{FF2B5EF4-FFF2-40B4-BE49-F238E27FC236}">
                <a16:creationId xmlns:a16="http://schemas.microsoft.com/office/drawing/2014/main" id="{28539FA6-857B-A8C4-68FE-111A511B2F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3464244"/>
              </p:ext>
            </p:extLst>
          </p:nvPr>
        </p:nvGraphicFramePr>
        <p:xfrm>
          <a:off x="6211950" y="1898616"/>
          <a:ext cx="540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6" name="Tekstiruutu 5">
            <a:extLst>
              <a:ext uri="{FF2B5EF4-FFF2-40B4-BE49-F238E27FC236}">
                <a16:creationId xmlns:a16="http://schemas.microsoft.com/office/drawing/2014/main" id="{BC5D5B27-B178-C598-27AA-3F1054BAFE85}"/>
              </a:ext>
            </a:extLst>
          </p:cNvPr>
          <p:cNvSpPr txBox="1"/>
          <p:nvPr/>
        </p:nvSpPr>
        <p:spPr>
          <a:xfrm rot="16200000">
            <a:off x="5641441" y="6143491"/>
            <a:ext cx="89479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GTK 2014</a:t>
            </a:r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EE259BAE-DB90-04BF-A4DC-F5A810A006B4}"/>
              </a:ext>
            </a:extLst>
          </p:cNvPr>
          <p:cNvSpPr txBox="1"/>
          <p:nvPr/>
        </p:nvSpPr>
        <p:spPr>
          <a:xfrm rot="16200000">
            <a:off x="11306073" y="6140444"/>
            <a:ext cx="89479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GTK 2014</a:t>
            </a:r>
          </a:p>
        </p:txBody>
      </p:sp>
      <p:graphicFrame>
        <p:nvGraphicFramePr>
          <p:cNvPr id="27" name="Kaavio 26">
            <a:extLst>
              <a:ext uri="{FF2B5EF4-FFF2-40B4-BE49-F238E27FC236}">
                <a16:creationId xmlns:a16="http://schemas.microsoft.com/office/drawing/2014/main" id="{41BB62D8-64E6-6827-EC18-7990302C94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7879988"/>
              </p:ext>
            </p:extLst>
          </p:nvPr>
        </p:nvGraphicFramePr>
        <p:xfrm>
          <a:off x="6211950" y="4532953"/>
          <a:ext cx="540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1" name="Kaavio 30">
            <a:extLst>
              <a:ext uri="{FF2B5EF4-FFF2-40B4-BE49-F238E27FC236}">
                <a16:creationId xmlns:a16="http://schemas.microsoft.com/office/drawing/2014/main" id="{23152A58-4F40-8180-DE54-ABD030E2FED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9572986"/>
              </p:ext>
            </p:extLst>
          </p:nvPr>
        </p:nvGraphicFramePr>
        <p:xfrm>
          <a:off x="561639" y="4532953"/>
          <a:ext cx="5400000" cy="21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</p:spTree>
    <p:extLst>
      <p:ext uri="{BB962C8B-B14F-4D97-AF65-F5344CB8AC3E}">
        <p14:creationId xmlns:p14="http://schemas.microsoft.com/office/powerpoint/2010/main" val="9414527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B414E-FB93-C8ED-3700-F203C4229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09C0C236-2481-344F-8ECB-DC15AFFDF3E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3D378B0D-629B-92D9-F0BB-54F66628C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Kasvilajiryhmät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AE61271E-83F3-4696-8C27-BFF72677218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5D00CB7D-8C67-1BFB-E3CF-813C31D8F087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E9D1DBDC-5714-03B2-15D7-8FA60F2A6F6F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5" name="Tekstiruutu 24">
            <a:extLst>
              <a:ext uri="{FF2B5EF4-FFF2-40B4-BE49-F238E27FC236}">
                <a16:creationId xmlns:a16="http://schemas.microsoft.com/office/drawing/2014/main" id="{6CE4A8AC-2C0F-BD0D-CF1A-9ECFB690F3EE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 ja 8.3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D128525E-0815-3671-8342-564AF6402A72}"/>
              </a:ext>
            </a:extLst>
          </p:cNvPr>
          <p:cNvSpPr txBox="1"/>
          <p:nvPr/>
        </p:nvSpPr>
        <p:spPr>
          <a:xfrm>
            <a:off x="2613802" y="1436952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</a:t>
            </a: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177AEC3A-585E-3BB6-1DDA-55EEB338E6A9}"/>
              </a:ext>
            </a:extLst>
          </p:cNvPr>
          <p:cNvSpPr txBox="1"/>
          <p:nvPr/>
        </p:nvSpPr>
        <p:spPr>
          <a:xfrm>
            <a:off x="7187461" y="143695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41543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BAF5B-4AEE-96AB-9655-FDEA90F4EE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uva 2" descr="Kuva, joka sisältää kohteen piha-, ruoho, taivas, pilvi&#10;&#10;Kuvaus luotu automaattisesti">
            <a:extLst>
              <a:ext uri="{FF2B5EF4-FFF2-40B4-BE49-F238E27FC236}">
                <a16:creationId xmlns:a16="http://schemas.microsoft.com/office/drawing/2014/main" id="{FD6A49D9-DC3C-4027-39DF-8DB9F03676F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349E3BCB-C153-D289-45F2-EDAAD4E41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Kasvilajiryhmät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2CB99BD8-E6D3-86EF-DE40-035F882E50A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pic>
        <p:nvPicPr>
          <p:cNvPr id="5" name="Kuva 4">
            <a:extLst>
              <a:ext uri="{FF2B5EF4-FFF2-40B4-BE49-F238E27FC236}">
                <a16:creationId xmlns:a16="http://schemas.microsoft.com/office/drawing/2014/main" id="{CB24C697-A40F-4F58-42C5-55978849FD46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8263" y="1900041"/>
            <a:ext cx="4809600" cy="4809600"/>
          </a:xfrm>
          <a:prstGeom prst="rect">
            <a:avLst/>
          </a:prstGeom>
        </p:spPr>
      </p:pic>
      <p:pic>
        <p:nvPicPr>
          <p:cNvPr id="16" name="Kuva 15">
            <a:extLst>
              <a:ext uri="{FF2B5EF4-FFF2-40B4-BE49-F238E27FC236}">
                <a16:creationId xmlns:a16="http://schemas.microsoft.com/office/drawing/2014/main" id="{9D17DF44-118C-B6D3-6D7D-53544E992243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4138" y="1900041"/>
            <a:ext cx="4809600" cy="4809600"/>
          </a:xfrm>
          <a:prstGeom prst="rect">
            <a:avLst/>
          </a:prstGeom>
        </p:spPr>
      </p:pic>
      <p:sp>
        <p:nvSpPr>
          <p:cNvPr id="25" name="Tekstiruutu 24">
            <a:extLst>
              <a:ext uri="{FF2B5EF4-FFF2-40B4-BE49-F238E27FC236}">
                <a16:creationId xmlns:a16="http://schemas.microsoft.com/office/drawing/2014/main" id="{45FA7DDA-839A-26E5-C34C-5AC1F8B50F4D}"/>
              </a:ext>
            </a:extLst>
          </p:cNvPr>
          <p:cNvSpPr txBox="1"/>
          <p:nvPr/>
        </p:nvSpPr>
        <p:spPr>
          <a:xfrm>
            <a:off x="833437" y="71292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8.4 ja 8.5</a:t>
            </a:r>
          </a:p>
        </p:txBody>
      </p:sp>
      <p:sp>
        <p:nvSpPr>
          <p:cNvPr id="29" name="Tekstiruutu 28">
            <a:extLst>
              <a:ext uri="{FF2B5EF4-FFF2-40B4-BE49-F238E27FC236}">
                <a16:creationId xmlns:a16="http://schemas.microsoft.com/office/drawing/2014/main" id="{D76A43D6-7448-569F-4E5D-AB9A8854D2A4}"/>
              </a:ext>
            </a:extLst>
          </p:cNvPr>
          <p:cNvSpPr txBox="1"/>
          <p:nvPr/>
        </p:nvSpPr>
        <p:spPr>
          <a:xfrm>
            <a:off x="2647467" y="1436952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endParaRPr lang="fi-FI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kstiruutu 29">
            <a:extLst>
              <a:ext uri="{FF2B5EF4-FFF2-40B4-BE49-F238E27FC236}">
                <a16:creationId xmlns:a16="http://schemas.microsoft.com/office/drawing/2014/main" id="{8C171ECA-0953-79CA-B175-0AE033510561}"/>
              </a:ext>
            </a:extLst>
          </p:cNvPr>
          <p:cNvSpPr txBox="1"/>
          <p:nvPr/>
        </p:nvSpPr>
        <p:spPr>
          <a:xfrm>
            <a:off x="7706836" y="1436952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</a:t>
            </a:r>
          </a:p>
        </p:txBody>
      </p:sp>
    </p:spTree>
    <p:extLst>
      <p:ext uri="{BB962C8B-B14F-4D97-AF65-F5344CB8AC3E}">
        <p14:creationId xmlns:p14="http://schemas.microsoft.com/office/powerpoint/2010/main" val="30361850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F5346-2D82-2491-A6A3-A7B26E1B2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Kuva 7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B20797F0-7A9E-610F-3B19-B02387D0EC0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5" name="Suorakulmio 4">
            <a:extLst>
              <a:ext uri="{FF2B5EF4-FFF2-40B4-BE49-F238E27FC236}">
                <a16:creationId xmlns:a16="http://schemas.microsoft.com/office/drawing/2014/main" id="{03E67A43-430D-210D-7072-DD4B38D5CEF9}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B4C6D506-0742-36E8-BC50-7BACF549F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1510"/>
            <a:ext cx="10515600" cy="2852737"/>
          </a:xfrm>
        </p:spPr>
        <p:txBody>
          <a:bodyPr>
            <a:normAutofit/>
          </a:bodyPr>
          <a:lstStyle/>
          <a:p>
            <a:r>
              <a:rPr lang="fi-FI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Luonto</a:t>
            </a:r>
          </a:p>
        </p:txBody>
      </p:sp>
      <p:sp>
        <p:nvSpPr>
          <p:cNvPr id="16" name="Tekstin paikkamerkki 15">
            <a:extLst>
              <a:ext uri="{FF2B5EF4-FFF2-40B4-BE49-F238E27FC236}">
                <a16:creationId xmlns:a16="http://schemas.microsoft.com/office/drawing/2014/main" id="{EE180330-643D-9A52-EBDA-34615A1588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151235"/>
            <a:ext cx="10515600" cy="923330"/>
          </a:xfrm>
        </p:spPr>
        <p:txBody>
          <a:bodyPr>
            <a:spAutoFit/>
          </a:bodyPr>
          <a:lstStyle/>
          <a:p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Ihmisen jälki, luonnontilaisuus, suojelu ja</a:t>
            </a:r>
            <a:b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i-FI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suon merkitys luonnolle</a:t>
            </a:r>
          </a:p>
        </p:txBody>
      </p:sp>
      <p:sp useBgFill="1">
        <p:nvSpPr>
          <p:cNvPr id="7" name="Vapaamuotoinen: Muoto 6">
            <a:extLst>
              <a:ext uri="{FF2B5EF4-FFF2-40B4-BE49-F238E27FC236}">
                <a16:creationId xmlns:a16="http://schemas.microsoft.com/office/drawing/2014/main" id="{676E1ED1-3042-0963-B51F-39F0966B56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3988708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5B507-9AFD-22E4-1DF0-FD3B9704E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0A39D50F-874E-D4E9-B58C-763364FAB5D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0DECA6D8-D6EE-6EE1-01DD-9C642A123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Ihmisen jälki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1C965F76-4155-931F-CFF9-703728B49B0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90744B68-4E4E-674E-A220-AF42838AA5AC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8.2</a:t>
            </a:r>
          </a:p>
        </p:txBody>
      </p:sp>
      <p:sp>
        <p:nvSpPr>
          <p:cNvPr id="19" name="Tekstiruutu 18">
            <a:extLst>
              <a:ext uri="{FF2B5EF4-FFF2-40B4-BE49-F238E27FC236}">
                <a16:creationId xmlns:a16="http://schemas.microsoft.com/office/drawing/2014/main" id="{E1D949B8-4954-5F2D-6680-CC58D3E9AB60}"/>
              </a:ext>
            </a:extLst>
          </p:cNvPr>
          <p:cNvSpPr txBox="1"/>
          <p:nvPr/>
        </p:nvSpPr>
        <p:spPr>
          <a:xfrm rot="16200000">
            <a:off x="11504158" y="6097004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2023b</a:t>
            </a:r>
          </a:p>
        </p:txBody>
      </p:sp>
      <p:pic>
        <p:nvPicPr>
          <p:cNvPr id="33" name="Kuva 32" descr="Kuva, joka sisältää kohteen kraatteri, maa, luonto, mustavalkoinen&#10;&#10;Kuvaus luotu automaattisesti">
            <a:extLst>
              <a:ext uri="{FF2B5EF4-FFF2-40B4-BE49-F238E27FC236}">
                <a16:creationId xmlns:a16="http://schemas.microsoft.com/office/drawing/2014/main" id="{9E860B59-B2F3-748E-C49B-CCBA815801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3764" y="1690688"/>
            <a:ext cx="11561169" cy="5023312"/>
          </a:xfrm>
          <a:prstGeom prst="rect">
            <a:avLst/>
          </a:prstGeom>
        </p:spPr>
      </p:pic>
      <p:sp>
        <p:nvSpPr>
          <p:cNvPr id="35" name="Tekstiruutu 34">
            <a:extLst>
              <a:ext uri="{FF2B5EF4-FFF2-40B4-BE49-F238E27FC236}">
                <a16:creationId xmlns:a16="http://schemas.microsoft.com/office/drawing/2014/main" id="{6E0F7E1C-C03F-3831-BBEC-5AA73A2AAF6B}"/>
              </a:ext>
            </a:extLst>
          </p:cNvPr>
          <p:cNvSpPr txBox="1"/>
          <p:nvPr/>
        </p:nvSpPr>
        <p:spPr>
          <a:xfrm>
            <a:off x="4721900" y="1690688"/>
            <a:ext cx="2682145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Alajalansuo 1960</a:t>
            </a:r>
          </a:p>
        </p:txBody>
      </p:sp>
    </p:spTree>
    <p:extLst>
      <p:ext uri="{BB962C8B-B14F-4D97-AF65-F5344CB8AC3E}">
        <p14:creationId xmlns:p14="http://schemas.microsoft.com/office/powerpoint/2010/main" val="2477270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1B5C3-F164-8E81-E0BB-EEEF771C9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7679C42B-E202-92E4-149B-AD54F3DB4C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4B8C111E-6CAF-97DE-2B6B-62FF4DAC1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Ihmisen jälki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5AB7FF78-B5E4-4A74-5358-0FDD10CC258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7B348177-4BB9-8A27-98F1-641334426AC2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8.3</a:t>
            </a:r>
          </a:p>
        </p:txBody>
      </p:sp>
      <p:pic>
        <p:nvPicPr>
          <p:cNvPr id="10" name="Kuva 9" descr="Kuva, joka sisältää kohteen mustavalkoinen, sumu, piha-&#10;&#10;Kuvaus luotu automaattisesti">
            <a:extLst>
              <a:ext uri="{FF2B5EF4-FFF2-40B4-BE49-F238E27FC236}">
                <a16:creationId xmlns:a16="http://schemas.microsoft.com/office/drawing/2014/main" id="{0B8F0B28-E401-C708-924E-8CEE7436FC3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3436" y="1690689"/>
            <a:ext cx="10515601" cy="5023311"/>
          </a:xfrm>
          <a:prstGeom prst="rect">
            <a:avLst/>
          </a:prstGeom>
        </p:spPr>
      </p:pic>
      <p:sp>
        <p:nvSpPr>
          <p:cNvPr id="35" name="Tekstiruutu 34">
            <a:extLst>
              <a:ext uri="{FF2B5EF4-FFF2-40B4-BE49-F238E27FC236}">
                <a16:creationId xmlns:a16="http://schemas.microsoft.com/office/drawing/2014/main" id="{05761E98-C4BA-F329-D4A3-8B464BC118D2}"/>
              </a:ext>
            </a:extLst>
          </p:cNvPr>
          <p:cNvSpPr txBox="1"/>
          <p:nvPr/>
        </p:nvSpPr>
        <p:spPr>
          <a:xfrm>
            <a:off x="4244209" y="1690688"/>
            <a:ext cx="3637535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Enäsuo-Lupansuo</a:t>
            </a:r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1953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A62434A6-A76B-7C30-3C03-10D99AB423BE}"/>
              </a:ext>
            </a:extLst>
          </p:cNvPr>
          <p:cNvSpPr txBox="1"/>
          <p:nvPr/>
        </p:nvSpPr>
        <p:spPr>
          <a:xfrm rot="16200000">
            <a:off x="10978262" y="6097004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2023b</a:t>
            </a:r>
          </a:p>
        </p:txBody>
      </p:sp>
    </p:spTree>
    <p:extLst>
      <p:ext uri="{BB962C8B-B14F-4D97-AF65-F5344CB8AC3E}">
        <p14:creationId xmlns:p14="http://schemas.microsoft.com/office/powerpoint/2010/main" val="42237727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4596BD-20DA-8BD4-0FDE-326A19A96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738C1E0D-835A-D4F1-CC5C-C591AF5D28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E037A1A8-1556-A32D-3F94-242CDE5ED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Ihmisen jälki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E3E7DDB6-452A-89FB-7ECA-F0C64D248D7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E8176A6E-8446-0C64-4721-0E5C0B11E71A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8.4</a:t>
            </a:r>
          </a:p>
        </p:txBody>
      </p:sp>
      <p:pic>
        <p:nvPicPr>
          <p:cNvPr id="4" name="Kuva 3" descr="Kuva, joka sisältää kohteen kartta, mustavalkoinen&#10;&#10;Kuvaus luotu automaattisesti">
            <a:extLst>
              <a:ext uri="{FF2B5EF4-FFF2-40B4-BE49-F238E27FC236}">
                <a16:creationId xmlns:a16="http://schemas.microsoft.com/office/drawing/2014/main" id="{40E581A0-51DE-E59D-E30F-E3ED026093B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4326" y="1690688"/>
            <a:ext cx="11560608" cy="5023312"/>
          </a:xfrm>
          <a:prstGeom prst="rect">
            <a:avLst/>
          </a:prstGeom>
        </p:spPr>
      </p:pic>
      <p:sp>
        <p:nvSpPr>
          <p:cNvPr id="35" name="Tekstiruutu 34">
            <a:extLst>
              <a:ext uri="{FF2B5EF4-FFF2-40B4-BE49-F238E27FC236}">
                <a16:creationId xmlns:a16="http://schemas.microsoft.com/office/drawing/2014/main" id="{34E86D9E-B744-8759-29F0-7132A567972A}"/>
              </a:ext>
            </a:extLst>
          </p:cNvPr>
          <p:cNvSpPr txBox="1"/>
          <p:nvPr/>
        </p:nvSpPr>
        <p:spPr>
          <a:xfrm>
            <a:off x="4755570" y="1690688"/>
            <a:ext cx="2614818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pPr algn="r"/>
            <a:r>
              <a:rPr lang="fi-FI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Hangassuo</a:t>
            </a:r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1941</a:t>
            </a:r>
          </a:p>
        </p:txBody>
      </p:sp>
      <p:sp>
        <p:nvSpPr>
          <p:cNvPr id="3" name="Tekstiruutu 2">
            <a:extLst>
              <a:ext uri="{FF2B5EF4-FFF2-40B4-BE49-F238E27FC236}">
                <a16:creationId xmlns:a16="http://schemas.microsoft.com/office/drawing/2014/main" id="{647010B5-C52B-0939-2940-CD8146982284}"/>
              </a:ext>
            </a:extLst>
          </p:cNvPr>
          <p:cNvSpPr txBox="1"/>
          <p:nvPr/>
        </p:nvSpPr>
        <p:spPr>
          <a:xfrm rot="16200000">
            <a:off x="11504159" y="6097004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2023b</a:t>
            </a:r>
          </a:p>
        </p:txBody>
      </p:sp>
    </p:spTree>
    <p:extLst>
      <p:ext uri="{BB962C8B-B14F-4D97-AF65-F5344CB8AC3E}">
        <p14:creationId xmlns:p14="http://schemas.microsoft.com/office/powerpoint/2010/main" val="3719136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FD61D7-E9EC-66F2-F085-B7F8172EF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180BC35C-D07F-8365-A1B9-E8B6CED19C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849BB06D-4653-847B-8B81-E1A5BCFBC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Ihmisen jälki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889331FE-00C8-0FD2-A6ED-8A17BA1C6E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DF912FCC-97AE-6EC5-9DD9-4AA97E4C7725}"/>
              </a:ext>
            </a:extLst>
          </p:cNvPr>
          <p:cNvSpPr txBox="1"/>
          <p:nvPr/>
        </p:nvSpPr>
        <p:spPr>
          <a:xfrm>
            <a:off x="833437" y="7129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luku 8.5</a:t>
            </a:r>
          </a:p>
        </p:txBody>
      </p:sp>
      <p:sp>
        <p:nvSpPr>
          <p:cNvPr id="3" name="Suorakulmio 2">
            <a:extLst>
              <a:ext uri="{FF2B5EF4-FFF2-40B4-BE49-F238E27FC236}">
                <a16:creationId xmlns:a16="http://schemas.microsoft.com/office/drawing/2014/main" id="{FB5354AA-B2FA-27FE-A675-6BB6D7C51259}"/>
              </a:ext>
            </a:extLst>
          </p:cNvPr>
          <p:cNvSpPr/>
          <p:nvPr/>
        </p:nvSpPr>
        <p:spPr>
          <a:xfrm>
            <a:off x="5394934" y="143999"/>
            <a:ext cx="6480000" cy="6569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pic>
        <p:nvPicPr>
          <p:cNvPr id="6" name="Kuva 5" descr="Kuva, joka sisältää kohteen mustavalkoinen&#10;&#10;Kuvaus luotu automaattisesti">
            <a:extLst>
              <a:ext uri="{FF2B5EF4-FFF2-40B4-BE49-F238E27FC236}">
                <a16:creationId xmlns:a16="http://schemas.microsoft.com/office/drawing/2014/main" id="{49F6417A-F92B-DD55-72F3-9EA090FFF76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94933" y="144000"/>
            <a:ext cx="6480002" cy="6569999"/>
          </a:xfrm>
          <a:prstGeom prst="rect">
            <a:avLst/>
          </a:prstGeom>
        </p:spPr>
      </p:pic>
      <p:sp>
        <p:nvSpPr>
          <p:cNvPr id="35" name="Tekstiruutu 34">
            <a:extLst>
              <a:ext uri="{FF2B5EF4-FFF2-40B4-BE49-F238E27FC236}">
                <a16:creationId xmlns:a16="http://schemas.microsoft.com/office/drawing/2014/main" id="{00D95B5B-3E53-D106-9C61-72F10CD0A15F}"/>
              </a:ext>
            </a:extLst>
          </p:cNvPr>
          <p:cNvSpPr txBox="1"/>
          <p:nvPr/>
        </p:nvSpPr>
        <p:spPr>
          <a:xfrm>
            <a:off x="7335539" y="143998"/>
            <a:ext cx="2598789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pPr algn="r"/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Haukkasuo 1941</a:t>
            </a:r>
          </a:p>
        </p:txBody>
      </p:sp>
      <p:sp>
        <p:nvSpPr>
          <p:cNvPr id="8" name="Sisällön paikkamerkki 7">
            <a:extLst>
              <a:ext uri="{FF2B5EF4-FFF2-40B4-BE49-F238E27FC236}">
                <a16:creationId xmlns:a16="http://schemas.microsoft.com/office/drawing/2014/main" id="{84C94E8F-6A20-5C8B-36EF-41B5280EF7A5}"/>
              </a:ext>
            </a:extLst>
          </p:cNvPr>
          <p:cNvSpPr txBox="1">
            <a:spLocks/>
          </p:cNvSpPr>
          <p:nvPr/>
        </p:nvSpPr>
        <p:spPr>
          <a:xfrm>
            <a:off x="838200" y="1824702"/>
            <a:ext cx="4485888" cy="480218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Alajalansuo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Haukkasuon turvetuotantoalue</a:t>
            </a:r>
          </a:p>
          <a:p>
            <a:pPr marL="514350" indent="-514350">
              <a:buFont typeface="+mj-lt"/>
              <a:buAutoNum type="arabicPeriod"/>
            </a:pPr>
            <a:r>
              <a:rPr lang="fi-FI" sz="3200" dirty="0">
                <a:solidFill>
                  <a:schemeClr val="bg1"/>
                </a:solidFill>
              </a:rPr>
              <a:t>Haukkasuo</a:t>
            </a:r>
          </a:p>
        </p:txBody>
      </p:sp>
      <p:sp>
        <p:nvSpPr>
          <p:cNvPr id="10" name="Tekstiruutu 9">
            <a:extLst>
              <a:ext uri="{FF2B5EF4-FFF2-40B4-BE49-F238E27FC236}">
                <a16:creationId xmlns:a16="http://schemas.microsoft.com/office/drawing/2014/main" id="{DE92AF2C-9556-029C-6562-CB17D12C2644}"/>
              </a:ext>
            </a:extLst>
          </p:cNvPr>
          <p:cNvSpPr txBox="1"/>
          <p:nvPr/>
        </p:nvSpPr>
        <p:spPr>
          <a:xfrm>
            <a:off x="7346855" y="2675832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1.</a:t>
            </a:r>
          </a:p>
        </p:txBody>
      </p:sp>
      <p:sp>
        <p:nvSpPr>
          <p:cNvPr id="11" name="Tekstiruutu 10">
            <a:extLst>
              <a:ext uri="{FF2B5EF4-FFF2-40B4-BE49-F238E27FC236}">
                <a16:creationId xmlns:a16="http://schemas.microsoft.com/office/drawing/2014/main" id="{A802CCD4-F61A-B45E-D7DE-B24F2EE7B505}"/>
              </a:ext>
            </a:extLst>
          </p:cNvPr>
          <p:cNvSpPr txBox="1"/>
          <p:nvPr/>
        </p:nvSpPr>
        <p:spPr>
          <a:xfrm>
            <a:off x="9317242" y="3449177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  <p:sp>
        <p:nvSpPr>
          <p:cNvPr id="12" name="Tekstiruutu 11">
            <a:extLst>
              <a:ext uri="{FF2B5EF4-FFF2-40B4-BE49-F238E27FC236}">
                <a16:creationId xmlns:a16="http://schemas.microsoft.com/office/drawing/2014/main" id="{59D3CB68-E196-A5F7-ACAA-8C0D8609456C}"/>
              </a:ext>
            </a:extLst>
          </p:cNvPr>
          <p:cNvSpPr txBox="1"/>
          <p:nvPr/>
        </p:nvSpPr>
        <p:spPr>
          <a:xfrm>
            <a:off x="9088167" y="119827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2.</a:t>
            </a:r>
          </a:p>
        </p:txBody>
      </p:sp>
      <p:sp>
        <p:nvSpPr>
          <p:cNvPr id="13" name="Tekstiruutu 12">
            <a:extLst>
              <a:ext uri="{FF2B5EF4-FFF2-40B4-BE49-F238E27FC236}">
                <a16:creationId xmlns:a16="http://schemas.microsoft.com/office/drawing/2014/main" id="{88BFDF81-8EDA-2FDB-7F79-90EF007D5885}"/>
              </a:ext>
            </a:extLst>
          </p:cNvPr>
          <p:cNvSpPr txBox="1"/>
          <p:nvPr/>
        </p:nvSpPr>
        <p:spPr>
          <a:xfrm>
            <a:off x="9636148" y="5499002"/>
            <a:ext cx="441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400" b="1" dirty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3.</a:t>
            </a:r>
          </a:p>
        </p:txBody>
      </p:sp>
      <p:sp>
        <p:nvSpPr>
          <p:cNvPr id="4" name="Tekstiruutu 3">
            <a:extLst>
              <a:ext uri="{FF2B5EF4-FFF2-40B4-BE49-F238E27FC236}">
                <a16:creationId xmlns:a16="http://schemas.microsoft.com/office/drawing/2014/main" id="{FAD6AFCD-95E3-8748-2A22-1FE458301EF0}"/>
              </a:ext>
            </a:extLst>
          </p:cNvPr>
          <p:cNvSpPr txBox="1"/>
          <p:nvPr/>
        </p:nvSpPr>
        <p:spPr>
          <a:xfrm rot="16200000">
            <a:off x="11504159" y="6100609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000" dirty="0">
                <a:solidFill>
                  <a:schemeClr val="bg1"/>
                </a:solidFill>
              </a:rPr>
              <a:t>© MML 2023b</a:t>
            </a:r>
          </a:p>
        </p:txBody>
      </p:sp>
    </p:spTree>
    <p:extLst>
      <p:ext uri="{BB962C8B-B14F-4D97-AF65-F5344CB8AC3E}">
        <p14:creationId xmlns:p14="http://schemas.microsoft.com/office/powerpoint/2010/main" val="28527452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70746-6B49-8107-FBB9-C2748284C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CAF2A790-B9D2-B484-73BB-12BF6575DD3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BB06C71A-2201-97AC-9021-CD64353C0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Luonnontilaisuuden asteikko (0–5)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48FD120E-1C12-6C2A-04C7-827908ED1FB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2AF03619-D4DE-5D10-FB43-37C55AA8B2C3}"/>
              </a:ext>
            </a:extLst>
          </p:cNvPr>
          <p:cNvSpPr txBox="1"/>
          <p:nvPr/>
        </p:nvSpPr>
        <p:spPr>
          <a:xfrm>
            <a:off x="833437" y="71292"/>
            <a:ext cx="477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6.5.2, 8.2, 8.3, 8.4 ja 8.5</a:t>
            </a:r>
          </a:p>
        </p:txBody>
      </p:sp>
      <p:graphicFrame>
        <p:nvGraphicFramePr>
          <p:cNvPr id="4" name="Sisällön paikkamerkki 3">
            <a:extLst>
              <a:ext uri="{FF2B5EF4-FFF2-40B4-BE49-F238E27FC236}">
                <a16:creationId xmlns:a16="http://schemas.microsoft.com/office/drawing/2014/main" id="{02145F48-1D49-6FE9-22AB-3A14F31571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2204318"/>
              </p:ext>
            </p:extLst>
          </p:nvPr>
        </p:nvGraphicFramePr>
        <p:xfrm>
          <a:off x="838200" y="1825623"/>
          <a:ext cx="10515600" cy="43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295226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4F72E-2FFD-C7A7-D5BF-E84E114A9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BC817585-2FD9-510D-0466-8AA3815AA7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3E91D91F-A476-862B-9B57-93C137241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Suojelu</a:t>
            </a:r>
          </a:p>
        </p:txBody>
      </p:sp>
      <p:graphicFrame>
        <p:nvGraphicFramePr>
          <p:cNvPr id="7" name="Sisällön paikkamerkki 6">
            <a:extLst>
              <a:ext uri="{FF2B5EF4-FFF2-40B4-BE49-F238E27FC236}">
                <a16:creationId xmlns:a16="http://schemas.microsoft.com/office/drawing/2014/main" id="{347F3E0D-943F-774C-1406-3A709EE66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4162788"/>
              </p:ext>
            </p:extLst>
          </p:nvPr>
        </p:nvGraphicFramePr>
        <p:xfrm>
          <a:off x="838200" y="1690689"/>
          <a:ext cx="10515600" cy="4802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6120FEBF-5386-507A-8C30-81F6BE84A81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364423BC-1C61-24FC-A184-62FF429A455E}"/>
              </a:ext>
            </a:extLst>
          </p:cNvPr>
          <p:cNvSpPr txBox="1"/>
          <p:nvPr/>
        </p:nvSpPr>
        <p:spPr>
          <a:xfrm>
            <a:off x="833437" y="71292"/>
            <a:ext cx="4583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7.4, 8.2, 8.3, 8.4 ja 8.5</a:t>
            </a:r>
          </a:p>
        </p:txBody>
      </p:sp>
    </p:spTree>
    <p:extLst>
      <p:ext uri="{BB962C8B-B14F-4D97-AF65-F5344CB8AC3E}">
        <p14:creationId xmlns:p14="http://schemas.microsoft.com/office/powerpoint/2010/main" val="342017014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DC86DD-4228-6014-EF32-0F7FF129F9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uva 13" descr="Kuva, joka sisältää kohteen lintu, petolintu, piha-, haukka&#10;&#10;Kuvaus luotu automaattisesti">
            <a:extLst>
              <a:ext uri="{FF2B5EF4-FFF2-40B4-BE49-F238E27FC236}">
                <a16:creationId xmlns:a16="http://schemas.microsoft.com/office/drawing/2014/main" id="{B92C7844-9C42-A93A-5ECA-34419348CE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Otsikko 1">
            <a:extLst>
              <a:ext uri="{FF2B5EF4-FFF2-40B4-BE49-F238E27FC236}">
                <a16:creationId xmlns:a16="http://schemas.microsoft.com/office/drawing/2014/main" id="{A4A7A313-03D0-5509-AF64-34486882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b="1" dirty="0">
                <a:solidFill>
                  <a:schemeClr val="bg1"/>
                </a:solidFill>
              </a:rPr>
              <a:t>Soiden merkitys luonnolle</a:t>
            </a:r>
          </a:p>
        </p:txBody>
      </p:sp>
      <p:sp useBgFill="1">
        <p:nvSpPr>
          <p:cNvPr id="9" name="Vapaamuotoinen: Muoto 8">
            <a:extLst>
              <a:ext uri="{FF2B5EF4-FFF2-40B4-BE49-F238E27FC236}">
                <a16:creationId xmlns:a16="http://schemas.microsoft.com/office/drawing/2014/main" id="{0307D890-4BB5-C3D6-CE8B-7908A7AAF2B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  <p:sp>
        <p:nvSpPr>
          <p:cNvPr id="5" name="Tekstiruutu 4">
            <a:extLst>
              <a:ext uri="{FF2B5EF4-FFF2-40B4-BE49-F238E27FC236}">
                <a16:creationId xmlns:a16="http://schemas.microsoft.com/office/drawing/2014/main" id="{EE790DD6-FAAD-8291-4A16-1F89941B570C}"/>
              </a:ext>
            </a:extLst>
          </p:cNvPr>
          <p:cNvSpPr txBox="1"/>
          <p:nvPr/>
        </p:nvSpPr>
        <p:spPr>
          <a:xfrm>
            <a:off x="833437" y="71292"/>
            <a:ext cx="4134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dirty="0">
                <a:solidFill>
                  <a:schemeClr val="bg1">
                    <a:alpha val="25000"/>
                  </a:schemeClr>
                </a:solidFill>
              </a:rPr>
              <a:t>Opinnäytetyön luvut 8.2, 8.3, 8.4 ja 8.5</a:t>
            </a:r>
          </a:p>
        </p:txBody>
      </p:sp>
      <p:pic>
        <p:nvPicPr>
          <p:cNvPr id="4" name="Kuva 3" descr="Kuva, joka sisältää kohteen lintu, petolintu, piha-, taivas&#10;&#10;Kuvaus luotu automaattisesti">
            <a:extLst>
              <a:ext uri="{FF2B5EF4-FFF2-40B4-BE49-F238E27FC236}">
                <a16:creationId xmlns:a16="http://schemas.microsoft.com/office/drawing/2014/main" id="{00AB6885-5D46-802D-D403-97BB1833A8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2001" y="1690688"/>
            <a:ext cx="5915998" cy="5023311"/>
          </a:xfrm>
          <a:prstGeom prst="rect">
            <a:avLst/>
          </a:prstGeom>
        </p:spPr>
      </p:pic>
      <p:pic>
        <p:nvPicPr>
          <p:cNvPr id="15" name="Kuva 14" descr="Kuva, joka sisältää kohteen piha-, lintu, vesilintu, puu&#10;&#10;Kuvaus luotu automaattisesti">
            <a:extLst>
              <a:ext uri="{FF2B5EF4-FFF2-40B4-BE49-F238E27FC236}">
                <a16:creationId xmlns:a16="http://schemas.microsoft.com/office/drawing/2014/main" id="{6A13F9D9-EEFC-9883-6F19-4BB714EEFAAA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44001" y="1690687"/>
            <a:ext cx="5915998" cy="5023311"/>
          </a:xfrm>
          <a:prstGeom prst="rect">
            <a:avLst/>
          </a:prstGeom>
        </p:spPr>
      </p:pic>
      <p:sp>
        <p:nvSpPr>
          <p:cNvPr id="3" name="Tekstiruutu 2">
            <a:extLst>
              <a:ext uri="{FF2B5EF4-FFF2-40B4-BE49-F238E27FC236}">
                <a16:creationId xmlns:a16="http://schemas.microsoft.com/office/drawing/2014/main" id="{6D80BE57-9B2B-D20F-1031-D828042AB658}"/>
              </a:ext>
            </a:extLst>
          </p:cNvPr>
          <p:cNvSpPr txBox="1"/>
          <p:nvPr/>
        </p:nvSpPr>
        <p:spPr>
          <a:xfrm>
            <a:off x="145073" y="6249920"/>
            <a:ext cx="971741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Kurki</a:t>
            </a:r>
          </a:p>
        </p:txBody>
      </p:sp>
      <p:sp>
        <p:nvSpPr>
          <p:cNvPr id="6" name="Tekstiruutu 5">
            <a:extLst>
              <a:ext uri="{FF2B5EF4-FFF2-40B4-BE49-F238E27FC236}">
                <a16:creationId xmlns:a16="http://schemas.microsoft.com/office/drawing/2014/main" id="{842537C9-BBBE-3A3A-C3CA-0BB6E895F683}"/>
              </a:ext>
            </a:extLst>
          </p:cNvPr>
          <p:cNvSpPr txBox="1"/>
          <p:nvPr/>
        </p:nvSpPr>
        <p:spPr>
          <a:xfrm>
            <a:off x="6132000" y="6249920"/>
            <a:ext cx="1160895" cy="4616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fi-FI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Sääksi</a:t>
            </a:r>
          </a:p>
        </p:txBody>
      </p:sp>
    </p:spTree>
    <p:extLst>
      <p:ext uri="{BB962C8B-B14F-4D97-AF65-F5344CB8AC3E}">
        <p14:creationId xmlns:p14="http://schemas.microsoft.com/office/powerpoint/2010/main" val="35789083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uva 5" descr="Kuva, joka sisältää kohteen Twig, piha-, oksa, kasvi&#10;&#10;Kuvaus luotu automaattisesti">
            <a:extLst>
              <a:ext uri="{FF2B5EF4-FFF2-40B4-BE49-F238E27FC236}">
                <a16:creationId xmlns:a16="http://schemas.microsoft.com/office/drawing/2014/main" id="{4FC67C87-EEE6-A5A3-C04D-3E23618AB27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175"/>
            <a:ext cx="12192000" cy="6858000"/>
          </a:xfrm>
          <a:prstGeom prst="rect">
            <a:avLst/>
          </a:prstGeom>
        </p:spPr>
      </p:pic>
      <p:sp>
        <p:nvSpPr>
          <p:cNvPr id="5" name="Suorakulmio 4">
            <a:extLst>
              <a:ext uri="{FF2B5EF4-FFF2-40B4-BE49-F238E27FC236}">
                <a16:creationId xmlns:a16="http://schemas.microsoft.com/office/drawing/2014/main" id="{5E0E4B26-13DF-374E-2443-5A2F2348B662}"/>
              </a:ext>
            </a:extLst>
          </p:cNvPr>
          <p:cNvSpPr/>
          <p:nvPr/>
        </p:nvSpPr>
        <p:spPr>
          <a:xfrm>
            <a:off x="0" y="4338000"/>
            <a:ext cx="12192000" cy="2520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F7258407-B8F4-0730-D5D0-588923954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68335"/>
            <a:ext cx="10515600" cy="2852737"/>
          </a:xfrm>
        </p:spPr>
        <p:txBody>
          <a:bodyPr>
            <a:normAutofit/>
          </a:bodyPr>
          <a:lstStyle/>
          <a:p>
            <a:r>
              <a:rPr lang="fi-FI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Lähteet</a:t>
            </a:r>
          </a:p>
        </p:txBody>
      </p:sp>
      <p:sp useBgFill="1">
        <p:nvSpPr>
          <p:cNvPr id="4" name="Vapaamuotoinen: Muoto 3">
            <a:extLst>
              <a:ext uri="{FF2B5EF4-FFF2-40B4-BE49-F238E27FC236}">
                <a16:creationId xmlns:a16="http://schemas.microsoft.com/office/drawing/2014/main" id="{18E7C5AF-89DC-E97B-F37E-F7A937A526E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348628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uva 3" descr="Kuva, joka sisältää kohteen Twig, piha-, oksa, kasvi&#10;&#10;Kuvaus luotu automaattisesti">
            <a:extLst>
              <a:ext uri="{FF2B5EF4-FFF2-40B4-BE49-F238E27FC236}">
                <a16:creationId xmlns:a16="http://schemas.microsoft.com/office/drawing/2014/main" id="{2CAEF927-5792-9673-5047-ABE9C9F11C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175"/>
            <a:ext cx="12192000" cy="6858000"/>
          </a:xfrm>
          <a:prstGeom prst="rect">
            <a:avLst/>
          </a:prstGeom>
        </p:spPr>
      </p:pic>
      <p:sp>
        <p:nvSpPr>
          <p:cNvPr id="5" name="Sisällön paikkamerkki 4">
            <a:extLst>
              <a:ext uri="{FF2B5EF4-FFF2-40B4-BE49-F238E27FC236}">
                <a16:creationId xmlns:a16="http://schemas.microsoft.com/office/drawing/2014/main" id="{D56B6197-FF51-F65F-1D79-147C86CF9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" y="72001"/>
            <a:ext cx="12048000" cy="6713998"/>
          </a:xfrm>
        </p:spPr>
        <p:txBody>
          <a:bodyPr numCol="3">
            <a:normAutofit fontScale="70000" lnSpcReduction="20000"/>
          </a:bodyPr>
          <a:lstStyle/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Airaksinen, O. &amp; Karttunen, K. 2001. Natura 2000 -luontotyyppiopas. Ympäristöopas 46. 2. korjattu painos. Helsinki: Suomen ympäristökeskus. E-kirja.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http://hdl.handle.net/10138/41087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7.11.2023].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GTK. 2014. Turvevarojen tilinpito. Geologian tutkimuskeskus. WWW-dokumentti. Päivitetty 26.11.2014.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http://gtkdata.gtk.fi/Turvevarojen_tilinpito/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5.10.2023].</a:t>
            </a:r>
          </a:p>
          <a:p>
            <a:pPr marL="0" indent="0">
              <a:buNone/>
            </a:pP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Hamari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1990. Valkealan luonto. Teoksessa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Hamari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Miettinen, T. &amp;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Kepsu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Valkealan historia I. Valkeala: Valkealan kunta, 11–86.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Kaakinen, E., Kokko, A.,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Aapala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Autio, O.,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Eurola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Hotanen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J.-P.,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Kondelin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Lindholm, T., Nousiainen, H.,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Rehell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Ruuhijärvi, R.,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Sallantaus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Salminen, P., Tahvanainen, T., Tuominen, S., Turunen, J.,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Vasander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 &amp; Virtanen, K. 2018b. Suot. Teoksessa Kontula, T. &amp; Raunio, A. (toim.) Suomen luontotyyppien uhanalaisuus 2018. Luontotyyppien punainen kirja – Osa 2: luontotyyppien kuvaukset. Suomen ympäristö 5/2018. Helsinki: Suomen ympäristökeskus &amp; Helsinki: Ympäristöministeriö, 321–474. E-kirja.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http://urn.fi/URN:ISBN:978-952-11-4819-4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30.1.2024].</a:t>
            </a:r>
          </a:p>
          <a:p>
            <a:pPr marL="0" indent="0">
              <a:buNone/>
            </a:pP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Kepsu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1990. Valkealan asuttaminen. Teoksessa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Hamari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Miettinen, T. &amp;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Kepsu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Valkealan historia I. Valkeala: Valkealan kunta, 87–456.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Korhonen, J. 2006. Alajalansuon-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Hangassuon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-Haukkasuon ennallistamisen toimenpidesuunnitelma. Metsähallitus. PDF-dokumentti.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Korhonen, J. &amp; Lahtinen, A. 2007.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Enäsuon-Lupansuon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ennallistamisen toimenpidesuunnitelma. Metsähallitus. PDF-dokumentti.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Kotus. 2023a.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Enä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Kotimaisten kielten keskus. WWW-dokumentti. Päivitetty 21.8.2023.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https://kaino.kotus.fi/ses/?p=qs-arti-cle&amp;etym_id=ETYM_5cdaf8f8a0256a0788a336d5bd737770&amp;list_id=1&amp;keyword=en%C3%A4&amp;word=en%C3%A4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13.11.2023].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Kotus. 2023b.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Hangas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Kotimaisten kielten keskus. WWW-dokumentti. Päivitetty 21.8.2023.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https://kaino.kotus.fi/ses/?p=qs-arti-cle&amp;etym_id=ETYM_997d5d6df6bd149d278dd6b19e12c2cc&amp;list_id=1&amp;keyword=hangas&amp;word=hangas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13.11.2023].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Kotus. 2023c.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Luppa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Kotimaisten kielten keskus. WWW-dokumentti. Päivitetty 21.8.2023.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https://kaino.kotus.fi/ses/?p=qs-arti-cle&amp;etym_id=ETYM_3279d0ccbfec18519873b11d3a16ab8a&amp;word=luppa:2&amp;list_id=2&amp;keyword=luppa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13.11.2023].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Luke. 2021. Kasvupaikan päätyyppi 2021 (1-4). Monilähteisen valtakunnan metsien inventoinnin (MVMI) kartta-aineisto 2021. CC BY 4.0 DEED, muokannut Sakari Nikki. Luonnonvarakeskus. Paikkatietoaineisto.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/>
              </a:rPr>
              <a:t>http://kartta.luke.fi/opendata/valinta.html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5.9.2023].</a:t>
            </a:r>
          </a:p>
          <a:p>
            <a:pPr marL="0" indent="0">
              <a:buNone/>
            </a:pP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Lundén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 2019. Kouvolan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Enäsuon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ennallistamissuunnitelma. Metsähallitus. PDF-dokumentti.</a:t>
            </a:r>
          </a:p>
          <a:p>
            <a:pPr marL="0" indent="0">
              <a:buNone/>
            </a:pP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Lundén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 2023. Luonnonsuojelun asiantuntija. Haastattelu 4.9.2023. Metsähallitus.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Marttila, V., Salminen, P., Aalto, A., Siikavirta, H., Niemivuo-Lahti, J.,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Hilska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-Aaltonen, M., Kauranne, M.-L., Vallinheimo, K., Inha, J., Mäkilä, M., Virtanen, K., Turtola, E.,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Esala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Laine, J., Laiho, R., Niemelä, H., Toivonen, R., Karhu, I., Palokangas, T., Kaakinen, E., Kalliokoski, K., Lindholm, T.,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Aapala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Kostama, J., Mattila, I., Kainulainen, A., Sulkava, R., Kuronen, I., Korhonen, R., Korpela, L., Selin, P. &amp;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Silpola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2011. Ehdotus soiden ja turvemaiden kestävän ja vastuullisen käytön ja suojelun kansalliseksi strategiaksi. Maa- ja metsätalousministeriö. Työryhmämuistio, MMM 2011:1. Helsinki: Maa- ja metsätalousministeriö. E-kirja.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2"/>
              </a:rPr>
              <a:t>http://urn.fi/URN:ISBN:978-952-453-625-7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30.11.2023].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Metsäkeskus. 2023. Latvusmallit. CC BY 4.0 DEED, muokannut Sakari Nikki. Paikkatietoaineisto. Julkaistu 9.1.2023.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/>
              </a:rPr>
              <a:t>https://avoin.metsakeskus.fi/aineistot/Latvusmalli/Karttalehti/2022/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5.9.2023].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MML. 2019. Korkeusmalli 2 m. CC BY 4.0 DEED, muokannut Sakari Nikki. Maanmittauslaitos. Paikkatietoaineisto. Päivitetty 1.10.2019.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4"/>
              </a:rPr>
              <a:t>https://asiointi.maanmittauslaitos.fi/karttapaikka/tiedostopalvelu/korkeusmalli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2.10.2023].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MML. 2021. </a:t>
            </a:r>
            <a:r>
              <a:rPr lang="fi-FI" sz="1800" dirty="0" err="1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Ortokuva</a:t>
            </a:r>
            <a:r>
              <a:rPr lang="fi-FI" sz="18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CC BY 4.0 DEED. Maanmittauslaitos. Paikkatietoaineisto. Päivitetty 24.5.2021. Saatavissa: </a:t>
            </a:r>
            <a:r>
              <a:rPr lang="fi-FI" sz="18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/>
              </a:rPr>
              <a:t>https://asiointi.maanmittauslaitos.fi/karttapaikka/tiedostopalvelu/ortoilmakuva</a:t>
            </a:r>
            <a:r>
              <a:rPr lang="fi-FI" sz="18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14.8.2023].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MML. 2023b. Historialliset ilmakuvat. Maanmittauslaitos. WWW-dokumentti.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/>
              </a:rPr>
              <a:t>https://kartta.paikkatietoikkuna.fi/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27.2.2024].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MML. 2023c. Paikkatietoikkuna. Maanmittauslaitos. WWW-sivu.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/>
              </a:rPr>
              <a:t>https://kartta.paikkatietoikkuna.fi/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24.1.2024].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MML. 2023e. Peruskarttarasteri 1:10 000 (painoväri). CC BY 4.0 DEED. Maanmittauslaitos. Paikkatietoaineisto. Päivitetty 20.4.2023.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7"/>
              </a:rPr>
              <a:t>https://asiointi.maanmittauslaitos.fi/karttapaikka/tiedostopalvelu/maastokartta_rasteri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14.8.2023].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MML. 2023d. Taustakarttarasteri 1:80 000. CC BY 4.0 DEED. Maanmittauslaitos. Paikkatietoaineisto. Päivitetty 2.10.2023.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8"/>
              </a:rPr>
              <a:t>https://asiointi.maanmittauslaitos.fi/karttapaikka/tiedostopalvelu/taustakartta_rasteri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20.11.2023].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Mäkilä, M., Säävuori, H., </a:t>
            </a:r>
            <a:r>
              <a:rPr lang="fi-FI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Kuznetsov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O. &amp; Grundström, A. 2013. Suomen soiden ikä ja kehitys. Turvetutkimusraportti 443. Espoo: Geologian tutkimuskeskus. E-kirja.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9"/>
              </a:rPr>
              <a:t>https://tupa.gtk.fi/raportti/turve/ttr_443.pdf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30.1.2024].</a:t>
            </a:r>
          </a:p>
          <a:p>
            <a:pPr marL="0" indent="0">
              <a:buNone/>
            </a:pP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Parkko, P., Ojala, J. &amp; Parkko, E. 2015. Kouvola. </a:t>
            </a:r>
            <a:r>
              <a:rPr lang="fi-FI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Lintukymi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1/2015, 24–37. Verkkolehti. Saatavissa: 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0"/>
              </a:rPr>
              <a:t>https://tiedostot.birdlife.fi/alueet/maali/kylymaali-2015-raportti.pdf</a:t>
            </a:r>
            <a:r>
              <a:rPr lang="fi-FI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[viitattu 30.1.2024].</a:t>
            </a:r>
          </a:p>
        </p:txBody>
      </p:sp>
      <p:sp useBgFill="1">
        <p:nvSpPr>
          <p:cNvPr id="3" name="Vapaamuotoinen: Muoto 2">
            <a:extLst>
              <a:ext uri="{FF2B5EF4-FFF2-40B4-BE49-F238E27FC236}">
                <a16:creationId xmlns:a16="http://schemas.microsoft.com/office/drawing/2014/main" id="{E6581B5D-237E-8289-3FCD-23D4EDEACAB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72001 w 12192000"/>
              <a:gd name="connsiteY0" fmla="*/ 72000 h 6858000"/>
              <a:gd name="connsiteX1" fmla="*/ 72001 w 12192000"/>
              <a:gd name="connsiteY1" fmla="*/ 6786000 h 6858000"/>
              <a:gd name="connsiteX2" fmla="*/ 12120000 w 12192000"/>
              <a:gd name="connsiteY2" fmla="*/ 6786000 h 6858000"/>
              <a:gd name="connsiteX3" fmla="*/ 12120000 w 12192000"/>
              <a:gd name="connsiteY3" fmla="*/ 7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72000 h 6858000"/>
              <a:gd name="connsiteX8" fmla="*/ 12192000 w 12192000"/>
              <a:gd name="connsiteY8" fmla="*/ 6786000 h 6858000"/>
              <a:gd name="connsiteX9" fmla="*/ 12192000 w 12192000"/>
              <a:gd name="connsiteY9" fmla="*/ 6858000 h 6858000"/>
              <a:gd name="connsiteX10" fmla="*/ 12120000 w 12192000"/>
              <a:gd name="connsiteY10" fmla="*/ 6858000 h 6858000"/>
              <a:gd name="connsiteX11" fmla="*/ 72001 w 12192000"/>
              <a:gd name="connsiteY11" fmla="*/ 6858000 h 6858000"/>
              <a:gd name="connsiteX12" fmla="*/ 1 w 12192000"/>
              <a:gd name="connsiteY12" fmla="*/ 6858000 h 6858000"/>
              <a:gd name="connsiteX13" fmla="*/ 1 w 12192000"/>
              <a:gd name="connsiteY13" fmla="*/ 6786000 h 6858000"/>
              <a:gd name="connsiteX14" fmla="*/ 1 w 12192000"/>
              <a:gd name="connsiteY14" fmla="*/ 72000 h 6858000"/>
              <a:gd name="connsiteX15" fmla="*/ 0 w 12192000"/>
              <a:gd name="connsiteY15" fmla="*/ 72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72001" y="72000"/>
                </a:moveTo>
                <a:lnTo>
                  <a:pt x="72001" y="6786000"/>
                </a:lnTo>
                <a:lnTo>
                  <a:pt x="12120000" y="6786000"/>
                </a:lnTo>
                <a:lnTo>
                  <a:pt x="12120000" y="7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0"/>
                </a:lnTo>
                <a:lnTo>
                  <a:pt x="12192000" y="72000"/>
                </a:lnTo>
                <a:lnTo>
                  <a:pt x="12192000" y="6786000"/>
                </a:lnTo>
                <a:lnTo>
                  <a:pt x="12192000" y="6858000"/>
                </a:lnTo>
                <a:lnTo>
                  <a:pt x="12120000" y="6858000"/>
                </a:lnTo>
                <a:lnTo>
                  <a:pt x="72001" y="6858000"/>
                </a:lnTo>
                <a:lnTo>
                  <a:pt x="1" y="6858000"/>
                </a:lnTo>
                <a:lnTo>
                  <a:pt x="1" y="6786000"/>
                </a:lnTo>
                <a:lnTo>
                  <a:pt x="1" y="72000"/>
                </a:lnTo>
                <a:lnTo>
                  <a:pt x="0" y="72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05772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Keltainen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5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6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7.xml><?xml version="1.0" encoding="utf-8"?>
<a:themeOverride xmlns:a="http://schemas.openxmlformats.org/drawingml/2006/main">
  <a:clrScheme name="Paperi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  <a:fontScheme name="Office">
    <a:majorFont>
      <a:latin typeface="Calibri Light" panose="020F0302020204030204"/>
      <a:ea typeface=""/>
      <a:cs typeface=""/>
      <a:font script="Jpan" typeface="Yu Gothic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Yu Gothic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A4DF741C6041B749A7A727DC6CE231FE" ma:contentTypeVersion="0" ma:contentTypeDescription="Luo uusi asiakirja." ma:contentTypeScope="" ma:versionID="2788cc352762ac52f9f4616323134e26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027075f4d2eb76e2b014f097639cf5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AAF9924-2412-4867-B8F6-AD48753E94D0}"/>
</file>

<file path=customXml/itemProps2.xml><?xml version="1.0" encoding="utf-8"?>
<ds:datastoreItem xmlns:ds="http://schemas.openxmlformats.org/officeDocument/2006/customXml" ds:itemID="{37DC4C16-31B7-4F04-AB24-D83E32D80060}"/>
</file>

<file path=docProps/app.xml><?xml version="1.0" encoding="utf-8"?>
<Properties xmlns="http://schemas.openxmlformats.org/officeDocument/2006/extended-properties" xmlns:vt="http://schemas.openxmlformats.org/officeDocument/2006/docPropsVTypes">
  <TotalTime>2031</TotalTime>
  <Words>4480</Words>
  <Application>Microsoft Office PowerPoint</Application>
  <PresentationFormat>Laajakuva</PresentationFormat>
  <Paragraphs>733</Paragraphs>
  <Slides>47</Slides>
  <Notes>47</Notes>
  <HiddenSlides>0</HiddenSlides>
  <MMClips>0</MMClips>
  <ScaleCrop>false</ScaleCrop>
  <HeadingPairs>
    <vt:vector size="6" baseType="variant">
      <vt:variant>
        <vt:lpstr>Käytetyt fontit</vt:lpstr>
      </vt:variant>
      <vt:variant>
        <vt:i4>4</vt:i4>
      </vt:variant>
      <vt:variant>
        <vt:lpstr>Teema</vt:lpstr>
      </vt:variant>
      <vt:variant>
        <vt:i4>1</vt:i4>
      </vt:variant>
      <vt:variant>
        <vt:lpstr>Dian otsikot</vt:lpstr>
      </vt:variant>
      <vt:variant>
        <vt:i4>47</vt:i4>
      </vt:variant>
    </vt:vector>
  </HeadingPairs>
  <TitlesOfParts>
    <vt:vector size="52" baseType="lpstr">
      <vt:lpstr>Aptos</vt:lpstr>
      <vt:lpstr>Arial</vt:lpstr>
      <vt:lpstr>Calibri</vt:lpstr>
      <vt:lpstr>Wingdings</vt:lpstr>
      <vt:lpstr>Office-teema</vt:lpstr>
      <vt:lpstr>Kouvolan suuret rämeet</vt:lpstr>
      <vt:lpstr>PowerPoint-esitys</vt:lpstr>
      <vt:lpstr>PowerPoint-esitys</vt:lpstr>
      <vt:lpstr>Sisällys</vt:lpstr>
      <vt:lpstr>Esittely</vt:lpstr>
      <vt:lpstr>PowerPoint-esitys</vt:lpstr>
      <vt:lpstr>PowerPoint-esitys</vt:lpstr>
      <vt:lpstr>Karttojen mittakaavat</vt:lpstr>
      <vt:lpstr>Alajalansuo</vt:lpstr>
      <vt:lpstr>Alajalansuo</vt:lpstr>
      <vt:lpstr>Alajalansuo</vt:lpstr>
      <vt:lpstr>Enäsuo- Lupansuo</vt:lpstr>
      <vt:lpstr>Enäsuo-Lupansuo</vt:lpstr>
      <vt:lpstr>Enäsuo-Lupansuo</vt:lpstr>
      <vt:lpstr>Hangassuo</vt:lpstr>
      <vt:lpstr>Hangassuo</vt:lpstr>
      <vt:lpstr>Hangassuo</vt:lpstr>
      <vt:lpstr>Haukkasuo</vt:lpstr>
      <vt:lpstr>Haukkasuo</vt:lpstr>
      <vt:lpstr>Haukkasuo</vt:lpstr>
      <vt:lpstr>Kartat ja kaaviot</vt:lpstr>
      <vt:lpstr>Maastokartta</vt:lpstr>
      <vt:lpstr>Maastokartta</vt:lpstr>
      <vt:lpstr>Kasvupaikan päätyypit</vt:lpstr>
      <vt:lpstr>Kasvupaikan päätyypit</vt:lpstr>
      <vt:lpstr>Puuston pituus</vt:lpstr>
      <vt:lpstr>Puuston pituus</vt:lpstr>
      <vt:lpstr>Turvelajit</vt:lpstr>
      <vt:lpstr>Turpeen keskisyvyys</vt:lpstr>
      <vt:lpstr>Turpeen keskimaatuneisuus</vt:lpstr>
      <vt:lpstr>Suoyhdistymätyyppi</vt:lpstr>
      <vt:lpstr>Suoyhdistymätyyppi</vt:lpstr>
      <vt:lpstr>Suoyhdistymätyyppi</vt:lpstr>
      <vt:lpstr>Suoyhdistymätyyppi</vt:lpstr>
      <vt:lpstr>Suotyypit</vt:lpstr>
      <vt:lpstr>Kasvilajiryhmät</vt:lpstr>
      <vt:lpstr>Kasvilajiryhmät</vt:lpstr>
      <vt:lpstr>Luonto</vt:lpstr>
      <vt:lpstr>Ihmisen jälki</vt:lpstr>
      <vt:lpstr>Ihmisen jälki</vt:lpstr>
      <vt:lpstr>Ihmisen jälki</vt:lpstr>
      <vt:lpstr>Ihmisen jälki</vt:lpstr>
      <vt:lpstr>Luonnontilaisuuden asteikko (0–5)</vt:lpstr>
      <vt:lpstr>Suojelu</vt:lpstr>
      <vt:lpstr>Soiden merkitys luonnolle</vt:lpstr>
      <vt:lpstr>Lähteet</vt:lpstr>
      <vt:lpstr>PowerPoint-esitys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 Kouvolan suuret rämeet</dc:title>
  <dc:creator>Nikki Sakari</dc:creator>
  <cp:lastModifiedBy>Nikki Sakari</cp:lastModifiedBy>
  <cp:revision>3</cp:revision>
  <cp:lastPrinted>2024-03-18T14:38:38Z</cp:lastPrinted>
  <dcterms:created xsi:type="dcterms:W3CDTF">2024-02-07T06:10:25Z</dcterms:created>
  <dcterms:modified xsi:type="dcterms:W3CDTF">2024-04-24T06:32:34Z</dcterms:modified>
</cp:coreProperties>
</file>