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5AE6-CADB-41E8-A900-EAE138277C61}" type="datetimeFigureOut">
              <a:rPr lang="fi-FI" smtClean="0"/>
              <a:t>9.1.2017</a:t>
            </a:fld>
            <a:endParaRPr lang="fi-F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498-6564-4BC0-A1B5-F5E9F4566FD2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5AE6-CADB-41E8-A900-EAE138277C61}" type="datetimeFigureOut">
              <a:rPr lang="fi-FI" smtClean="0"/>
              <a:t>9.1.2017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498-6564-4BC0-A1B5-F5E9F4566F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5AE6-CADB-41E8-A900-EAE138277C61}" type="datetimeFigureOut">
              <a:rPr lang="fi-FI" smtClean="0"/>
              <a:t>9.1.2017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498-6564-4BC0-A1B5-F5E9F4566F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5AE6-CADB-41E8-A900-EAE138277C61}" type="datetimeFigureOut">
              <a:rPr lang="fi-FI" smtClean="0"/>
              <a:t>9.1.2017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498-6564-4BC0-A1B5-F5E9F4566F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5AE6-CADB-41E8-A900-EAE138277C61}" type="datetimeFigureOut">
              <a:rPr lang="fi-FI" smtClean="0"/>
              <a:t>9.1.2017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498-6564-4BC0-A1B5-F5E9F4566FD2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5AE6-CADB-41E8-A900-EAE138277C61}" type="datetimeFigureOut">
              <a:rPr lang="fi-FI" smtClean="0"/>
              <a:t>9.1.2017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498-6564-4BC0-A1B5-F5E9F4566F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5AE6-CADB-41E8-A900-EAE138277C61}" type="datetimeFigureOut">
              <a:rPr lang="fi-FI" smtClean="0"/>
              <a:t>9.1.2017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498-6564-4BC0-A1B5-F5E9F4566F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5AE6-CADB-41E8-A900-EAE138277C61}" type="datetimeFigureOut">
              <a:rPr lang="fi-FI" smtClean="0"/>
              <a:t>9.1.2017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498-6564-4BC0-A1B5-F5E9F4566F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5AE6-CADB-41E8-A900-EAE138277C61}" type="datetimeFigureOut">
              <a:rPr lang="fi-FI" smtClean="0"/>
              <a:t>9.1.2017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498-6564-4BC0-A1B5-F5E9F4566F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5AE6-CADB-41E8-A900-EAE138277C61}" type="datetimeFigureOut">
              <a:rPr lang="fi-FI" smtClean="0"/>
              <a:t>9.1.2017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498-6564-4BC0-A1B5-F5E9F4566F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5AE6-CADB-41E8-A900-EAE138277C61}" type="datetimeFigureOut">
              <a:rPr lang="fi-FI" smtClean="0"/>
              <a:t>9.1.2017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E42498-6564-4BC0-A1B5-F5E9F4566FD2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F65AE6-CADB-41E8-A900-EAE138277C61}" type="datetimeFigureOut">
              <a:rPr lang="fi-FI" smtClean="0"/>
              <a:t>9.1.2017</a:t>
            </a:fld>
            <a:endParaRPr lang="fi-F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E42498-6564-4BC0-A1B5-F5E9F4566FD2}" type="slidenum">
              <a:rPr lang="fi-FI" smtClean="0"/>
              <a:t>‹#›</a:t>
            </a:fld>
            <a:endParaRPr lang="fi-F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F5zg_af9b8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16600" dirty="0" smtClean="0"/>
              <a:t>YHDESSÄ</a:t>
            </a:r>
            <a:endParaRPr lang="fi-FI" sz="9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800" dirty="0" smtClean="0"/>
              <a:t>KEVÄT 2017</a:t>
            </a:r>
          </a:p>
          <a:p>
            <a:pPr algn="ctr"/>
            <a:r>
              <a:rPr lang="fi-FI" sz="4800" dirty="0" smtClean="0"/>
              <a:t>Mitä tehdään yhdessä?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9830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Suurmiehet  ja Suurnaiset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Tutustumme suomalaisiin merkkihenkilöihin, joilla on oma liputuspäivä</a:t>
            </a:r>
          </a:p>
          <a:p>
            <a:r>
              <a:rPr lang="fi-FI" dirty="0" smtClean="0"/>
              <a:t>Luokat pitävät toisilleen </a:t>
            </a:r>
            <a:r>
              <a:rPr lang="fi-FI" dirty="0" smtClean="0"/>
              <a:t>salipäivänavauksia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61048"/>
            <a:ext cx="55801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Juuret perinteessä, katse tulevassa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Millainen koulumme oli 100 vuotta sitten?</a:t>
            </a:r>
          </a:p>
          <a:p>
            <a:r>
              <a:rPr lang="fi-FI" dirty="0" smtClean="0"/>
              <a:t>Millaista oli Ainonkadulla tai Tellervonkadulla? Mistä nämä kadut ovat saaneet nimensä?</a:t>
            </a:r>
          </a:p>
          <a:p>
            <a:r>
              <a:rPr lang="fi-FI" dirty="0" smtClean="0"/>
              <a:t>Koulukirjasto </a:t>
            </a:r>
            <a:r>
              <a:rPr lang="fi-FI" dirty="0" err="1" smtClean="0"/>
              <a:t>Wivin</a:t>
            </a:r>
            <a:r>
              <a:rPr lang="fi-FI" dirty="0" smtClean="0"/>
              <a:t> 100 v. Järjestetään synttärit</a:t>
            </a:r>
            <a:r>
              <a:rPr lang="fi-FI" dirty="0" smtClean="0"/>
              <a:t>!</a:t>
            </a:r>
          </a:p>
          <a:p>
            <a:r>
              <a:rPr lang="fi-FI" dirty="0" smtClean="0"/>
              <a:t>Luetaan yhdessä!</a:t>
            </a:r>
          </a:p>
          <a:p>
            <a:r>
              <a:rPr lang="fi-FI" dirty="0" smtClean="0"/>
              <a:t>Luistellaan yhdessä!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KULTTUURIYMPÄRISTÖSTÄ VOI OPPIA!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01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4872"/>
          </a:xfrm>
        </p:spPr>
        <p:txBody>
          <a:bodyPr>
            <a:noAutofit/>
          </a:bodyPr>
          <a:lstStyle/>
          <a:p>
            <a:pPr algn="ctr"/>
            <a:r>
              <a:rPr lang="fi-FI" sz="6000" dirty="0" smtClean="0"/>
              <a:t/>
            </a:r>
            <a:br>
              <a:rPr lang="fi-FI" sz="6000" dirty="0" smtClean="0"/>
            </a:br>
            <a:r>
              <a:rPr lang="fi-FI" sz="4800" dirty="0" smtClean="0"/>
              <a:t>TUTKIMME YHDESSÄ ILMIÖTÄ NIMELTÄÄN </a:t>
            </a:r>
            <a:r>
              <a:rPr lang="fi-FI" sz="8000" b="1" dirty="0" smtClean="0">
                <a:solidFill>
                  <a:schemeClr val="accent5">
                    <a:lumMod val="50000"/>
                  </a:schemeClr>
                </a:solidFill>
              </a:rPr>
              <a:t>METSÄ</a:t>
            </a:r>
            <a:endParaRPr lang="fi-FI" sz="8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111624"/>
          </a:xfrm>
        </p:spPr>
        <p:txBody>
          <a:bodyPr/>
          <a:lstStyle/>
          <a:p>
            <a:r>
              <a:rPr lang="fi-FI" dirty="0" smtClean="0"/>
              <a:t>Erätaitoja </a:t>
            </a:r>
          </a:p>
          <a:p>
            <a:r>
              <a:rPr lang="fi-FI" dirty="0" smtClean="0"/>
              <a:t>Metsän eläimiä</a:t>
            </a:r>
          </a:p>
          <a:p>
            <a:r>
              <a:rPr lang="fi-FI" dirty="0" smtClean="0"/>
              <a:t>Metsän taikaa hiihtäen</a:t>
            </a:r>
          </a:p>
          <a:p>
            <a:r>
              <a:rPr lang="fi-FI" dirty="0" smtClean="0"/>
              <a:t>Mennään koko koulu metsään!</a:t>
            </a:r>
          </a:p>
          <a:p>
            <a:r>
              <a:rPr lang="fi-FI" dirty="0" smtClean="0"/>
              <a:t>Istutetaanko yhdessä puu?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77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 smtClean="0"/>
              <a:t>MEILLÄ ON KOTIKANSAINVÄLINEN KOULU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err="1" smtClean="0"/>
              <a:t>Mun</a:t>
            </a:r>
            <a:r>
              <a:rPr lang="fi-FI" sz="3200" dirty="0" smtClean="0"/>
              <a:t> maailma ja me yhdessä</a:t>
            </a:r>
          </a:p>
          <a:p>
            <a:r>
              <a:rPr lang="fi-FI" sz="3200" dirty="0" smtClean="0"/>
              <a:t>Kulttuurimessut; luokkatasot esittelevät luokkiensa kulttuureja. Painopisteinä saamelaiset ja romanikulttuuri.</a:t>
            </a:r>
          </a:p>
          <a:p>
            <a:r>
              <a:rPr lang="fi-FI" sz="3200" dirty="0" smtClean="0"/>
              <a:t>Harjoitellaan laulamaan lauluja eri kielillä.</a:t>
            </a:r>
          </a:p>
          <a:p>
            <a:endParaRPr lang="fi-FI" sz="3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653136"/>
            <a:ext cx="4032448" cy="206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BONGAA 100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Luokat etsivät 100 hyvää työtä, asiaa, ilmiötä, keksintöä, osaamista kotoa, koulusta, Jyväskylästä, firmoista, </a:t>
            </a:r>
            <a:r>
              <a:rPr lang="fi-FI" sz="3600" dirty="0" err="1" smtClean="0"/>
              <a:t>harrastuksita</a:t>
            </a:r>
            <a:r>
              <a:rPr lang="fi-FI" sz="3600" dirty="0" smtClean="0"/>
              <a:t>, ystävistä jne.</a:t>
            </a:r>
          </a:p>
          <a:p>
            <a:r>
              <a:rPr lang="fi-FI" sz="3600" dirty="0" smtClean="0"/>
              <a:t>100 kysymystä Suomesta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5733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 smtClean="0"/>
              <a:t>Hyvää kevätlukukautta meille kaikille!</a:t>
            </a:r>
            <a:endParaRPr lang="fi-FI" dirty="0"/>
          </a:p>
        </p:txBody>
      </p:sp>
      <p:pic>
        <p:nvPicPr>
          <p:cNvPr id="4" name="Sisällön paikkamerkki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22" y="1935163"/>
            <a:ext cx="6584155" cy="4389437"/>
          </a:xfrm>
        </p:spPr>
      </p:pic>
    </p:spTree>
    <p:extLst>
      <p:ext uri="{BB962C8B-B14F-4D97-AF65-F5344CB8AC3E}">
        <p14:creationId xmlns:p14="http://schemas.microsoft.com/office/powerpoint/2010/main" val="23922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rta">
  <a:themeElements>
    <a:clrScheme name="Vi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irt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rt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144</Words>
  <Application>Microsoft Office PowerPoint</Application>
  <PresentationFormat>Näytössä katseltava diaesitys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Virta</vt:lpstr>
      <vt:lpstr>YHDESSÄ</vt:lpstr>
      <vt:lpstr>Suurmiehet  ja Suurnaiset</vt:lpstr>
      <vt:lpstr>Juuret perinteessä, katse tulevassa</vt:lpstr>
      <vt:lpstr> TUTKIMME YHDESSÄ ILMIÖTÄ NIMELTÄÄN METSÄ</vt:lpstr>
      <vt:lpstr>MEILLÄ ON KOTIKANSAINVÄLINEN KOULU</vt:lpstr>
      <vt:lpstr>BONGAA 100</vt:lpstr>
      <vt:lpstr>Hyvää kevätlukukautta meille kaikille!</vt:lpstr>
    </vt:vector>
  </TitlesOfParts>
  <Company>Jyväskylän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YHDESSÄ</dc:title>
  <dc:creator>Jyvaskylan kaupunki</dc:creator>
  <cp:lastModifiedBy>Jyvaskylan kaupunki</cp:lastModifiedBy>
  <cp:revision>4</cp:revision>
  <dcterms:created xsi:type="dcterms:W3CDTF">2017-01-09T06:37:39Z</dcterms:created>
  <dcterms:modified xsi:type="dcterms:W3CDTF">2017-01-09T07:08:03Z</dcterms:modified>
</cp:coreProperties>
</file>