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29"/>
  </p:notesMasterIdLst>
  <p:sldIdLst>
    <p:sldId id="256" r:id="rId4"/>
    <p:sldId id="257" r:id="rId5"/>
    <p:sldId id="258" r:id="rId6"/>
    <p:sldId id="259" r:id="rId7"/>
    <p:sldId id="310" r:id="rId8"/>
    <p:sldId id="328" r:id="rId9"/>
    <p:sldId id="323" r:id="rId10"/>
    <p:sldId id="325" r:id="rId11"/>
    <p:sldId id="326" r:id="rId12"/>
    <p:sldId id="327" r:id="rId13"/>
    <p:sldId id="329" r:id="rId14"/>
    <p:sldId id="330" r:id="rId15"/>
    <p:sldId id="331" r:id="rId16"/>
    <p:sldId id="332" r:id="rId17"/>
    <p:sldId id="333" r:id="rId18"/>
    <p:sldId id="334" r:id="rId19"/>
    <p:sldId id="335" r:id="rId20"/>
    <p:sldId id="315" r:id="rId21"/>
    <p:sldId id="317" r:id="rId22"/>
    <p:sldId id="292" r:id="rId23"/>
    <p:sldId id="336" r:id="rId24"/>
    <p:sldId id="337" r:id="rId25"/>
    <p:sldId id="338" r:id="rId26"/>
    <p:sldId id="340" r:id="rId27"/>
    <p:sldId id="339" r:id="rId2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9DC06-37B5-4571-8559-A8EDB233BFA6}" v="43" dt="2025-02-16T08:23:56.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ko Pirttimäki" userId="2459f5d5-3755-4319-a85f-6f279c0c90dd" providerId="ADAL" clId="{07E9DC06-37B5-4571-8559-A8EDB233BFA6}"/>
    <pc:docChg chg="undo custSel addSld delSld modSld sldOrd">
      <pc:chgData name="Mikko Pirttimäki" userId="2459f5d5-3755-4319-a85f-6f279c0c90dd" providerId="ADAL" clId="{07E9DC06-37B5-4571-8559-A8EDB233BFA6}" dt="2025-02-16T08:32:26.005" v="7461" actId="20577"/>
      <pc:docMkLst>
        <pc:docMk/>
      </pc:docMkLst>
      <pc:sldChg chg="addSp modSp mod setBg addAnim modAnim setClrOvrMap">
        <pc:chgData name="Mikko Pirttimäki" userId="2459f5d5-3755-4319-a85f-6f279c0c90dd" providerId="ADAL" clId="{07E9DC06-37B5-4571-8559-A8EDB233BFA6}" dt="2025-02-16T08:23:33.883" v="7434"/>
        <pc:sldMkLst>
          <pc:docMk/>
          <pc:sldMk cId="2293366451" sldId="256"/>
        </pc:sldMkLst>
        <pc:spChg chg="mod">
          <ac:chgData name="Mikko Pirttimäki" userId="2459f5d5-3755-4319-a85f-6f279c0c90dd" providerId="ADAL" clId="{07E9DC06-37B5-4571-8559-A8EDB233BFA6}" dt="2025-02-16T08:23:21.858" v="7430" actId="26606"/>
          <ac:spMkLst>
            <pc:docMk/>
            <pc:sldMk cId="2293366451" sldId="256"/>
            <ac:spMk id="2" creationId="{2721CA13-35BE-42CD-CA8D-DFA44A55D29F}"/>
          </ac:spMkLst>
        </pc:spChg>
        <pc:spChg chg="mod">
          <ac:chgData name="Mikko Pirttimäki" userId="2459f5d5-3755-4319-a85f-6f279c0c90dd" providerId="ADAL" clId="{07E9DC06-37B5-4571-8559-A8EDB233BFA6}" dt="2025-02-16T08:23:21.858" v="7430" actId="26606"/>
          <ac:spMkLst>
            <pc:docMk/>
            <pc:sldMk cId="2293366451" sldId="256"/>
            <ac:spMk id="3" creationId="{D327A508-B956-1B6E-048D-AF0476D9D119}"/>
          </ac:spMkLst>
        </pc:spChg>
        <pc:spChg chg="add">
          <ac:chgData name="Mikko Pirttimäki" userId="2459f5d5-3755-4319-a85f-6f279c0c90dd" providerId="ADAL" clId="{07E9DC06-37B5-4571-8559-A8EDB233BFA6}" dt="2025-02-16T08:23:21.858" v="7430" actId="26606"/>
          <ac:spMkLst>
            <pc:docMk/>
            <pc:sldMk cId="2293366451" sldId="256"/>
            <ac:spMk id="3079" creationId="{71B2258F-86CA-4D4D-8270-BC05FCDEBFB3}"/>
          </ac:spMkLst>
        </pc:spChg>
        <pc:picChg chg="add mod ord">
          <ac:chgData name="Mikko Pirttimäki" userId="2459f5d5-3755-4319-a85f-6f279c0c90dd" providerId="ADAL" clId="{07E9DC06-37B5-4571-8559-A8EDB233BFA6}" dt="2025-02-16T08:23:21.858" v="7430" actId="26606"/>
          <ac:picMkLst>
            <pc:docMk/>
            <pc:sldMk cId="2293366451" sldId="256"/>
            <ac:picMk id="3074" creationId="{EB5C3569-8B8C-5A75-3686-B81D3FA7D62A}"/>
          </ac:picMkLst>
        </pc:picChg>
      </pc:sldChg>
      <pc:sldChg chg="modSp mod">
        <pc:chgData name="Mikko Pirttimäki" userId="2459f5d5-3755-4319-a85f-6f279c0c90dd" providerId="ADAL" clId="{07E9DC06-37B5-4571-8559-A8EDB233BFA6}" dt="2025-02-16T08:32:26.005" v="7461" actId="20577"/>
        <pc:sldMkLst>
          <pc:docMk/>
          <pc:sldMk cId="3692700297" sldId="257"/>
        </pc:sldMkLst>
        <pc:spChg chg="mod">
          <ac:chgData name="Mikko Pirttimäki" userId="2459f5d5-3755-4319-a85f-6f279c0c90dd" providerId="ADAL" clId="{07E9DC06-37B5-4571-8559-A8EDB233BFA6}" dt="2025-02-16T08:32:26.005" v="7461" actId="20577"/>
          <ac:spMkLst>
            <pc:docMk/>
            <pc:sldMk cId="3692700297" sldId="257"/>
            <ac:spMk id="3" creationId="{E57A649E-1869-1AA8-628C-6A7008C8650C}"/>
          </ac:spMkLst>
        </pc:spChg>
      </pc:sldChg>
      <pc:sldChg chg="addSp modSp mod">
        <pc:chgData name="Mikko Pirttimäki" userId="2459f5d5-3755-4319-a85f-6f279c0c90dd" providerId="ADAL" clId="{07E9DC06-37B5-4571-8559-A8EDB233BFA6}" dt="2025-02-16T07:20:32.889" v="1227" actId="20577"/>
        <pc:sldMkLst>
          <pc:docMk/>
          <pc:sldMk cId="978210641" sldId="258"/>
        </pc:sldMkLst>
        <pc:spChg chg="add mod">
          <ac:chgData name="Mikko Pirttimäki" userId="2459f5d5-3755-4319-a85f-6f279c0c90dd" providerId="ADAL" clId="{07E9DC06-37B5-4571-8559-A8EDB233BFA6}" dt="2025-02-16T07:20:32.889" v="1227" actId="20577"/>
          <ac:spMkLst>
            <pc:docMk/>
            <pc:sldMk cId="978210641" sldId="258"/>
            <ac:spMk id="3" creationId="{47C65B4F-C21D-0004-DFEF-56FCB6ED9B6C}"/>
          </ac:spMkLst>
        </pc:spChg>
      </pc:sldChg>
      <pc:sldChg chg="addSp delSp modSp new mod setBg">
        <pc:chgData name="Mikko Pirttimäki" userId="2459f5d5-3755-4319-a85f-6f279c0c90dd" providerId="ADAL" clId="{07E9DC06-37B5-4571-8559-A8EDB233BFA6}" dt="2025-02-16T08:22:31.885" v="7428" actId="26606"/>
        <pc:sldMkLst>
          <pc:docMk/>
          <pc:sldMk cId="2918104900" sldId="259"/>
        </pc:sldMkLst>
        <pc:spChg chg="mod">
          <ac:chgData name="Mikko Pirttimäki" userId="2459f5d5-3755-4319-a85f-6f279c0c90dd" providerId="ADAL" clId="{07E9DC06-37B5-4571-8559-A8EDB233BFA6}" dt="2025-02-16T08:22:31.885" v="7428" actId="26606"/>
          <ac:spMkLst>
            <pc:docMk/>
            <pc:sldMk cId="2918104900" sldId="259"/>
            <ac:spMk id="2" creationId="{4F668615-B4F0-3125-6E6E-5A1B69F43D74}"/>
          </ac:spMkLst>
        </pc:spChg>
        <pc:spChg chg="add del mod">
          <ac:chgData name="Mikko Pirttimäki" userId="2459f5d5-3755-4319-a85f-6f279c0c90dd" providerId="ADAL" clId="{07E9DC06-37B5-4571-8559-A8EDB233BFA6}" dt="2025-02-16T08:22:31.885" v="7428" actId="26606"/>
          <ac:spMkLst>
            <pc:docMk/>
            <pc:sldMk cId="2918104900" sldId="259"/>
            <ac:spMk id="3" creationId="{A1CE6BC1-5304-55AC-5DC9-BB8F34289A66}"/>
          </ac:spMkLst>
        </pc:spChg>
        <pc:spChg chg="add">
          <ac:chgData name="Mikko Pirttimäki" userId="2459f5d5-3755-4319-a85f-6f279c0c90dd" providerId="ADAL" clId="{07E9DC06-37B5-4571-8559-A8EDB233BFA6}" dt="2025-02-16T08:22:31.885" v="7428" actId="26606"/>
          <ac:spMkLst>
            <pc:docMk/>
            <pc:sldMk cId="2918104900" sldId="259"/>
            <ac:spMk id="9" creationId="{04812C46-200A-4DEB-A05E-3ED6C68C2387}"/>
          </ac:spMkLst>
        </pc:spChg>
        <pc:spChg chg="add">
          <ac:chgData name="Mikko Pirttimäki" userId="2459f5d5-3755-4319-a85f-6f279c0c90dd" providerId="ADAL" clId="{07E9DC06-37B5-4571-8559-A8EDB233BFA6}" dt="2025-02-16T08:22:31.885" v="7428" actId="26606"/>
          <ac:spMkLst>
            <pc:docMk/>
            <pc:sldMk cId="2918104900" sldId="259"/>
            <ac:spMk id="10" creationId="{A1CE6BC1-5304-55AC-5DC9-BB8F34289A66}"/>
          </ac:spMkLst>
        </pc:spChg>
        <pc:spChg chg="add">
          <ac:chgData name="Mikko Pirttimäki" userId="2459f5d5-3755-4319-a85f-6f279c0c90dd" providerId="ADAL" clId="{07E9DC06-37B5-4571-8559-A8EDB233BFA6}" dt="2025-02-16T08:22:31.885" v="7428" actId="26606"/>
          <ac:spMkLst>
            <pc:docMk/>
            <pc:sldMk cId="2918104900" sldId="259"/>
            <ac:spMk id="11" creationId="{D1EA859B-E555-4109-94F3-6700E046E008}"/>
          </ac:spMkLst>
        </pc:spChg>
        <pc:graphicFrameChg chg="add del">
          <ac:chgData name="Mikko Pirttimäki" userId="2459f5d5-3755-4319-a85f-6f279c0c90dd" providerId="ADAL" clId="{07E9DC06-37B5-4571-8559-A8EDB233BFA6}" dt="2025-02-16T08:22:31.875" v="7427" actId="26606"/>
          <ac:graphicFrameMkLst>
            <pc:docMk/>
            <pc:sldMk cId="2918104900" sldId="259"/>
            <ac:graphicFrameMk id="5" creationId="{F98EAE0F-63EA-2E54-02BE-8CFE70444F58}"/>
          </ac:graphicFrameMkLst>
        </pc:graphicFrameChg>
        <pc:picChg chg="add del">
          <ac:chgData name="Mikko Pirttimäki" userId="2459f5d5-3755-4319-a85f-6f279c0c90dd" providerId="ADAL" clId="{07E9DC06-37B5-4571-8559-A8EDB233BFA6}" dt="2025-02-16T08:22:31.875" v="7427" actId="26606"/>
          <ac:picMkLst>
            <pc:docMk/>
            <pc:sldMk cId="2918104900" sldId="259"/>
            <ac:picMk id="6" creationId="{E9973D49-2341-97D0-8E28-F249204E167C}"/>
          </ac:picMkLst>
        </pc:picChg>
        <pc:picChg chg="add">
          <ac:chgData name="Mikko Pirttimäki" userId="2459f5d5-3755-4319-a85f-6f279c0c90dd" providerId="ADAL" clId="{07E9DC06-37B5-4571-8559-A8EDB233BFA6}" dt="2025-02-16T08:22:31.885" v="7428" actId="26606"/>
          <ac:picMkLst>
            <pc:docMk/>
            <pc:sldMk cId="2918104900" sldId="259"/>
            <ac:picMk id="8" creationId="{C746E241-4902-4B03-183E-CBEF090D04EC}"/>
          </ac:picMkLst>
        </pc:picChg>
      </pc:sldChg>
      <pc:sldChg chg="add">
        <pc:chgData name="Mikko Pirttimäki" userId="2459f5d5-3755-4319-a85f-6f279c0c90dd" providerId="ADAL" clId="{07E9DC06-37B5-4571-8559-A8EDB233BFA6}" dt="2025-02-16T07:59:51.492" v="5779"/>
        <pc:sldMkLst>
          <pc:docMk/>
          <pc:sldMk cId="2314527778" sldId="292"/>
        </pc:sldMkLst>
      </pc:sldChg>
      <pc:sldChg chg="add del">
        <pc:chgData name="Mikko Pirttimäki" userId="2459f5d5-3755-4319-a85f-6f279c0c90dd" providerId="ADAL" clId="{07E9DC06-37B5-4571-8559-A8EDB233BFA6}" dt="2025-02-16T07:22:33.612" v="1354"/>
        <pc:sldMkLst>
          <pc:docMk/>
          <pc:sldMk cId="977268506" sldId="310"/>
        </pc:sldMkLst>
      </pc:sldChg>
      <pc:sldChg chg="delSp add setBg delDesignElem">
        <pc:chgData name="Mikko Pirttimäki" userId="2459f5d5-3755-4319-a85f-6f279c0c90dd" providerId="ADAL" clId="{07E9DC06-37B5-4571-8559-A8EDB233BFA6}" dt="2025-02-16T08:01:33.628" v="5785"/>
        <pc:sldMkLst>
          <pc:docMk/>
          <pc:sldMk cId="3223345906" sldId="315"/>
        </pc:sldMkLst>
        <pc:spChg chg="del">
          <ac:chgData name="Mikko Pirttimäki" userId="2459f5d5-3755-4319-a85f-6f279c0c90dd" providerId="ADAL" clId="{07E9DC06-37B5-4571-8559-A8EDB233BFA6}" dt="2025-02-16T08:01:33.628" v="5785"/>
          <ac:spMkLst>
            <pc:docMk/>
            <pc:sldMk cId="3223345906" sldId="315"/>
            <ac:spMk id="8" creationId="{AE3A741D-C19B-960A-5803-1C5887147820}"/>
          </ac:spMkLst>
        </pc:spChg>
        <pc:spChg chg="del">
          <ac:chgData name="Mikko Pirttimäki" userId="2459f5d5-3755-4319-a85f-6f279c0c90dd" providerId="ADAL" clId="{07E9DC06-37B5-4571-8559-A8EDB233BFA6}" dt="2025-02-16T08:01:33.628" v="5785"/>
          <ac:spMkLst>
            <pc:docMk/>
            <pc:sldMk cId="3223345906" sldId="315"/>
            <ac:spMk id="10" creationId="{DC39DE25-0E4E-0AA7-0932-1D78C2372786}"/>
          </ac:spMkLst>
        </pc:spChg>
        <pc:spChg chg="del">
          <ac:chgData name="Mikko Pirttimäki" userId="2459f5d5-3755-4319-a85f-6f279c0c90dd" providerId="ADAL" clId="{07E9DC06-37B5-4571-8559-A8EDB233BFA6}" dt="2025-02-16T08:01:33.628" v="5785"/>
          <ac:spMkLst>
            <pc:docMk/>
            <pc:sldMk cId="3223345906" sldId="315"/>
            <ac:spMk id="12" creationId="{8D6EA299-0840-6DEA-E670-C49AEBC87E89}"/>
          </ac:spMkLst>
        </pc:spChg>
      </pc:sldChg>
      <pc:sldChg chg="addSp delSp add del setBg delDesignElem">
        <pc:chgData name="Mikko Pirttimäki" userId="2459f5d5-3755-4319-a85f-6f279c0c90dd" providerId="ADAL" clId="{07E9DC06-37B5-4571-8559-A8EDB233BFA6}" dt="2025-02-16T08:00:58.224" v="5783"/>
        <pc:sldMkLst>
          <pc:docMk/>
          <pc:sldMk cId="1881487735" sldId="317"/>
        </pc:sldMkLst>
        <pc:grpChg chg="add del">
          <ac:chgData name="Mikko Pirttimäki" userId="2459f5d5-3755-4319-a85f-6f279c0c90dd" providerId="ADAL" clId="{07E9DC06-37B5-4571-8559-A8EDB233BFA6}" dt="2025-02-16T08:00:58.161" v="5782"/>
          <ac:grpSpMkLst>
            <pc:docMk/>
            <pc:sldMk cId="1881487735" sldId="317"/>
            <ac:grpSpMk id="10" creationId="{114ED94A-C85D-4CD3-4205-438D21CE6B38}"/>
          </ac:grpSpMkLst>
        </pc:grpChg>
      </pc:sldChg>
      <pc:sldChg chg="add del">
        <pc:chgData name="Mikko Pirttimäki" userId="2459f5d5-3755-4319-a85f-6f279c0c90dd" providerId="ADAL" clId="{07E9DC06-37B5-4571-8559-A8EDB233BFA6}" dt="2025-02-16T07:22:33.612" v="1354"/>
        <pc:sldMkLst>
          <pc:docMk/>
          <pc:sldMk cId="2242281042" sldId="323"/>
        </pc:sldMkLst>
      </pc:sldChg>
      <pc:sldChg chg="add del">
        <pc:chgData name="Mikko Pirttimäki" userId="2459f5d5-3755-4319-a85f-6f279c0c90dd" providerId="ADAL" clId="{07E9DC06-37B5-4571-8559-A8EDB233BFA6}" dt="2025-02-16T07:22:33.612" v="1354"/>
        <pc:sldMkLst>
          <pc:docMk/>
          <pc:sldMk cId="3713283347" sldId="325"/>
        </pc:sldMkLst>
      </pc:sldChg>
      <pc:sldChg chg="add del">
        <pc:chgData name="Mikko Pirttimäki" userId="2459f5d5-3755-4319-a85f-6f279c0c90dd" providerId="ADAL" clId="{07E9DC06-37B5-4571-8559-A8EDB233BFA6}" dt="2025-02-16T07:22:33.612" v="1354"/>
        <pc:sldMkLst>
          <pc:docMk/>
          <pc:sldMk cId="57175957" sldId="326"/>
        </pc:sldMkLst>
      </pc:sldChg>
      <pc:sldChg chg="add del">
        <pc:chgData name="Mikko Pirttimäki" userId="2459f5d5-3755-4319-a85f-6f279c0c90dd" providerId="ADAL" clId="{07E9DC06-37B5-4571-8559-A8EDB233BFA6}" dt="2025-02-16T07:22:33.612" v="1354"/>
        <pc:sldMkLst>
          <pc:docMk/>
          <pc:sldMk cId="893163195" sldId="327"/>
        </pc:sldMkLst>
      </pc:sldChg>
      <pc:sldChg chg="addSp delSp modSp new mod setBg">
        <pc:chgData name="Mikko Pirttimäki" userId="2459f5d5-3755-4319-a85f-6f279c0c90dd" providerId="ADAL" clId="{07E9DC06-37B5-4571-8559-A8EDB233BFA6}" dt="2025-02-16T08:22:09.475" v="7425" actId="20577"/>
        <pc:sldMkLst>
          <pc:docMk/>
          <pc:sldMk cId="1698019806" sldId="328"/>
        </pc:sldMkLst>
        <pc:spChg chg="mod">
          <ac:chgData name="Mikko Pirttimäki" userId="2459f5d5-3755-4319-a85f-6f279c0c90dd" providerId="ADAL" clId="{07E9DC06-37B5-4571-8559-A8EDB233BFA6}" dt="2025-02-16T08:21:33.002" v="7412" actId="26606"/>
          <ac:spMkLst>
            <pc:docMk/>
            <pc:sldMk cId="1698019806" sldId="328"/>
            <ac:spMk id="2" creationId="{D7D190D0-0EE4-C96D-DC48-FF76F390ACFC}"/>
          </ac:spMkLst>
        </pc:spChg>
        <pc:spChg chg="add del mod">
          <ac:chgData name="Mikko Pirttimäki" userId="2459f5d5-3755-4319-a85f-6f279c0c90dd" providerId="ADAL" clId="{07E9DC06-37B5-4571-8559-A8EDB233BFA6}" dt="2025-02-16T08:21:33.002" v="7412" actId="26606"/>
          <ac:spMkLst>
            <pc:docMk/>
            <pc:sldMk cId="1698019806" sldId="328"/>
            <ac:spMk id="3" creationId="{3716695E-8472-8B13-0EBB-1E45DED2EFE2}"/>
          </ac:spMkLst>
        </pc:spChg>
        <pc:graphicFrameChg chg="add mod">
          <ac:chgData name="Mikko Pirttimäki" userId="2459f5d5-3755-4319-a85f-6f279c0c90dd" providerId="ADAL" clId="{07E9DC06-37B5-4571-8559-A8EDB233BFA6}" dt="2025-02-16T08:22:09.475" v="7425" actId="20577"/>
          <ac:graphicFrameMkLst>
            <pc:docMk/>
            <pc:sldMk cId="1698019806" sldId="328"/>
            <ac:graphicFrameMk id="5" creationId="{31B3719F-7C60-9964-37B2-E7F4763A7D90}"/>
          </ac:graphicFrameMkLst>
        </pc:graphicFrameChg>
        <pc:picChg chg="add">
          <ac:chgData name="Mikko Pirttimäki" userId="2459f5d5-3755-4319-a85f-6f279c0c90dd" providerId="ADAL" clId="{07E9DC06-37B5-4571-8559-A8EDB233BFA6}" dt="2025-02-16T08:21:33.002" v="7412" actId="26606"/>
          <ac:picMkLst>
            <pc:docMk/>
            <pc:sldMk cId="1698019806" sldId="328"/>
            <ac:picMk id="6" creationId="{21863301-7C9D-5D43-5656-087A312FE9C2}"/>
          </ac:picMkLst>
        </pc:picChg>
      </pc:sldChg>
      <pc:sldChg chg="addSp modSp new mod setBg">
        <pc:chgData name="Mikko Pirttimäki" userId="2459f5d5-3755-4319-a85f-6f279c0c90dd" providerId="ADAL" clId="{07E9DC06-37B5-4571-8559-A8EDB233BFA6}" dt="2025-02-16T08:21:15.761" v="7411" actId="20577"/>
        <pc:sldMkLst>
          <pc:docMk/>
          <pc:sldMk cId="3455874498" sldId="329"/>
        </pc:sldMkLst>
        <pc:spChg chg="mod">
          <ac:chgData name="Mikko Pirttimäki" userId="2459f5d5-3755-4319-a85f-6f279c0c90dd" providerId="ADAL" clId="{07E9DC06-37B5-4571-8559-A8EDB233BFA6}" dt="2025-02-16T08:20:34.690" v="7365" actId="26606"/>
          <ac:spMkLst>
            <pc:docMk/>
            <pc:sldMk cId="3455874498" sldId="329"/>
            <ac:spMk id="2" creationId="{D277A2F2-FD1B-7696-017F-84B7D1665863}"/>
          </ac:spMkLst>
        </pc:spChg>
        <pc:spChg chg="add mod">
          <ac:chgData name="Mikko Pirttimäki" userId="2459f5d5-3755-4319-a85f-6f279c0c90dd" providerId="ADAL" clId="{07E9DC06-37B5-4571-8559-A8EDB233BFA6}" dt="2025-02-16T08:21:15.761" v="7411" actId="20577"/>
          <ac:spMkLst>
            <pc:docMk/>
            <pc:sldMk cId="3455874498" sldId="329"/>
            <ac:spMk id="3" creationId="{315ADEB5-2BCE-CDFA-6EF2-1D90F4E8EEFB}"/>
          </ac:spMkLst>
        </pc:spChg>
        <pc:spChg chg="add">
          <ac:chgData name="Mikko Pirttimäki" userId="2459f5d5-3755-4319-a85f-6f279c0c90dd" providerId="ADAL" clId="{07E9DC06-37B5-4571-8559-A8EDB233BFA6}" dt="2025-02-16T08:20:34.690" v="7365" actId="26606"/>
          <ac:spMkLst>
            <pc:docMk/>
            <pc:sldMk cId="3455874498" sldId="329"/>
            <ac:spMk id="9" creationId="{04812C46-200A-4DEB-A05E-3ED6C68C2387}"/>
          </ac:spMkLst>
        </pc:spChg>
        <pc:spChg chg="add">
          <ac:chgData name="Mikko Pirttimäki" userId="2459f5d5-3755-4319-a85f-6f279c0c90dd" providerId="ADAL" clId="{07E9DC06-37B5-4571-8559-A8EDB233BFA6}" dt="2025-02-16T08:20:34.690" v="7365" actId="26606"/>
          <ac:spMkLst>
            <pc:docMk/>
            <pc:sldMk cId="3455874498" sldId="329"/>
            <ac:spMk id="11" creationId="{D1EA859B-E555-4109-94F3-6700E046E008}"/>
          </ac:spMkLst>
        </pc:spChg>
        <pc:picChg chg="add">
          <ac:chgData name="Mikko Pirttimäki" userId="2459f5d5-3755-4319-a85f-6f279c0c90dd" providerId="ADAL" clId="{07E9DC06-37B5-4571-8559-A8EDB233BFA6}" dt="2025-02-16T08:20:34.690" v="7365" actId="26606"/>
          <ac:picMkLst>
            <pc:docMk/>
            <pc:sldMk cId="3455874498" sldId="329"/>
            <ac:picMk id="5" creationId="{70C98F38-4FCC-EDD1-DDAB-1ABD4E8A7D0D}"/>
          </ac:picMkLst>
        </pc:picChg>
      </pc:sldChg>
      <pc:sldChg chg="modSp new mod">
        <pc:chgData name="Mikko Pirttimäki" userId="2459f5d5-3755-4319-a85f-6f279c0c90dd" providerId="ADAL" clId="{07E9DC06-37B5-4571-8559-A8EDB233BFA6}" dt="2025-02-16T07:36:17.389" v="3246" actId="20577"/>
        <pc:sldMkLst>
          <pc:docMk/>
          <pc:sldMk cId="3611045523" sldId="330"/>
        </pc:sldMkLst>
        <pc:spChg chg="mod">
          <ac:chgData name="Mikko Pirttimäki" userId="2459f5d5-3755-4319-a85f-6f279c0c90dd" providerId="ADAL" clId="{07E9DC06-37B5-4571-8559-A8EDB233BFA6}" dt="2025-02-16T07:36:17.389" v="3246" actId="20577"/>
          <ac:spMkLst>
            <pc:docMk/>
            <pc:sldMk cId="3611045523" sldId="330"/>
            <ac:spMk id="2" creationId="{FF68FD89-9356-A7DD-E5F0-25E3982291C3}"/>
          </ac:spMkLst>
        </pc:spChg>
      </pc:sldChg>
      <pc:sldChg chg="addSp modSp new mod setBg">
        <pc:chgData name="Mikko Pirttimäki" userId="2459f5d5-3755-4319-a85f-6f279c0c90dd" providerId="ADAL" clId="{07E9DC06-37B5-4571-8559-A8EDB233BFA6}" dt="2025-02-16T08:20:13.813" v="7364" actId="26606"/>
        <pc:sldMkLst>
          <pc:docMk/>
          <pc:sldMk cId="2983276200" sldId="331"/>
        </pc:sldMkLst>
        <pc:spChg chg="mod">
          <ac:chgData name="Mikko Pirttimäki" userId="2459f5d5-3755-4319-a85f-6f279c0c90dd" providerId="ADAL" clId="{07E9DC06-37B5-4571-8559-A8EDB233BFA6}" dt="2025-02-16T08:20:13.813" v="7364" actId="26606"/>
          <ac:spMkLst>
            <pc:docMk/>
            <pc:sldMk cId="2983276200" sldId="331"/>
            <ac:spMk id="2" creationId="{EB9A5642-F438-3A64-454F-E0F2A1782C80}"/>
          </ac:spMkLst>
        </pc:spChg>
        <pc:spChg chg="add mod">
          <ac:chgData name="Mikko Pirttimäki" userId="2459f5d5-3755-4319-a85f-6f279c0c90dd" providerId="ADAL" clId="{07E9DC06-37B5-4571-8559-A8EDB233BFA6}" dt="2025-02-16T07:36:47.034" v="3275" actId="767"/>
          <ac:spMkLst>
            <pc:docMk/>
            <pc:sldMk cId="2983276200" sldId="331"/>
            <ac:spMk id="3" creationId="{928080C6-BA1F-AE7B-5D1E-3B839437025D}"/>
          </ac:spMkLst>
        </pc:spChg>
        <pc:spChg chg="add mod">
          <ac:chgData name="Mikko Pirttimäki" userId="2459f5d5-3755-4319-a85f-6f279c0c90dd" providerId="ADAL" clId="{07E9DC06-37B5-4571-8559-A8EDB233BFA6}" dt="2025-02-16T08:20:13.813" v="7364" actId="26606"/>
          <ac:spMkLst>
            <pc:docMk/>
            <pc:sldMk cId="2983276200" sldId="331"/>
            <ac:spMk id="4" creationId="{36BA6D3D-50F3-E253-1DAD-F183A94A18F2}"/>
          </ac:spMkLst>
        </pc:spChg>
        <pc:spChg chg="add">
          <ac:chgData name="Mikko Pirttimäki" userId="2459f5d5-3755-4319-a85f-6f279c0c90dd" providerId="ADAL" clId="{07E9DC06-37B5-4571-8559-A8EDB233BFA6}" dt="2025-02-16T08:20:13.813" v="7364" actId="26606"/>
          <ac:spMkLst>
            <pc:docMk/>
            <pc:sldMk cId="2983276200" sldId="331"/>
            <ac:spMk id="10" creationId="{04812C46-200A-4DEB-A05E-3ED6C68C2387}"/>
          </ac:spMkLst>
        </pc:spChg>
        <pc:spChg chg="add">
          <ac:chgData name="Mikko Pirttimäki" userId="2459f5d5-3755-4319-a85f-6f279c0c90dd" providerId="ADAL" clId="{07E9DC06-37B5-4571-8559-A8EDB233BFA6}" dt="2025-02-16T08:20:13.813" v="7364" actId="26606"/>
          <ac:spMkLst>
            <pc:docMk/>
            <pc:sldMk cId="2983276200" sldId="331"/>
            <ac:spMk id="12" creationId="{D1EA859B-E555-4109-94F3-6700E046E008}"/>
          </ac:spMkLst>
        </pc:spChg>
        <pc:picChg chg="add">
          <ac:chgData name="Mikko Pirttimäki" userId="2459f5d5-3755-4319-a85f-6f279c0c90dd" providerId="ADAL" clId="{07E9DC06-37B5-4571-8559-A8EDB233BFA6}" dt="2025-02-16T08:20:13.813" v="7364" actId="26606"/>
          <ac:picMkLst>
            <pc:docMk/>
            <pc:sldMk cId="2983276200" sldId="331"/>
            <ac:picMk id="6" creationId="{57275E8E-6A58-226C-A169-4052D266ECF2}"/>
          </ac:picMkLst>
        </pc:picChg>
      </pc:sldChg>
      <pc:sldChg chg="addSp modSp new mod setBg">
        <pc:chgData name="Mikko Pirttimäki" userId="2459f5d5-3755-4319-a85f-6f279c0c90dd" providerId="ADAL" clId="{07E9DC06-37B5-4571-8559-A8EDB233BFA6}" dt="2025-02-16T08:19:07.957" v="7363" actId="1076"/>
        <pc:sldMkLst>
          <pc:docMk/>
          <pc:sldMk cId="1465795298" sldId="332"/>
        </pc:sldMkLst>
        <pc:spChg chg="mod">
          <ac:chgData name="Mikko Pirttimäki" userId="2459f5d5-3755-4319-a85f-6f279c0c90dd" providerId="ADAL" clId="{07E9DC06-37B5-4571-8559-A8EDB233BFA6}" dt="2025-02-16T08:18:02.150" v="7355" actId="26606"/>
          <ac:spMkLst>
            <pc:docMk/>
            <pc:sldMk cId="1465795298" sldId="332"/>
            <ac:spMk id="2" creationId="{877A84E3-FB8D-2F52-21E7-701E310E9A2A}"/>
          </ac:spMkLst>
        </pc:spChg>
        <pc:spChg chg="add mod">
          <ac:chgData name="Mikko Pirttimäki" userId="2459f5d5-3755-4319-a85f-6f279c0c90dd" providerId="ADAL" clId="{07E9DC06-37B5-4571-8559-A8EDB233BFA6}" dt="2025-02-16T08:18:02.150" v="7355" actId="26606"/>
          <ac:spMkLst>
            <pc:docMk/>
            <pc:sldMk cId="1465795298" sldId="332"/>
            <ac:spMk id="3" creationId="{A430D8AA-71CB-A742-545B-BE1A947A474E}"/>
          </ac:spMkLst>
        </pc:spChg>
        <pc:spChg chg="add mod">
          <ac:chgData name="Mikko Pirttimäki" userId="2459f5d5-3755-4319-a85f-6f279c0c90dd" providerId="ADAL" clId="{07E9DC06-37B5-4571-8559-A8EDB233BFA6}" dt="2025-02-16T08:18:26.317" v="7357" actId="1076"/>
          <ac:spMkLst>
            <pc:docMk/>
            <pc:sldMk cId="1465795298" sldId="332"/>
            <ac:spMk id="4" creationId="{2343DC2B-D382-788B-17BE-1D48A004E9E7}"/>
          </ac:spMkLst>
        </pc:spChg>
        <pc:spChg chg="add mod">
          <ac:chgData name="Mikko Pirttimäki" userId="2459f5d5-3755-4319-a85f-6f279c0c90dd" providerId="ADAL" clId="{07E9DC06-37B5-4571-8559-A8EDB233BFA6}" dt="2025-02-16T08:19:07.957" v="7363" actId="1076"/>
          <ac:spMkLst>
            <pc:docMk/>
            <pc:sldMk cId="1465795298" sldId="332"/>
            <ac:spMk id="5" creationId="{5415F5A6-9EDE-1606-766E-941486684183}"/>
          </ac:spMkLst>
        </pc:spChg>
        <pc:spChg chg="add">
          <ac:chgData name="Mikko Pirttimäki" userId="2459f5d5-3755-4319-a85f-6f279c0c90dd" providerId="ADAL" clId="{07E9DC06-37B5-4571-8559-A8EDB233BFA6}" dt="2025-02-16T08:18:02.150" v="7355" actId="26606"/>
          <ac:spMkLst>
            <pc:docMk/>
            <pc:sldMk cId="1465795298" sldId="332"/>
            <ac:spMk id="11" creationId="{04812C46-200A-4DEB-A05E-3ED6C68C2387}"/>
          </ac:spMkLst>
        </pc:spChg>
        <pc:spChg chg="add">
          <ac:chgData name="Mikko Pirttimäki" userId="2459f5d5-3755-4319-a85f-6f279c0c90dd" providerId="ADAL" clId="{07E9DC06-37B5-4571-8559-A8EDB233BFA6}" dt="2025-02-16T08:18:02.150" v="7355" actId="26606"/>
          <ac:spMkLst>
            <pc:docMk/>
            <pc:sldMk cId="1465795298" sldId="332"/>
            <ac:spMk id="13" creationId="{D1EA859B-E555-4109-94F3-6700E046E008}"/>
          </ac:spMkLst>
        </pc:spChg>
        <pc:picChg chg="add">
          <ac:chgData name="Mikko Pirttimäki" userId="2459f5d5-3755-4319-a85f-6f279c0c90dd" providerId="ADAL" clId="{07E9DC06-37B5-4571-8559-A8EDB233BFA6}" dt="2025-02-16T08:18:02.150" v="7355" actId="26606"/>
          <ac:picMkLst>
            <pc:docMk/>
            <pc:sldMk cId="1465795298" sldId="332"/>
            <ac:picMk id="7" creationId="{0C51F551-3FD2-D1FC-4E88-9423A73D2542}"/>
          </ac:picMkLst>
        </pc:picChg>
      </pc:sldChg>
      <pc:sldChg chg="addSp modSp new mod setBg">
        <pc:chgData name="Mikko Pirttimäki" userId="2459f5d5-3755-4319-a85f-6f279c0c90dd" providerId="ADAL" clId="{07E9DC06-37B5-4571-8559-A8EDB233BFA6}" dt="2025-02-16T08:17:42.565" v="7354" actId="26606"/>
        <pc:sldMkLst>
          <pc:docMk/>
          <pc:sldMk cId="3854734750" sldId="333"/>
        </pc:sldMkLst>
        <pc:spChg chg="mod">
          <ac:chgData name="Mikko Pirttimäki" userId="2459f5d5-3755-4319-a85f-6f279c0c90dd" providerId="ADAL" clId="{07E9DC06-37B5-4571-8559-A8EDB233BFA6}" dt="2025-02-16T08:17:42.565" v="7354" actId="26606"/>
          <ac:spMkLst>
            <pc:docMk/>
            <pc:sldMk cId="3854734750" sldId="333"/>
            <ac:spMk id="2" creationId="{B216D6E6-A917-1A80-CC90-983C73738471}"/>
          </ac:spMkLst>
        </pc:spChg>
        <pc:spChg chg="add mod">
          <ac:chgData name="Mikko Pirttimäki" userId="2459f5d5-3755-4319-a85f-6f279c0c90dd" providerId="ADAL" clId="{07E9DC06-37B5-4571-8559-A8EDB233BFA6}" dt="2025-02-16T08:17:42.565" v="7354" actId="26606"/>
          <ac:spMkLst>
            <pc:docMk/>
            <pc:sldMk cId="3854734750" sldId="333"/>
            <ac:spMk id="4" creationId="{F289F783-7246-5790-C9DB-4715271B7A08}"/>
          </ac:spMkLst>
        </pc:spChg>
        <pc:spChg chg="add">
          <ac:chgData name="Mikko Pirttimäki" userId="2459f5d5-3755-4319-a85f-6f279c0c90dd" providerId="ADAL" clId="{07E9DC06-37B5-4571-8559-A8EDB233BFA6}" dt="2025-02-16T08:17:42.565" v="7354" actId="26606"/>
          <ac:spMkLst>
            <pc:docMk/>
            <pc:sldMk cId="3854734750" sldId="333"/>
            <ac:spMk id="2055" creationId="{04812C46-200A-4DEB-A05E-3ED6C68C2387}"/>
          </ac:spMkLst>
        </pc:spChg>
        <pc:spChg chg="add">
          <ac:chgData name="Mikko Pirttimäki" userId="2459f5d5-3755-4319-a85f-6f279c0c90dd" providerId="ADAL" clId="{07E9DC06-37B5-4571-8559-A8EDB233BFA6}" dt="2025-02-16T08:17:42.565" v="7354" actId="26606"/>
          <ac:spMkLst>
            <pc:docMk/>
            <pc:sldMk cId="3854734750" sldId="333"/>
            <ac:spMk id="2057" creationId="{D1EA859B-E555-4109-94F3-6700E046E008}"/>
          </ac:spMkLst>
        </pc:spChg>
        <pc:picChg chg="add mod ord">
          <ac:chgData name="Mikko Pirttimäki" userId="2459f5d5-3755-4319-a85f-6f279c0c90dd" providerId="ADAL" clId="{07E9DC06-37B5-4571-8559-A8EDB233BFA6}" dt="2025-02-16T08:17:42.565" v="7354" actId="26606"/>
          <ac:picMkLst>
            <pc:docMk/>
            <pc:sldMk cId="3854734750" sldId="333"/>
            <ac:picMk id="2050" creationId="{897EA5B4-43DB-F373-7B5C-80D8A7F3D993}"/>
          </ac:picMkLst>
        </pc:picChg>
      </pc:sldChg>
      <pc:sldChg chg="add ord">
        <pc:chgData name="Mikko Pirttimäki" userId="2459f5d5-3755-4319-a85f-6f279c0c90dd" providerId="ADAL" clId="{07E9DC06-37B5-4571-8559-A8EDB233BFA6}" dt="2025-02-16T07:52:46.892" v="4919"/>
        <pc:sldMkLst>
          <pc:docMk/>
          <pc:sldMk cId="1933563820" sldId="334"/>
        </pc:sldMkLst>
      </pc:sldChg>
      <pc:sldChg chg="addSp modSp new mod setBg">
        <pc:chgData name="Mikko Pirttimäki" userId="2459f5d5-3755-4319-a85f-6f279c0c90dd" providerId="ADAL" clId="{07E9DC06-37B5-4571-8559-A8EDB233BFA6}" dt="2025-02-16T08:16:16.442" v="7352" actId="26606"/>
        <pc:sldMkLst>
          <pc:docMk/>
          <pc:sldMk cId="902576068" sldId="335"/>
        </pc:sldMkLst>
        <pc:spChg chg="mod">
          <ac:chgData name="Mikko Pirttimäki" userId="2459f5d5-3755-4319-a85f-6f279c0c90dd" providerId="ADAL" clId="{07E9DC06-37B5-4571-8559-A8EDB233BFA6}" dt="2025-02-16T08:16:16.442" v="7352" actId="26606"/>
          <ac:spMkLst>
            <pc:docMk/>
            <pc:sldMk cId="902576068" sldId="335"/>
            <ac:spMk id="2" creationId="{8C55E905-9661-485D-F8D9-75D41A5FB027}"/>
          </ac:spMkLst>
        </pc:spChg>
        <pc:spChg chg="add mod">
          <ac:chgData name="Mikko Pirttimäki" userId="2459f5d5-3755-4319-a85f-6f279c0c90dd" providerId="ADAL" clId="{07E9DC06-37B5-4571-8559-A8EDB233BFA6}" dt="2025-02-16T08:16:16.442" v="7352" actId="26606"/>
          <ac:spMkLst>
            <pc:docMk/>
            <pc:sldMk cId="902576068" sldId="335"/>
            <ac:spMk id="3" creationId="{077630A7-84AE-1128-AA16-E17315C15010}"/>
          </ac:spMkLst>
        </pc:spChg>
        <pc:spChg chg="add">
          <ac:chgData name="Mikko Pirttimäki" userId="2459f5d5-3755-4319-a85f-6f279c0c90dd" providerId="ADAL" clId="{07E9DC06-37B5-4571-8559-A8EDB233BFA6}" dt="2025-02-16T08:16:16.442" v="7352" actId="26606"/>
          <ac:spMkLst>
            <pc:docMk/>
            <pc:sldMk cId="902576068" sldId="335"/>
            <ac:spMk id="9" creationId="{AE3A741D-C19B-960A-5803-1C5887147820}"/>
          </ac:spMkLst>
        </pc:spChg>
        <pc:spChg chg="add">
          <ac:chgData name="Mikko Pirttimäki" userId="2459f5d5-3755-4319-a85f-6f279c0c90dd" providerId="ADAL" clId="{07E9DC06-37B5-4571-8559-A8EDB233BFA6}" dt="2025-02-16T08:16:16.442" v="7352" actId="26606"/>
          <ac:spMkLst>
            <pc:docMk/>
            <pc:sldMk cId="902576068" sldId="335"/>
            <ac:spMk id="11" creationId="{DC39DE25-0E4E-0AA7-0932-1D78C2372786}"/>
          </ac:spMkLst>
        </pc:spChg>
        <pc:spChg chg="add">
          <ac:chgData name="Mikko Pirttimäki" userId="2459f5d5-3755-4319-a85f-6f279c0c90dd" providerId="ADAL" clId="{07E9DC06-37B5-4571-8559-A8EDB233BFA6}" dt="2025-02-16T08:16:16.442" v="7352" actId="26606"/>
          <ac:spMkLst>
            <pc:docMk/>
            <pc:sldMk cId="902576068" sldId="335"/>
            <ac:spMk id="13" creationId="{8D6EA299-0840-6DEA-E670-C49AEBC87E89}"/>
          </ac:spMkLst>
        </pc:spChg>
        <pc:picChg chg="add">
          <ac:chgData name="Mikko Pirttimäki" userId="2459f5d5-3755-4319-a85f-6f279c0c90dd" providerId="ADAL" clId="{07E9DC06-37B5-4571-8559-A8EDB233BFA6}" dt="2025-02-16T08:16:16.442" v="7352" actId="26606"/>
          <ac:picMkLst>
            <pc:docMk/>
            <pc:sldMk cId="902576068" sldId="335"/>
            <ac:picMk id="5" creationId="{228E60CD-A2AF-C168-F095-783A64FD8D38}"/>
          </ac:picMkLst>
        </pc:picChg>
      </pc:sldChg>
      <pc:sldChg chg="addSp delSp modSp new mod setBg">
        <pc:chgData name="Mikko Pirttimäki" userId="2459f5d5-3755-4319-a85f-6f279c0c90dd" providerId="ADAL" clId="{07E9DC06-37B5-4571-8559-A8EDB233BFA6}" dt="2025-02-16T08:16:00.906" v="7351" actId="5793"/>
        <pc:sldMkLst>
          <pc:docMk/>
          <pc:sldMk cId="2421001591" sldId="336"/>
        </pc:sldMkLst>
        <pc:spChg chg="mod">
          <ac:chgData name="Mikko Pirttimäki" userId="2459f5d5-3755-4319-a85f-6f279c0c90dd" providerId="ADAL" clId="{07E9DC06-37B5-4571-8559-A8EDB233BFA6}" dt="2025-02-16T08:15:52.667" v="7350" actId="26606"/>
          <ac:spMkLst>
            <pc:docMk/>
            <pc:sldMk cId="2421001591" sldId="336"/>
            <ac:spMk id="2" creationId="{492CF908-D473-7A17-C39D-8F4E82E05775}"/>
          </ac:spMkLst>
        </pc:spChg>
        <pc:spChg chg="add mod">
          <ac:chgData name="Mikko Pirttimäki" userId="2459f5d5-3755-4319-a85f-6f279c0c90dd" providerId="ADAL" clId="{07E9DC06-37B5-4571-8559-A8EDB233BFA6}" dt="2025-02-16T08:16:00.906" v="7351" actId="5793"/>
          <ac:spMkLst>
            <pc:docMk/>
            <pc:sldMk cId="2421001591" sldId="336"/>
            <ac:spMk id="3" creationId="{83BF6BFB-8DA3-901D-0218-B382C8ABAA19}"/>
          </ac:spMkLst>
        </pc:spChg>
        <pc:spChg chg="add del">
          <ac:chgData name="Mikko Pirttimäki" userId="2459f5d5-3755-4319-a85f-6f279c0c90dd" providerId="ADAL" clId="{07E9DC06-37B5-4571-8559-A8EDB233BFA6}" dt="2025-02-16T08:15:52.667" v="7350" actId="26606"/>
          <ac:spMkLst>
            <pc:docMk/>
            <pc:sldMk cId="2421001591" sldId="336"/>
            <ac:spMk id="9" creationId="{3ECBE1F1-D69B-4AFA-ABD5-8E41720EF6DE}"/>
          </ac:spMkLst>
        </pc:spChg>
        <pc:spChg chg="add del">
          <ac:chgData name="Mikko Pirttimäki" userId="2459f5d5-3755-4319-a85f-6f279c0c90dd" providerId="ADAL" clId="{07E9DC06-37B5-4571-8559-A8EDB233BFA6}" dt="2025-02-16T08:15:52.667" v="7350" actId="26606"/>
          <ac:spMkLst>
            <pc:docMk/>
            <pc:sldMk cId="2421001591" sldId="336"/>
            <ac:spMk id="11" creationId="{603A6265-E10C-4B85-9C20-E75FCAF9CC63}"/>
          </ac:spMkLst>
        </pc:spChg>
        <pc:spChg chg="add">
          <ac:chgData name="Mikko Pirttimäki" userId="2459f5d5-3755-4319-a85f-6f279c0c90dd" providerId="ADAL" clId="{07E9DC06-37B5-4571-8559-A8EDB233BFA6}" dt="2025-02-16T08:15:52.667" v="7350" actId="26606"/>
          <ac:spMkLst>
            <pc:docMk/>
            <pc:sldMk cId="2421001591" sldId="336"/>
            <ac:spMk id="16" creationId="{362810D9-2C5A-477D-949C-C191895477F3}"/>
          </ac:spMkLst>
        </pc:spChg>
        <pc:spChg chg="add">
          <ac:chgData name="Mikko Pirttimäki" userId="2459f5d5-3755-4319-a85f-6f279c0c90dd" providerId="ADAL" clId="{07E9DC06-37B5-4571-8559-A8EDB233BFA6}" dt="2025-02-16T08:15:52.667" v="7350" actId="26606"/>
          <ac:spMkLst>
            <pc:docMk/>
            <pc:sldMk cId="2421001591" sldId="336"/>
            <ac:spMk id="18" creationId="{081E4A58-353D-44AE-B2FC-2A74E2E400F7}"/>
          </ac:spMkLst>
        </pc:spChg>
        <pc:picChg chg="add mod">
          <ac:chgData name="Mikko Pirttimäki" userId="2459f5d5-3755-4319-a85f-6f279c0c90dd" providerId="ADAL" clId="{07E9DC06-37B5-4571-8559-A8EDB233BFA6}" dt="2025-02-16T08:15:52.667" v="7350" actId="26606"/>
          <ac:picMkLst>
            <pc:docMk/>
            <pc:sldMk cId="2421001591" sldId="336"/>
            <ac:picMk id="5" creationId="{AC979A91-E0E5-02F3-3033-969F5A3B74E5}"/>
          </ac:picMkLst>
        </pc:picChg>
      </pc:sldChg>
      <pc:sldChg chg="add">
        <pc:chgData name="Mikko Pirttimäki" userId="2459f5d5-3755-4319-a85f-6f279c0c90dd" providerId="ADAL" clId="{07E9DC06-37B5-4571-8559-A8EDB233BFA6}" dt="2025-02-16T08:09:26.384" v="6907"/>
        <pc:sldMkLst>
          <pc:docMk/>
          <pc:sldMk cId="3023715719" sldId="337"/>
        </pc:sldMkLst>
      </pc:sldChg>
      <pc:sldChg chg="addSp modSp new mod setBg">
        <pc:chgData name="Mikko Pirttimäki" userId="2459f5d5-3755-4319-a85f-6f279c0c90dd" providerId="ADAL" clId="{07E9DC06-37B5-4571-8559-A8EDB233BFA6}" dt="2025-02-16T08:14:58.093" v="7344" actId="26606"/>
        <pc:sldMkLst>
          <pc:docMk/>
          <pc:sldMk cId="358892667" sldId="338"/>
        </pc:sldMkLst>
        <pc:spChg chg="mod">
          <ac:chgData name="Mikko Pirttimäki" userId="2459f5d5-3755-4319-a85f-6f279c0c90dd" providerId="ADAL" clId="{07E9DC06-37B5-4571-8559-A8EDB233BFA6}" dt="2025-02-16T08:14:58.093" v="7344" actId="26606"/>
          <ac:spMkLst>
            <pc:docMk/>
            <pc:sldMk cId="358892667" sldId="338"/>
            <ac:spMk id="2" creationId="{D460860B-8998-AE3E-1CFE-379F79A23EF6}"/>
          </ac:spMkLst>
        </pc:spChg>
        <pc:spChg chg="add mod">
          <ac:chgData name="Mikko Pirttimäki" userId="2459f5d5-3755-4319-a85f-6f279c0c90dd" providerId="ADAL" clId="{07E9DC06-37B5-4571-8559-A8EDB233BFA6}" dt="2025-02-16T08:14:58.093" v="7344" actId="26606"/>
          <ac:spMkLst>
            <pc:docMk/>
            <pc:sldMk cId="358892667" sldId="338"/>
            <ac:spMk id="3" creationId="{5E51E00C-5202-C5BA-4D51-7B0C089A52FC}"/>
          </ac:spMkLst>
        </pc:spChg>
        <pc:spChg chg="add">
          <ac:chgData name="Mikko Pirttimäki" userId="2459f5d5-3755-4319-a85f-6f279c0c90dd" providerId="ADAL" clId="{07E9DC06-37B5-4571-8559-A8EDB233BFA6}" dt="2025-02-16T08:14:58.093" v="7344" actId="26606"/>
          <ac:spMkLst>
            <pc:docMk/>
            <pc:sldMk cId="358892667" sldId="338"/>
            <ac:spMk id="9" creationId="{04812C46-200A-4DEB-A05E-3ED6C68C2387}"/>
          </ac:spMkLst>
        </pc:spChg>
        <pc:spChg chg="add">
          <ac:chgData name="Mikko Pirttimäki" userId="2459f5d5-3755-4319-a85f-6f279c0c90dd" providerId="ADAL" clId="{07E9DC06-37B5-4571-8559-A8EDB233BFA6}" dt="2025-02-16T08:14:58.093" v="7344" actId="26606"/>
          <ac:spMkLst>
            <pc:docMk/>
            <pc:sldMk cId="358892667" sldId="338"/>
            <ac:spMk id="11" creationId="{D1EA859B-E555-4109-94F3-6700E046E008}"/>
          </ac:spMkLst>
        </pc:spChg>
        <pc:picChg chg="add">
          <ac:chgData name="Mikko Pirttimäki" userId="2459f5d5-3755-4319-a85f-6f279c0c90dd" providerId="ADAL" clId="{07E9DC06-37B5-4571-8559-A8EDB233BFA6}" dt="2025-02-16T08:14:58.093" v="7344" actId="26606"/>
          <ac:picMkLst>
            <pc:docMk/>
            <pc:sldMk cId="358892667" sldId="338"/>
            <ac:picMk id="5" creationId="{FD925DCD-FA79-2E93-25E7-D40E36604792}"/>
          </ac:picMkLst>
        </pc:picChg>
      </pc:sldChg>
      <pc:sldChg chg="addSp modSp new mod setBg">
        <pc:chgData name="Mikko Pirttimäki" userId="2459f5d5-3755-4319-a85f-6f279c0c90dd" providerId="ADAL" clId="{07E9DC06-37B5-4571-8559-A8EDB233BFA6}" dt="2025-02-16T08:14:45.230" v="7343" actId="26606"/>
        <pc:sldMkLst>
          <pc:docMk/>
          <pc:sldMk cId="3758017476" sldId="339"/>
        </pc:sldMkLst>
        <pc:spChg chg="mod">
          <ac:chgData name="Mikko Pirttimäki" userId="2459f5d5-3755-4319-a85f-6f279c0c90dd" providerId="ADAL" clId="{07E9DC06-37B5-4571-8559-A8EDB233BFA6}" dt="2025-02-16T08:14:45.230" v="7343" actId="26606"/>
          <ac:spMkLst>
            <pc:docMk/>
            <pc:sldMk cId="3758017476" sldId="339"/>
            <ac:spMk id="2" creationId="{E415147D-427E-7F96-ABBE-458DEEF059B4}"/>
          </ac:spMkLst>
        </pc:spChg>
        <pc:spChg chg="add mod">
          <ac:chgData name="Mikko Pirttimäki" userId="2459f5d5-3755-4319-a85f-6f279c0c90dd" providerId="ADAL" clId="{07E9DC06-37B5-4571-8559-A8EDB233BFA6}" dt="2025-02-16T08:14:45.230" v="7343" actId="26606"/>
          <ac:spMkLst>
            <pc:docMk/>
            <pc:sldMk cId="3758017476" sldId="339"/>
            <ac:spMk id="3" creationId="{E67231DA-640E-7122-B0D4-B2ABB5BE0DDF}"/>
          </ac:spMkLst>
        </pc:spChg>
        <pc:spChg chg="add">
          <ac:chgData name="Mikko Pirttimäki" userId="2459f5d5-3755-4319-a85f-6f279c0c90dd" providerId="ADAL" clId="{07E9DC06-37B5-4571-8559-A8EDB233BFA6}" dt="2025-02-16T08:14:45.230" v="7343" actId="26606"/>
          <ac:spMkLst>
            <pc:docMk/>
            <pc:sldMk cId="3758017476" sldId="339"/>
            <ac:spMk id="1031" creationId="{04812C46-200A-4DEB-A05E-3ED6C68C2387}"/>
          </ac:spMkLst>
        </pc:spChg>
        <pc:spChg chg="add">
          <ac:chgData name="Mikko Pirttimäki" userId="2459f5d5-3755-4319-a85f-6f279c0c90dd" providerId="ADAL" clId="{07E9DC06-37B5-4571-8559-A8EDB233BFA6}" dt="2025-02-16T08:14:45.230" v="7343" actId="26606"/>
          <ac:spMkLst>
            <pc:docMk/>
            <pc:sldMk cId="3758017476" sldId="339"/>
            <ac:spMk id="1033" creationId="{D1EA859B-E555-4109-94F3-6700E046E008}"/>
          </ac:spMkLst>
        </pc:spChg>
        <pc:picChg chg="add mod ord">
          <ac:chgData name="Mikko Pirttimäki" userId="2459f5d5-3755-4319-a85f-6f279c0c90dd" providerId="ADAL" clId="{07E9DC06-37B5-4571-8559-A8EDB233BFA6}" dt="2025-02-16T08:14:45.230" v="7343" actId="26606"/>
          <ac:picMkLst>
            <pc:docMk/>
            <pc:sldMk cId="3758017476" sldId="339"/>
            <ac:picMk id="1026" creationId="{57B5397A-C88A-2E1B-1C28-19BCF36167FA}"/>
          </ac:picMkLst>
        </pc:picChg>
      </pc:sldChg>
      <pc:sldChg chg="add">
        <pc:chgData name="Mikko Pirttimäki" userId="2459f5d5-3755-4319-a85f-6f279c0c90dd" providerId="ADAL" clId="{07E9DC06-37B5-4571-8559-A8EDB233BFA6}" dt="2025-02-16T08:23:56.998" v="7435"/>
        <pc:sldMkLst>
          <pc:docMk/>
          <pc:sldMk cId="2297559115" sldId="34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A7ECCE-0E59-4A33-81C4-6FEBCFDF9BE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i-FI"/>
        </a:p>
      </dgm:t>
    </dgm:pt>
    <dgm:pt modelId="{CD02B500-7075-43B1-900E-C676AC985075}">
      <dgm:prSet phldrT="[Teksti]"/>
      <dgm:spPr/>
      <dgm:t>
        <a:bodyPr/>
        <a:lstStyle/>
        <a:p>
          <a:r>
            <a:rPr lang="fi-FI"/>
            <a:t>Koulutus</a:t>
          </a:r>
        </a:p>
      </dgm:t>
    </dgm:pt>
    <dgm:pt modelId="{EB53AF16-3F2A-468C-91C5-9463E10AA044}" type="parTrans" cxnId="{5BD0DA90-32E5-4852-9E04-DF5D1ACBDD20}">
      <dgm:prSet/>
      <dgm:spPr/>
      <dgm:t>
        <a:bodyPr/>
        <a:lstStyle/>
        <a:p>
          <a:endParaRPr lang="fi-FI"/>
        </a:p>
      </dgm:t>
    </dgm:pt>
    <dgm:pt modelId="{6B6096A5-408C-499E-864B-3B6D77D0FC2D}" type="sibTrans" cxnId="{5BD0DA90-32E5-4852-9E04-DF5D1ACBDD20}">
      <dgm:prSet/>
      <dgm:spPr/>
      <dgm:t>
        <a:bodyPr/>
        <a:lstStyle/>
        <a:p>
          <a:endParaRPr lang="fi-FI"/>
        </a:p>
      </dgm:t>
    </dgm:pt>
    <dgm:pt modelId="{7CCC87BC-70EC-461B-9C67-25936D7C6039}">
      <dgm:prSet phldrT="[Teksti]"/>
      <dgm:spPr/>
      <dgm:t>
        <a:bodyPr/>
        <a:lstStyle/>
        <a:p>
          <a:r>
            <a:rPr lang="fi-FI"/>
            <a:t>Teknologia</a:t>
          </a:r>
        </a:p>
      </dgm:t>
    </dgm:pt>
    <dgm:pt modelId="{30C7D8B6-227D-4E48-B8DC-974F7736F733}" type="parTrans" cxnId="{9AB4AFEF-0EA4-4442-BB5D-F237DB4DF670}">
      <dgm:prSet/>
      <dgm:spPr/>
      <dgm:t>
        <a:bodyPr/>
        <a:lstStyle/>
        <a:p>
          <a:endParaRPr lang="fi-FI"/>
        </a:p>
      </dgm:t>
    </dgm:pt>
    <dgm:pt modelId="{D97103CD-D3E7-4703-96FC-73761DA7CD47}" type="sibTrans" cxnId="{9AB4AFEF-0EA4-4442-BB5D-F237DB4DF670}">
      <dgm:prSet/>
      <dgm:spPr/>
      <dgm:t>
        <a:bodyPr/>
        <a:lstStyle/>
        <a:p>
          <a:endParaRPr lang="fi-FI"/>
        </a:p>
      </dgm:t>
    </dgm:pt>
    <dgm:pt modelId="{11D7DD2F-E543-40ED-A4D0-FB88DC2F29ED}">
      <dgm:prSet phldrT="[Teksti]"/>
      <dgm:spPr/>
      <dgm:t>
        <a:bodyPr/>
        <a:lstStyle/>
        <a:p>
          <a:r>
            <a:rPr lang="fi-FI"/>
            <a:t>SOTE-palvelu</a:t>
          </a:r>
        </a:p>
      </dgm:t>
    </dgm:pt>
    <dgm:pt modelId="{ED405FBE-B006-4A0F-868A-36814B316E38}" type="parTrans" cxnId="{EF589336-2DB1-417C-ADC5-57564F9AF8E7}">
      <dgm:prSet/>
      <dgm:spPr/>
      <dgm:t>
        <a:bodyPr/>
        <a:lstStyle/>
        <a:p>
          <a:endParaRPr lang="fi-FI"/>
        </a:p>
      </dgm:t>
    </dgm:pt>
    <dgm:pt modelId="{0C8CE6D4-51D2-42D3-8A17-016F56A0EBB2}" type="sibTrans" cxnId="{EF589336-2DB1-417C-ADC5-57564F9AF8E7}">
      <dgm:prSet/>
      <dgm:spPr/>
      <dgm:t>
        <a:bodyPr/>
        <a:lstStyle/>
        <a:p>
          <a:endParaRPr lang="fi-FI"/>
        </a:p>
      </dgm:t>
    </dgm:pt>
    <dgm:pt modelId="{F3D87B90-5A10-4F23-96B5-30399A7DCA6D}">
      <dgm:prSet phldrT="[Teksti]"/>
      <dgm:spPr/>
      <dgm:t>
        <a:bodyPr/>
        <a:lstStyle/>
        <a:p>
          <a:r>
            <a:rPr lang="fi-FI"/>
            <a:t>Viestintä</a:t>
          </a:r>
        </a:p>
      </dgm:t>
    </dgm:pt>
    <dgm:pt modelId="{3A26BAA6-F336-45FC-909D-4073383A4ECC}" type="parTrans" cxnId="{52E0FB73-E40C-4E28-ADDF-073A61C479BD}">
      <dgm:prSet/>
      <dgm:spPr/>
      <dgm:t>
        <a:bodyPr/>
        <a:lstStyle/>
        <a:p>
          <a:endParaRPr lang="fi-FI"/>
        </a:p>
      </dgm:t>
    </dgm:pt>
    <dgm:pt modelId="{557B1F63-9420-4E90-A1CA-43C6DC59DB9C}" type="sibTrans" cxnId="{52E0FB73-E40C-4E28-ADDF-073A61C479BD}">
      <dgm:prSet/>
      <dgm:spPr/>
      <dgm:t>
        <a:bodyPr/>
        <a:lstStyle/>
        <a:p>
          <a:endParaRPr lang="fi-FI"/>
        </a:p>
      </dgm:t>
    </dgm:pt>
    <dgm:pt modelId="{0A1A1AE1-4042-4DAF-8A1D-A354AE05D2A8}">
      <dgm:prSet phldrT="[Teksti]"/>
      <dgm:spPr/>
      <dgm:t>
        <a:bodyPr/>
        <a:lstStyle/>
        <a:p>
          <a:r>
            <a:rPr lang="fi-FI"/>
            <a:t>Markkinointi ja myynti</a:t>
          </a:r>
        </a:p>
      </dgm:t>
    </dgm:pt>
    <dgm:pt modelId="{53CA14C2-97E6-4215-A721-73B0B4D03078}" type="parTrans" cxnId="{9B784762-DE4C-436C-80F4-12AB6A9B094E}">
      <dgm:prSet/>
      <dgm:spPr/>
      <dgm:t>
        <a:bodyPr/>
        <a:lstStyle/>
        <a:p>
          <a:endParaRPr lang="fi-FI"/>
        </a:p>
      </dgm:t>
    </dgm:pt>
    <dgm:pt modelId="{A39CAEF9-FBBB-4E70-842E-80CA05DB8434}" type="sibTrans" cxnId="{9B784762-DE4C-436C-80F4-12AB6A9B094E}">
      <dgm:prSet/>
      <dgm:spPr/>
      <dgm:t>
        <a:bodyPr/>
        <a:lstStyle/>
        <a:p>
          <a:endParaRPr lang="fi-FI"/>
        </a:p>
      </dgm:t>
    </dgm:pt>
    <dgm:pt modelId="{98B4B495-B58F-4128-AAA8-44DF8A38B245}">
      <dgm:prSet phldrT="[Teksti]"/>
      <dgm:spPr/>
      <dgm:t>
        <a:bodyPr/>
        <a:lstStyle/>
        <a:p>
          <a:r>
            <a:rPr lang="fi-FI"/>
            <a:t>Asiakaspalvelu</a:t>
          </a:r>
        </a:p>
      </dgm:t>
    </dgm:pt>
    <dgm:pt modelId="{C4112B7F-7B0B-4CFF-88D5-9DE6ACBC58BB}" type="parTrans" cxnId="{B343A7EA-9A3E-49F8-B119-2303FB092B1F}">
      <dgm:prSet/>
      <dgm:spPr/>
      <dgm:t>
        <a:bodyPr/>
        <a:lstStyle/>
        <a:p>
          <a:endParaRPr lang="fi-FI"/>
        </a:p>
      </dgm:t>
    </dgm:pt>
    <dgm:pt modelId="{25A0749C-20DC-4A3D-A4F7-23E76109333C}" type="sibTrans" cxnId="{B343A7EA-9A3E-49F8-B119-2303FB092B1F}">
      <dgm:prSet/>
      <dgm:spPr/>
      <dgm:t>
        <a:bodyPr/>
        <a:lstStyle/>
        <a:p>
          <a:endParaRPr lang="fi-FI"/>
        </a:p>
      </dgm:t>
    </dgm:pt>
    <dgm:pt modelId="{C730D8D9-D5D9-4925-BCE9-5554D9489152}">
      <dgm:prSet phldrT="[Teksti]"/>
      <dgm:spPr/>
      <dgm:t>
        <a:bodyPr/>
        <a:lstStyle/>
        <a:p>
          <a:r>
            <a:rPr lang="fi-FI"/>
            <a:t>Hyvinvointi</a:t>
          </a:r>
        </a:p>
      </dgm:t>
    </dgm:pt>
    <dgm:pt modelId="{E2579DD4-0751-43FC-8846-61B7D46D1D3E}" type="parTrans" cxnId="{82064E87-C071-4B18-ABC6-EB565223A580}">
      <dgm:prSet/>
      <dgm:spPr/>
      <dgm:t>
        <a:bodyPr/>
        <a:lstStyle/>
        <a:p>
          <a:endParaRPr lang="fi-FI"/>
        </a:p>
      </dgm:t>
    </dgm:pt>
    <dgm:pt modelId="{DCAF2F7E-E9BA-4BD9-9009-0FC5E42D411B}" type="sibTrans" cxnId="{82064E87-C071-4B18-ABC6-EB565223A580}">
      <dgm:prSet/>
      <dgm:spPr/>
      <dgm:t>
        <a:bodyPr/>
        <a:lstStyle/>
        <a:p>
          <a:endParaRPr lang="fi-FI"/>
        </a:p>
      </dgm:t>
    </dgm:pt>
    <dgm:pt modelId="{B3F7E71C-DDA2-4DB7-BE87-026A23F8A433}">
      <dgm:prSet phldrT="[Teksti]"/>
      <dgm:spPr/>
      <dgm:t>
        <a:bodyPr/>
        <a:lstStyle/>
        <a:p>
          <a:r>
            <a:rPr lang="fi-FI"/>
            <a:t>Liikkeenjohdon konsultointi</a:t>
          </a:r>
        </a:p>
      </dgm:t>
    </dgm:pt>
    <dgm:pt modelId="{36E57406-B2CF-4482-B8D5-0F8572CAC693}" type="parTrans" cxnId="{F63ED02B-C98F-4118-AE31-13642AB3E178}">
      <dgm:prSet/>
      <dgm:spPr/>
      <dgm:t>
        <a:bodyPr/>
        <a:lstStyle/>
        <a:p>
          <a:endParaRPr lang="fi-FI"/>
        </a:p>
      </dgm:t>
    </dgm:pt>
    <dgm:pt modelId="{ABD5E2AD-5BD8-49CA-83BF-A6CDDF50ECA3}" type="sibTrans" cxnId="{F63ED02B-C98F-4118-AE31-13642AB3E178}">
      <dgm:prSet/>
      <dgm:spPr/>
      <dgm:t>
        <a:bodyPr/>
        <a:lstStyle/>
        <a:p>
          <a:endParaRPr lang="fi-FI"/>
        </a:p>
      </dgm:t>
    </dgm:pt>
    <dgm:pt modelId="{14B285CC-7E55-419F-923D-626D80F9E899}" type="pres">
      <dgm:prSet presAssocID="{49A7ECCE-0E59-4A33-81C4-6FEBCFDF9BE4}" presName="diagram" presStyleCnt="0">
        <dgm:presLayoutVars>
          <dgm:dir/>
          <dgm:resizeHandles val="exact"/>
        </dgm:presLayoutVars>
      </dgm:prSet>
      <dgm:spPr/>
    </dgm:pt>
    <dgm:pt modelId="{7BFA020A-846E-4199-B138-EEA68FB7DC3D}" type="pres">
      <dgm:prSet presAssocID="{CD02B500-7075-43B1-900E-C676AC985075}" presName="node" presStyleLbl="node1" presStyleIdx="0" presStyleCnt="8">
        <dgm:presLayoutVars>
          <dgm:bulletEnabled val="1"/>
        </dgm:presLayoutVars>
      </dgm:prSet>
      <dgm:spPr/>
    </dgm:pt>
    <dgm:pt modelId="{434C3DFC-E9AF-4FAE-B264-4D5774EAD868}" type="pres">
      <dgm:prSet presAssocID="{6B6096A5-408C-499E-864B-3B6D77D0FC2D}" presName="sibTrans" presStyleCnt="0"/>
      <dgm:spPr/>
    </dgm:pt>
    <dgm:pt modelId="{F30C5DCA-A12D-43C1-BA0A-290FB613102E}" type="pres">
      <dgm:prSet presAssocID="{7CCC87BC-70EC-461B-9C67-25936D7C6039}" presName="node" presStyleLbl="node1" presStyleIdx="1" presStyleCnt="8">
        <dgm:presLayoutVars>
          <dgm:bulletEnabled val="1"/>
        </dgm:presLayoutVars>
      </dgm:prSet>
      <dgm:spPr/>
    </dgm:pt>
    <dgm:pt modelId="{BF5CB6CD-1D20-47B0-A7A5-1670AFC3FE49}" type="pres">
      <dgm:prSet presAssocID="{D97103CD-D3E7-4703-96FC-73761DA7CD47}" presName="sibTrans" presStyleCnt="0"/>
      <dgm:spPr/>
    </dgm:pt>
    <dgm:pt modelId="{2B241FC4-F838-46A3-8863-D4C850FBE3F5}" type="pres">
      <dgm:prSet presAssocID="{11D7DD2F-E543-40ED-A4D0-FB88DC2F29ED}" presName="node" presStyleLbl="node1" presStyleIdx="2" presStyleCnt="8">
        <dgm:presLayoutVars>
          <dgm:bulletEnabled val="1"/>
        </dgm:presLayoutVars>
      </dgm:prSet>
      <dgm:spPr/>
    </dgm:pt>
    <dgm:pt modelId="{1685A52F-F770-4C2E-A80B-3269A65EDB20}" type="pres">
      <dgm:prSet presAssocID="{0C8CE6D4-51D2-42D3-8A17-016F56A0EBB2}" presName="sibTrans" presStyleCnt="0"/>
      <dgm:spPr/>
    </dgm:pt>
    <dgm:pt modelId="{D980C2BD-F5F1-4BD1-B958-A8BBAE5A561A}" type="pres">
      <dgm:prSet presAssocID="{F3D87B90-5A10-4F23-96B5-30399A7DCA6D}" presName="node" presStyleLbl="node1" presStyleIdx="3" presStyleCnt="8">
        <dgm:presLayoutVars>
          <dgm:bulletEnabled val="1"/>
        </dgm:presLayoutVars>
      </dgm:prSet>
      <dgm:spPr/>
    </dgm:pt>
    <dgm:pt modelId="{5FEEAE74-6EFD-4BF0-A0CC-DF2240ED2A90}" type="pres">
      <dgm:prSet presAssocID="{557B1F63-9420-4E90-A1CA-43C6DC59DB9C}" presName="sibTrans" presStyleCnt="0"/>
      <dgm:spPr/>
    </dgm:pt>
    <dgm:pt modelId="{75E0BB74-8374-41D5-8756-E69033285F8E}" type="pres">
      <dgm:prSet presAssocID="{0A1A1AE1-4042-4DAF-8A1D-A354AE05D2A8}" presName="node" presStyleLbl="node1" presStyleIdx="4" presStyleCnt="8">
        <dgm:presLayoutVars>
          <dgm:bulletEnabled val="1"/>
        </dgm:presLayoutVars>
      </dgm:prSet>
      <dgm:spPr/>
    </dgm:pt>
    <dgm:pt modelId="{AF13FB9B-F55D-4139-9918-E4850C5F94BD}" type="pres">
      <dgm:prSet presAssocID="{A39CAEF9-FBBB-4E70-842E-80CA05DB8434}" presName="sibTrans" presStyleCnt="0"/>
      <dgm:spPr/>
    </dgm:pt>
    <dgm:pt modelId="{30E721DF-4729-4CB6-8054-15F974E92D2B}" type="pres">
      <dgm:prSet presAssocID="{98B4B495-B58F-4128-AAA8-44DF8A38B245}" presName="node" presStyleLbl="node1" presStyleIdx="5" presStyleCnt="8">
        <dgm:presLayoutVars>
          <dgm:bulletEnabled val="1"/>
        </dgm:presLayoutVars>
      </dgm:prSet>
      <dgm:spPr/>
    </dgm:pt>
    <dgm:pt modelId="{1DA1E77F-4A4D-4854-98E2-C589576D7ECB}" type="pres">
      <dgm:prSet presAssocID="{25A0749C-20DC-4A3D-A4F7-23E76109333C}" presName="sibTrans" presStyleCnt="0"/>
      <dgm:spPr/>
    </dgm:pt>
    <dgm:pt modelId="{3FA0E3B6-898A-46B4-AD8D-D12E30D6A249}" type="pres">
      <dgm:prSet presAssocID="{C730D8D9-D5D9-4925-BCE9-5554D9489152}" presName="node" presStyleLbl="node1" presStyleIdx="6" presStyleCnt="8">
        <dgm:presLayoutVars>
          <dgm:bulletEnabled val="1"/>
        </dgm:presLayoutVars>
      </dgm:prSet>
      <dgm:spPr/>
    </dgm:pt>
    <dgm:pt modelId="{B42A06C6-813E-4D45-A520-2547D79A97C3}" type="pres">
      <dgm:prSet presAssocID="{DCAF2F7E-E9BA-4BD9-9009-0FC5E42D411B}" presName="sibTrans" presStyleCnt="0"/>
      <dgm:spPr/>
    </dgm:pt>
    <dgm:pt modelId="{970D0CAA-9CE7-400C-8E8F-EE735A697D76}" type="pres">
      <dgm:prSet presAssocID="{B3F7E71C-DDA2-4DB7-BE87-026A23F8A433}" presName="node" presStyleLbl="node1" presStyleIdx="7" presStyleCnt="8">
        <dgm:presLayoutVars>
          <dgm:bulletEnabled val="1"/>
        </dgm:presLayoutVars>
      </dgm:prSet>
      <dgm:spPr/>
    </dgm:pt>
  </dgm:ptLst>
  <dgm:cxnLst>
    <dgm:cxn modelId="{6E252B06-6D08-4245-9138-CBCC8BE6DB73}" type="presOf" srcId="{F3D87B90-5A10-4F23-96B5-30399A7DCA6D}" destId="{D980C2BD-F5F1-4BD1-B958-A8BBAE5A561A}" srcOrd="0" destOrd="0" presId="urn:microsoft.com/office/officeart/2005/8/layout/default"/>
    <dgm:cxn modelId="{67AC660C-1357-490A-8F31-9642FC4072F6}" type="presOf" srcId="{49A7ECCE-0E59-4A33-81C4-6FEBCFDF9BE4}" destId="{14B285CC-7E55-419F-923D-626D80F9E899}" srcOrd="0" destOrd="0" presId="urn:microsoft.com/office/officeart/2005/8/layout/default"/>
    <dgm:cxn modelId="{F63ED02B-C98F-4118-AE31-13642AB3E178}" srcId="{49A7ECCE-0E59-4A33-81C4-6FEBCFDF9BE4}" destId="{B3F7E71C-DDA2-4DB7-BE87-026A23F8A433}" srcOrd="7" destOrd="0" parTransId="{36E57406-B2CF-4482-B8D5-0F8572CAC693}" sibTransId="{ABD5E2AD-5BD8-49CA-83BF-A6CDDF50ECA3}"/>
    <dgm:cxn modelId="{EF589336-2DB1-417C-ADC5-57564F9AF8E7}" srcId="{49A7ECCE-0E59-4A33-81C4-6FEBCFDF9BE4}" destId="{11D7DD2F-E543-40ED-A4D0-FB88DC2F29ED}" srcOrd="2" destOrd="0" parTransId="{ED405FBE-B006-4A0F-868A-36814B316E38}" sibTransId="{0C8CE6D4-51D2-42D3-8A17-016F56A0EBB2}"/>
    <dgm:cxn modelId="{0BB58E5F-6DAF-45F5-82C0-256389373CFC}" type="presOf" srcId="{98B4B495-B58F-4128-AAA8-44DF8A38B245}" destId="{30E721DF-4729-4CB6-8054-15F974E92D2B}" srcOrd="0" destOrd="0" presId="urn:microsoft.com/office/officeart/2005/8/layout/default"/>
    <dgm:cxn modelId="{9B784762-DE4C-436C-80F4-12AB6A9B094E}" srcId="{49A7ECCE-0E59-4A33-81C4-6FEBCFDF9BE4}" destId="{0A1A1AE1-4042-4DAF-8A1D-A354AE05D2A8}" srcOrd="4" destOrd="0" parTransId="{53CA14C2-97E6-4215-A721-73B0B4D03078}" sibTransId="{A39CAEF9-FBBB-4E70-842E-80CA05DB8434}"/>
    <dgm:cxn modelId="{BB6B4B4E-365A-4261-AF20-D6BA36B41A67}" type="presOf" srcId="{7CCC87BC-70EC-461B-9C67-25936D7C6039}" destId="{F30C5DCA-A12D-43C1-BA0A-290FB613102E}" srcOrd="0" destOrd="0" presId="urn:microsoft.com/office/officeart/2005/8/layout/default"/>
    <dgm:cxn modelId="{DC2C3052-8767-4648-A638-1FFE56414EBF}" type="presOf" srcId="{B3F7E71C-DDA2-4DB7-BE87-026A23F8A433}" destId="{970D0CAA-9CE7-400C-8E8F-EE735A697D76}" srcOrd="0" destOrd="0" presId="urn:microsoft.com/office/officeart/2005/8/layout/default"/>
    <dgm:cxn modelId="{52E0FB73-E40C-4E28-ADDF-073A61C479BD}" srcId="{49A7ECCE-0E59-4A33-81C4-6FEBCFDF9BE4}" destId="{F3D87B90-5A10-4F23-96B5-30399A7DCA6D}" srcOrd="3" destOrd="0" parTransId="{3A26BAA6-F336-45FC-909D-4073383A4ECC}" sibTransId="{557B1F63-9420-4E90-A1CA-43C6DC59DB9C}"/>
    <dgm:cxn modelId="{0B8E4177-0656-4F1F-87A9-FDE70EEEFD44}" type="presOf" srcId="{0A1A1AE1-4042-4DAF-8A1D-A354AE05D2A8}" destId="{75E0BB74-8374-41D5-8756-E69033285F8E}" srcOrd="0" destOrd="0" presId="urn:microsoft.com/office/officeart/2005/8/layout/default"/>
    <dgm:cxn modelId="{82064E87-C071-4B18-ABC6-EB565223A580}" srcId="{49A7ECCE-0E59-4A33-81C4-6FEBCFDF9BE4}" destId="{C730D8D9-D5D9-4925-BCE9-5554D9489152}" srcOrd="6" destOrd="0" parTransId="{E2579DD4-0751-43FC-8846-61B7D46D1D3E}" sibTransId="{DCAF2F7E-E9BA-4BD9-9009-0FC5E42D411B}"/>
    <dgm:cxn modelId="{5BD0DA90-32E5-4852-9E04-DF5D1ACBDD20}" srcId="{49A7ECCE-0E59-4A33-81C4-6FEBCFDF9BE4}" destId="{CD02B500-7075-43B1-900E-C676AC985075}" srcOrd="0" destOrd="0" parTransId="{EB53AF16-3F2A-468C-91C5-9463E10AA044}" sibTransId="{6B6096A5-408C-499E-864B-3B6D77D0FC2D}"/>
    <dgm:cxn modelId="{E478FDAC-93F5-4C67-A2FC-B7D414068D8A}" type="presOf" srcId="{C730D8D9-D5D9-4925-BCE9-5554D9489152}" destId="{3FA0E3B6-898A-46B4-AD8D-D12E30D6A249}" srcOrd="0" destOrd="0" presId="urn:microsoft.com/office/officeart/2005/8/layout/default"/>
    <dgm:cxn modelId="{E33C68C8-CBF2-49BA-A04F-FF97B4D0891F}" type="presOf" srcId="{11D7DD2F-E543-40ED-A4D0-FB88DC2F29ED}" destId="{2B241FC4-F838-46A3-8863-D4C850FBE3F5}" srcOrd="0" destOrd="0" presId="urn:microsoft.com/office/officeart/2005/8/layout/default"/>
    <dgm:cxn modelId="{80AE6ECB-787E-469F-B378-8D985FF40ACC}" type="presOf" srcId="{CD02B500-7075-43B1-900E-C676AC985075}" destId="{7BFA020A-846E-4199-B138-EEA68FB7DC3D}" srcOrd="0" destOrd="0" presId="urn:microsoft.com/office/officeart/2005/8/layout/default"/>
    <dgm:cxn modelId="{B343A7EA-9A3E-49F8-B119-2303FB092B1F}" srcId="{49A7ECCE-0E59-4A33-81C4-6FEBCFDF9BE4}" destId="{98B4B495-B58F-4128-AAA8-44DF8A38B245}" srcOrd="5" destOrd="0" parTransId="{C4112B7F-7B0B-4CFF-88D5-9DE6ACBC58BB}" sibTransId="{25A0749C-20DC-4A3D-A4F7-23E76109333C}"/>
    <dgm:cxn modelId="{9AB4AFEF-0EA4-4442-BB5D-F237DB4DF670}" srcId="{49A7ECCE-0E59-4A33-81C4-6FEBCFDF9BE4}" destId="{7CCC87BC-70EC-461B-9C67-25936D7C6039}" srcOrd="1" destOrd="0" parTransId="{30C7D8B6-227D-4E48-B8DC-974F7736F733}" sibTransId="{D97103CD-D3E7-4703-96FC-73761DA7CD47}"/>
    <dgm:cxn modelId="{E1A4BB93-0E1E-4012-90CB-327CDB792DC8}" type="presParOf" srcId="{14B285CC-7E55-419F-923D-626D80F9E899}" destId="{7BFA020A-846E-4199-B138-EEA68FB7DC3D}" srcOrd="0" destOrd="0" presId="urn:microsoft.com/office/officeart/2005/8/layout/default"/>
    <dgm:cxn modelId="{E6B34D8B-9605-49BC-821F-D7D421DC7133}" type="presParOf" srcId="{14B285CC-7E55-419F-923D-626D80F9E899}" destId="{434C3DFC-E9AF-4FAE-B264-4D5774EAD868}" srcOrd="1" destOrd="0" presId="urn:microsoft.com/office/officeart/2005/8/layout/default"/>
    <dgm:cxn modelId="{435D2FD9-6318-4029-BD46-2373C3CB41D7}" type="presParOf" srcId="{14B285CC-7E55-419F-923D-626D80F9E899}" destId="{F30C5DCA-A12D-43C1-BA0A-290FB613102E}" srcOrd="2" destOrd="0" presId="urn:microsoft.com/office/officeart/2005/8/layout/default"/>
    <dgm:cxn modelId="{21D1924A-3E65-4870-A91E-C3149E5184AE}" type="presParOf" srcId="{14B285CC-7E55-419F-923D-626D80F9E899}" destId="{BF5CB6CD-1D20-47B0-A7A5-1670AFC3FE49}" srcOrd="3" destOrd="0" presId="urn:microsoft.com/office/officeart/2005/8/layout/default"/>
    <dgm:cxn modelId="{8DAE7084-7FEC-404E-BCB8-70942CE9D0BF}" type="presParOf" srcId="{14B285CC-7E55-419F-923D-626D80F9E899}" destId="{2B241FC4-F838-46A3-8863-D4C850FBE3F5}" srcOrd="4" destOrd="0" presId="urn:microsoft.com/office/officeart/2005/8/layout/default"/>
    <dgm:cxn modelId="{792D1B59-4DDF-4C78-A76D-7E89FA5A8DAE}" type="presParOf" srcId="{14B285CC-7E55-419F-923D-626D80F9E899}" destId="{1685A52F-F770-4C2E-A80B-3269A65EDB20}" srcOrd="5" destOrd="0" presId="urn:microsoft.com/office/officeart/2005/8/layout/default"/>
    <dgm:cxn modelId="{10AE4085-B202-4B02-9AF9-5CB02F48B283}" type="presParOf" srcId="{14B285CC-7E55-419F-923D-626D80F9E899}" destId="{D980C2BD-F5F1-4BD1-B958-A8BBAE5A561A}" srcOrd="6" destOrd="0" presId="urn:microsoft.com/office/officeart/2005/8/layout/default"/>
    <dgm:cxn modelId="{0F351192-546B-4B7F-8EB3-33A0C3B5BA5D}" type="presParOf" srcId="{14B285CC-7E55-419F-923D-626D80F9E899}" destId="{5FEEAE74-6EFD-4BF0-A0CC-DF2240ED2A90}" srcOrd="7" destOrd="0" presId="urn:microsoft.com/office/officeart/2005/8/layout/default"/>
    <dgm:cxn modelId="{6EAF9169-7048-4CBD-AD39-A6D0B2DA62EB}" type="presParOf" srcId="{14B285CC-7E55-419F-923D-626D80F9E899}" destId="{75E0BB74-8374-41D5-8756-E69033285F8E}" srcOrd="8" destOrd="0" presId="urn:microsoft.com/office/officeart/2005/8/layout/default"/>
    <dgm:cxn modelId="{6031505B-FE83-4940-A0CA-8956936B14CA}" type="presParOf" srcId="{14B285CC-7E55-419F-923D-626D80F9E899}" destId="{AF13FB9B-F55D-4139-9918-E4850C5F94BD}" srcOrd="9" destOrd="0" presId="urn:microsoft.com/office/officeart/2005/8/layout/default"/>
    <dgm:cxn modelId="{2835B00A-CB1F-4FF5-89D5-B9D9CBE966D4}" type="presParOf" srcId="{14B285CC-7E55-419F-923D-626D80F9E899}" destId="{30E721DF-4729-4CB6-8054-15F974E92D2B}" srcOrd="10" destOrd="0" presId="urn:microsoft.com/office/officeart/2005/8/layout/default"/>
    <dgm:cxn modelId="{9F19A5D5-0C82-4B7A-95B2-2457430968D7}" type="presParOf" srcId="{14B285CC-7E55-419F-923D-626D80F9E899}" destId="{1DA1E77F-4A4D-4854-98E2-C589576D7ECB}" srcOrd="11" destOrd="0" presId="urn:microsoft.com/office/officeart/2005/8/layout/default"/>
    <dgm:cxn modelId="{480F577F-DF62-421E-A5B6-A79675E14A26}" type="presParOf" srcId="{14B285CC-7E55-419F-923D-626D80F9E899}" destId="{3FA0E3B6-898A-46B4-AD8D-D12E30D6A249}" srcOrd="12" destOrd="0" presId="urn:microsoft.com/office/officeart/2005/8/layout/default"/>
    <dgm:cxn modelId="{E0CA9CDB-A963-4BB5-B920-37A50B952F08}" type="presParOf" srcId="{14B285CC-7E55-419F-923D-626D80F9E899}" destId="{B42A06C6-813E-4D45-A520-2547D79A97C3}" srcOrd="13" destOrd="0" presId="urn:microsoft.com/office/officeart/2005/8/layout/default"/>
    <dgm:cxn modelId="{AD8DBECF-CCB4-4F03-A05E-9F6035D2E665}" type="presParOf" srcId="{14B285CC-7E55-419F-923D-626D80F9E899}" destId="{970D0CAA-9CE7-400C-8E8F-EE735A697D76}"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D0CEF4-00BE-4092-B21A-5A97909FEC54}" type="doc">
      <dgm:prSet loTypeId="urn:microsoft.com/office/officeart/2008/layout/LinedList" loCatId="list" qsTypeId="urn:microsoft.com/office/officeart/2005/8/quickstyle/simple2" qsCatId="simple" csTypeId="urn:microsoft.com/office/officeart/2005/8/colors/colorful2" csCatId="colorful" phldr="1"/>
      <dgm:spPr/>
      <dgm:t>
        <a:bodyPr/>
        <a:lstStyle/>
        <a:p>
          <a:endParaRPr lang="en-US"/>
        </a:p>
      </dgm:t>
    </dgm:pt>
    <dgm:pt modelId="{0B2B7989-06D0-4D1F-92E2-B19C368A20D0}">
      <dgm:prSet/>
      <dgm:spPr/>
      <dgm:t>
        <a:bodyPr/>
        <a:lstStyle/>
        <a:p>
          <a:r>
            <a:rPr lang="fi-FI"/>
            <a:t>SINUA on kysytty mukaan ihan uuteen alkavaan liiketoimintaan! Kuten olemme puhuneet, SOTE-palveluverkosto tarjoaa töitä ihan hirveän monelle yritykselle. Läheskään kaikki niistä ei ole hoitotyötä tuottavia yrityksiä, vaan ne tekevät jotain sellaista, jolla saadaan palvelua aikaiseksi. </a:t>
          </a:r>
          <a:endParaRPr lang="en-US"/>
        </a:p>
      </dgm:t>
    </dgm:pt>
    <dgm:pt modelId="{835D9C5D-DB1F-4B0C-A0C4-15EDCE9CE790}" type="parTrans" cxnId="{EEFBCED5-2AA2-4F03-94CA-8AB3A44BA6C0}">
      <dgm:prSet/>
      <dgm:spPr/>
      <dgm:t>
        <a:bodyPr/>
        <a:lstStyle/>
        <a:p>
          <a:endParaRPr lang="en-US"/>
        </a:p>
      </dgm:t>
    </dgm:pt>
    <dgm:pt modelId="{BC82C272-3038-45FD-93D7-2FE0D2CE40A4}" type="sibTrans" cxnId="{EEFBCED5-2AA2-4F03-94CA-8AB3A44BA6C0}">
      <dgm:prSet/>
      <dgm:spPr/>
      <dgm:t>
        <a:bodyPr/>
        <a:lstStyle/>
        <a:p>
          <a:endParaRPr lang="en-US"/>
        </a:p>
      </dgm:t>
    </dgm:pt>
    <dgm:pt modelId="{6E431C67-2715-4C7A-AE0C-50E52C7DD20C}">
      <dgm:prSet/>
      <dgm:spPr/>
      <dgm:t>
        <a:bodyPr/>
        <a:lstStyle/>
        <a:p>
          <a:r>
            <a:rPr lang="fi-FI"/>
            <a:t>Silti jokaisessa näissä yrityksessä pitää olla ymmärrystä siitä, mitä siellä SOTE:n kuumassa ytimessä tehdään. Tämä siksi, että he voivat parhaalla mahdollisella tavalla palvella omia asiakkaitaan. </a:t>
          </a:r>
          <a:endParaRPr lang="en-US"/>
        </a:p>
      </dgm:t>
    </dgm:pt>
    <dgm:pt modelId="{0499BC97-60F2-49CA-8B57-78CCC8A4417F}" type="parTrans" cxnId="{0D6FCA75-8CC8-4149-A047-2447FFD8F5FB}">
      <dgm:prSet/>
      <dgm:spPr/>
      <dgm:t>
        <a:bodyPr/>
        <a:lstStyle/>
        <a:p>
          <a:endParaRPr lang="en-US"/>
        </a:p>
      </dgm:t>
    </dgm:pt>
    <dgm:pt modelId="{106ADBAF-13FE-4696-9A83-13DAA68BE610}" type="sibTrans" cxnId="{0D6FCA75-8CC8-4149-A047-2447FFD8F5FB}">
      <dgm:prSet/>
      <dgm:spPr/>
      <dgm:t>
        <a:bodyPr/>
        <a:lstStyle/>
        <a:p>
          <a:endParaRPr lang="en-US"/>
        </a:p>
      </dgm:t>
    </dgm:pt>
    <dgm:pt modelId="{326B8F7C-78FF-4D84-BDC8-617E0EC5EFC2}">
      <dgm:prSet/>
      <dgm:spPr/>
      <dgm:t>
        <a:bodyPr/>
        <a:lstStyle/>
        <a:p>
          <a:r>
            <a:rPr lang="fi-FI"/>
            <a:t>Ehkäpä he juuri siksi pyysivät sinua mukaan!</a:t>
          </a:r>
          <a:endParaRPr lang="en-US"/>
        </a:p>
      </dgm:t>
    </dgm:pt>
    <dgm:pt modelId="{A995E5AD-66C5-4F86-A0F7-68E5BCB40FE9}" type="parTrans" cxnId="{74F51C98-C164-45CC-A940-D252684D76D9}">
      <dgm:prSet/>
      <dgm:spPr/>
      <dgm:t>
        <a:bodyPr/>
        <a:lstStyle/>
        <a:p>
          <a:endParaRPr lang="en-US"/>
        </a:p>
      </dgm:t>
    </dgm:pt>
    <dgm:pt modelId="{D93E9FEE-1B1C-427E-9E82-175814739402}" type="sibTrans" cxnId="{74F51C98-C164-45CC-A940-D252684D76D9}">
      <dgm:prSet/>
      <dgm:spPr/>
      <dgm:t>
        <a:bodyPr/>
        <a:lstStyle/>
        <a:p>
          <a:endParaRPr lang="en-US"/>
        </a:p>
      </dgm:t>
    </dgm:pt>
    <dgm:pt modelId="{1B0B8F8B-DB7A-4587-B3F2-513629D1C006}">
      <dgm:prSet/>
      <dgm:spPr/>
      <dgm:t>
        <a:bodyPr/>
        <a:lstStyle/>
        <a:p>
          <a:r>
            <a:rPr lang="fi-FI" dirty="0"/>
            <a:t>Tämä yritys, joka pyysi sinua mukaan on sellainen, jolla on jo valmis liikeidea. He ovat laatimassa yritykselle myös liiketoimintasuunnitelmaa. Tämä on loistava juttu koska myös sinä pääset vielä tuomaan oman panoksesi sekä liikeideaan että liiketoimintasuunnitelmaan. </a:t>
          </a:r>
          <a:endParaRPr lang="en-US" dirty="0"/>
        </a:p>
      </dgm:t>
    </dgm:pt>
    <dgm:pt modelId="{F193A5A0-81BD-4608-8DF7-FA1EC0C8E2C0}" type="parTrans" cxnId="{54C5C313-09FC-4759-AC97-0A70DBC90665}">
      <dgm:prSet/>
      <dgm:spPr/>
      <dgm:t>
        <a:bodyPr/>
        <a:lstStyle/>
        <a:p>
          <a:endParaRPr lang="en-US"/>
        </a:p>
      </dgm:t>
    </dgm:pt>
    <dgm:pt modelId="{1D4F03F6-57E1-46E6-AE2F-ACBDB0220170}" type="sibTrans" cxnId="{54C5C313-09FC-4759-AC97-0A70DBC90665}">
      <dgm:prSet/>
      <dgm:spPr/>
      <dgm:t>
        <a:bodyPr/>
        <a:lstStyle/>
        <a:p>
          <a:endParaRPr lang="en-US"/>
        </a:p>
      </dgm:t>
    </dgm:pt>
    <dgm:pt modelId="{DB09E42A-BC7B-4250-ABA2-57F89A83B9AE}">
      <dgm:prSet/>
      <dgm:spPr/>
      <dgm:t>
        <a:bodyPr/>
        <a:lstStyle/>
        <a:p>
          <a:r>
            <a:rPr lang="fi-FI"/>
            <a:t>Jos et ihan muista, mikä oli yritysidea, liikeidea ja liiketoimintasuunnitelma, voit tutustua niihin seuraavilla dioilla!</a:t>
          </a:r>
          <a:endParaRPr lang="en-US"/>
        </a:p>
      </dgm:t>
    </dgm:pt>
    <dgm:pt modelId="{0AA6E56E-2C3A-46F7-9601-78EB9CDEF429}" type="parTrans" cxnId="{8ECCDA06-BB05-4C81-8071-1ED26B02CBAC}">
      <dgm:prSet/>
      <dgm:spPr/>
      <dgm:t>
        <a:bodyPr/>
        <a:lstStyle/>
        <a:p>
          <a:endParaRPr lang="en-US"/>
        </a:p>
      </dgm:t>
    </dgm:pt>
    <dgm:pt modelId="{CA9F79ED-310A-41D1-847C-21733E109D16}" type="sibTrans" cxnId="{8ECCDA06-BB05-4C81-8071-1ED26B02CBAC}">
      <dgm:prSet/>
      <dgm:spPr/>
      <dgm:t>
        <a:bodyPr/>
        <a:lstStyle/>
        <a:p>
          <a:endParaRPr lang="en-US"/>
        </a:p>
      </dgm:t>
    </dgm:pt>
    <dgm:pt modelId="{DB331151-AE5F-460E-8021-EDDBD0647CB1}" type="pres">
      <dgm:prSet presAssocID="{57D0CEF4-00BE-4092-B21A-5A97909FEC54}" presName="vert0" presStyleCnt="0">
        <dgm:presLayoutVars>
          <dgm:dir/>
          <dgm:animOne val="branch"/>
          <dgm:animLvl val="lvl"/>
        </dgm:presLayoutVars>
      </dgm:prSet>
      <dgm:spPr/>
    </dgm:pt>
    <dgm:pt modelId="{0E8B3EB5-DCF2-433B-A745-868022E08D95}" type="pres">
      <dgm:prSet presAssocID="{0B2B7989-06D0-4D1F-92E2-B19C368A20D0}" presName="thickLine" presStyleLbl="alignNode1" presStyleIdx="0" presStyleCnt="5"/>
      <dgm:spPr/>
    </dgm:pt>
    <dgm:pt modelId="{2860E7BF-2BE8-490D-86F9-CE91CD617765}" type="pres">
      <dgm:prSet presAssocID="{0B2B7989-06D0-4D1F-92E2-B19C368A20D0}" presName="horz1" presStyleCnt="0"/>
      <dgm:spPr/>
    </dgm:pt>
    <dgm:pt modelId="{52F92CC4-7ED6-4A27-917D-40E76BA4D914}" type="pres">
      <dgm:prSet presAssocID="{0B2B7989-06D0-4D1F-92E2-B19C368A20D0}" presName="tx1" presStyleLbl="revTx" presStyleIdx="0" presStyleCnt="5"/>
      <dgm:spPr/>
    </dgm:pt>
    <dgm:pt modelId="{DC86D11E-E9D7-4E40-A071-BD988A587551}" type="pres">
      <dgm:prSet presAssocID="{0B2B7989-06D0-4D1F-92E2-B19C368A20D0}" presName="vert1" presStyleCnt="0"/>
      <dgm:spPr/>
    </dgm:pt>
    <dgm:pt modelId="{D925996F-392C-4F11-AAA4-05100DF1FBF3}" type="pres">
      <dgm:prSet presAssocID="{6E431C67-2715-4C7A-AE0C-50E52C7DD20C}" presName="thickLine" presStyleLbl="alignNode1" presStyleIdx="1" presStyleCnt="5"/>
      <dgm:spPr/>
    </dgm:pt>
    <dgm:pt modelId="{A3FE69A1-F656-4125-9F47-9F93F343DAD8}" type="pres">
      <dgm:prSet presAssocID="{6E431C67-2715-4C7A-AE0C-50E52C7DD20C}" presName="horz1" presStyleCnt="0"/>
      <dgm:spPr/>
    </dgm:pt>
    <dgm:pt modelId="{529BF183-7314-4341-8425-D95A09008B82}" type="pres">
      <dgm:prSet presAssocID="{6E431C67-2715-4C7A-AE0C-50E52C7DD20C}" presName="tx1" presStyleLbl="revTx" presStyleIdx="1" presStyleCnt="5"/>
      <dgm:spPr/>
    </dgm:pt>
    <dgm:pt modelId="{F81515CC-7B44-4795-8B4B-8A1523C17E83}" type="pres">
      <dgm:prSet presAssocID="{6E431C67-2715-4C7A-AE0C-50E52C7DD20C}" presName="vert1" presStyleCnt="0"/>
      <dgm:spPr/>
    </dgm:pt>
    <dgm:pt modelId="{5291C85E-27E3-454D-B3AE-0BBC54FFD2BD}" type="pres">
      <dgm:prSet presAssocID="{326B8F7C-78FF-4D84-BDC8-617E0EC5EFC2}" presName="thickLine" presStyleLbl="alignNode1" presStyleIdx="2" presStyleCnt="5"/>
      <dgm:spPr/>
    </dgm:pt>
    <dgm:pt modelId="{A440D7CD-D80E-42A3-8F0D-12301A3D4BF1}" type="pres">
      <dgm:prSet presAssocID="{326B8F7C-78FF-4D84-BDC8-617E0EC5EFC2}" presName="horz1" presStyleCnt="0"/>
      <dgm:spPr/>
    </dgm:pt>
    <dgm:pt modelId="{41E81116-E77B-4AE9-810F-59AC422120F7}" type="pres">
      <dgm:prSet presAssocID="{326B8F7C-78FF-4D84-BDC8-617E0EC5EFC2}" presName="tx1" presStyleLbl="revTx" presStyleIdx="2" presStyleCnt="5"/>
      <dgm:spPr/>
    </dgm:pt>
    <dgm:pt modelId="{9737665B-C2DD-4DF8-9364-C47CB1BD45D0}" type="pres">
      <dgm:prSet presAssocID="{326B8F7C-78FF-4D84-BDC8-617E0EC5EFC2}" presName="vert1" presStyleCnt="0"/>
      <dgm:spPr/>
    </dgm:pt>
    <dgm:pt modelId="{2F86877D-1226-4072-B78F-9DDF85072C06}" type="pres">
      <dgm:prSet presAssocID="{1B0B8F8B-DB7A-4587-B3F2-513629D1C006}" presName="thickLine" presStyleLbl="alignNode1" presStyleIdx="3" presStyleCnt="5"/>
      <dgm:spPr/>
    </dgm:pt>
    <dgm:pt modelId="{AB610A3C-763A-406C-B08E-9D167586A5C9}" type="pres">
      <dgm:prSet presAssocID="{1B0B8F8B-DB7A-4587-B3F2-513629D1C006}" presName="horz1" presStyleCnt="0"/>
      <dgm:spPr/>
    </dgm:pt>
    <dgm:pt modelId="{D90DC491-489B-4D6C-A919-4D30F43FB723}" type="pres">
      <dgm:prSet presAssocID="{1B0B8F8B-DB7A-4587-B3F2-513629D1C006}" presName="tx1" presStyleLbl="revTx" presStyleIdx="3" presStyleCnt="5"/>
      <dgm:spPr/>
    </dgm:pt>
    <dgm:pt modelId="{6B713C1C-3441-4748-913E-C9F20F97648A}" type="pres">
      <dgm:prSet presAssocID="{1B0B8F8B-DB7A-4587-B3F2-513629D1C006}" presName="vert1" presStyleCnt="0"/>
      <dgm:spPr/>
    </dgm:pt>
    <dgm:pt modelId="{D8F637D0-7A7A-42E8-85CF-B1F049CA1D50}" type="pres">
      <dgm:prSet presAssocID="{DB09E42A-BC7B-4250-ABA2-57F89A83B9AE}" presName="thickLine" presStyleLbl="alignNode1" presStyleIdx="4" presStyleCnt="5"/>
      <dgm:spPr/>
    </dgm:pt>
    <dgm:pt modelId="{E7E61179-A3FB-4FA4-BEE7-676F04C16BB5}" type="pres">
      <dgm:prSet presAssocID="{DB09E42A-BC7B-4250-ABA2-57F89A83B9AE}" presName="horz1" presStyleCnt="0"/>
      <dgm:spPr/>
    </dgm:pt>
    <dgm:pt modelId="{7FC02C14-FE6E-4EA9-8547-E52C7AFAFB89}" type="pres">
      <dgm:prSet presAssocID="{DB09E42A-BC7B-4250-ABA2-57F89A83B9AE}" presName="tx1" presStyleLbl="revTx" presStyleIdx="4" presStyleCnt="5"/>
      <dgm:spPr/>
    </dgm:pt>
    <dgm:pt modelId="{594B21B7-146F-4EDF-BF58-807DE81A4848}" type="pres">
      <dgm:prSet presAssocID="{DB09E42A-BC7B-4250-ABA2-57F89A83B9AE}" presName="vert1" presStyleCnt="0"/>
      <dgm:spPr/>
    </dgm:pt>
  </dgm:ptLst>
  <dgm:cxnLst>
    <dgm:cxn modelId="{F1115104-D231-430A-9221-5BB7D55EAD4A}" type="presOf" srcId="{0B2B7989-06D0-4D1F-92E2-B19C368A20D0}" destId="{52F92CC4-7ED6-4A27-917D-40E76BA4D914}" srcOrd="0" destOrd="0" presId="urn:microsoft.com/office/officeart/2008/layout/LinedList"/>
    <dgm:cxn modelId="{8ECCDA06-BB05-4C81-8071-1ED26B02CBAC}" srcId="{57D0CEF4-00BE-4092-B21A-5A97909FEC54}" destId="{DB09E42A-BC7B-4250-ABA2-57F89A83B9AE}" srcOrd="4" destOrd="0" parTransId="{0AA6E56E-2C3A-46F7-9601-78EB9CDEF429}" sibTransId="{CA9F79ED-310A-41D1-847C-21733E109D16}"/>
    <dgm:cxn modelId="{9B13370A-53F5-4C6A-849F-6C0846EB8A11}" type="presOf" srcId="{57D0CEF4-00BE-4092-B21A-5A97909FEC54}" destId="{DB331151-AE5F-460E-8021-EDDBD0647CB1}" srcOrd="0" destOrd="0" presId="urn:microsoft.com/office/officeart/2008/layout/LinedList"/>
    <dgm:cxn modelId="{54C5C313-09FC-4759-AC97-0A70DBC90665}" srcId="{57D0CEF4-00BE-4092-B21A-5A97909FEC54}" destId="{1B0B8F8B-DB7A-4587-B3F2-513629D1C006}" srcOrd="3" destOrd="0" parTransId="{F193A5A0-81BD-4608-8DF7-FA1EC0C8E2C0}" sibTransId="{1D4F03F6-57E1-46E6-AE2F-ACBDB0220170}"/>
    <dgm:cxn modelId="{15C9065E-9A34-4180-A9A4-87B8EE02702D}" type="presOf" srcId="{DB09E42A-BC7B-4250-ABA2-57F89A83B9AE}" destId="{7FC02C14-FE6E-4EA9-8547-E52C7AFAFB89}" srcOrd="0" destOrd="0" presId="urn:microsoft.com/office/officeart/2008/layout/LinedList"/>
    <dgm:cxn modelId="{BE1AC074-FD48-4E51-AA8A-81A6D0D01FEF}" type="presOf" srcId="{1B0B8F8B-DB7A-4587-B3F2-513629D1C006}" destId="{D90DC491-489B-4D6C-A919-4D30F43FB723}" srcOrd="0" destOrd="0" presId="urn:microsoft.com/office/officeart/2008/layout/LinedList"/>
    <dgm:cxn modelId="{0D6FCA75-8CC8-4149-A047-2447FFD8F5FB}" srcId="{57D0CEF4-00BE-4092-B21A-5A97909FEC54}" destId="{6E431C67-2715-4C7A-AE0C-50E52C7DD20C}" srcOrd="1" destOrd="0" parTransId="{0499BC97-60F2-49CA-8B57-78CCC8A4417F}" sibTransId="{106ADBAF-13FE-4696-9A83-13DAA68BE610}"/>
    <dgm:cxn modelId="{4B76BB8E-6284-4DAF-9A0B-3C9E40A1292A}" type="presOf" srcId="{326B8F7C-78FF-4D84-BDC8-617E0EC5EFC2}" destId="{41E81116-E77B-4AE9-810F-59AC422120F7}" srcOrd="0" destOrd="0" presId="urn:microsoft.com/office/officeart/2008/layout/LinedList"/>
    <dgm:cxn modelId="{74F51C98-C164-45CC-A940-D252684D76D9}" srcId="{57D0CEF4-00BE-4092-B21A-5A97909FEC54}" destId="{326B8F7C-78FF-4D84-BDC8-617E0EC5EFC2}" srcOrd="2" destOrd="0" parTransId="{A995E5AD-66C5-4F86-A0F7-68E5BCB40FE9}" sibTransId="{D93E9FEE-1B1C-427E-9E82-175814739402}"/>
    <dgm:cxn modelId="{89F73C9C-00BC-4B9C-AAFB-C5848E67E5C4}" type="presOf" srcId="{6E431C67-2715-4C7A-AE0C-50E52C7DD20C}" destId="{529BF183-7314-4341-8425-D95A09008B82}" srcOrd="0" destOrd="0" presId="urn:microsoft.com/office/officeart/2008/layout/LinedList"/>
    <dgm:cxn modelId="{EEFBCED5-2AA2-4F03-94CA-8AB3A44BA6C0}" srcId="{57D0CEF4-00BE-4092-B21A-5A97909FEC54}" destId="{0B2B7989-06D0-4D1F-92E2-B19C368A20D0}" srcOrd="0" destOrd="0" parTransId="{835D9C5D-DB1F-4B0C-A0C4-15EDCE9CE790}" sibTransId="{BC82C272-3038-45FD-93D7-2FE0D2CE40A4}"/>
    <dgm:cxn modelId="{7D6CE646-9C2B-4AEE-905F-6534F6A810C9}" type="presParOf" srcId="{DB331151-AE5F-460E-8021-EDDBD0647CB1}" destId="{0E8B3EB5-DCF2-433B-A745-868022E08D95}" srcOrd="0" destOrd="0" presId="urn:microsoft.com/office/officeart/2008/layout/LinedList"/>
    <dgm:cxn modelId="{56A67D76-36A1-4CB4-8221-0091A9C8FD67}" type="presParOf" srcId="{DB331151-AE5F-460E-8021-EDDBD0647CB1}" destId="{2860E7BF-2BE8-490D-86F9-CE91CD617765}" srcOrd="1" destOrd="0" presId="urn:microsoft.com/office/officeart/2008/layout/LinedList"/>
    <dgm:cxn modelId="{92C0A80C-49D7-41E9-B9DE-FB7FF8BAED36}" type="presParOf" srcId="{2860E7BF-2BE8-490D-86F9-CE91CD617765}" destId="{52F92CC4-7ED6-4A27-917D-40E76BA4D914}" srcOrd="0" destOrd="0" presId="urn:microsoft.com/office/officeart/2008/layout/LinedList"/>
    <dgm:cxn modelId="{0BEF54E3-0A51-4BF8-8903-F693C4FFBBDC}" type="presParOf" srcId="{2860E7BF-2BE8-490D-86F9-CE91CD617765}" destId="{DC86D11E-E9D7-4E40-A071-BD988A587551}" srcOrd="1" destOrd="0" presId="urn:microsoft.com/office/officeart/2008/layout/LinedList"/>
    <dgm:cxn modelId="{D22EB708-9D93-4264-ABC8-F5F9BE5B4A6B}" type="presParOf" srcId="{DB331151-AE5F-460E-8021-EDDBD0647CB1}" destId="{D925996F-392C-4F11-AAA4-05100DF1FBF3}" srcOrd="2" destOrd="0" presId="urn:microsoft.com/office/officeart/2008/layout/LinedList"/>
    <dgm:cxn modelId="{AC607EA4-A9BC-42AC-9234-203207A97AFE}" type="presParOf" srcId="{DB331151-AE5F-460E-8021-EDDBD0647CB1}" destId="{A3FE69A1-F656-4125-9F47-9F93F343DAD8}" srcOrd="3" destOrd="0" presId="urn:microsoft.com/office/officeart/2008/layout/LinedList"/>
    <dgm:cxn modelId="{019F9EC9-5603-497C-8F37-469AE56FF68F}" type="presParOf" srcId="{A3FE69A1-F656-4125-9F47-9F93F343DAD8}" destId="{529BF183-7314-4341-8425-D95A09008B82}" srcOrd="0" destOrd="0" presId="urn:microsoft.com/office/officeart/2008/layout/LinedList"/>
    <dgm:cxn modelId="{69011876-758A-40E7-93F6-105C10B09221}" type="presParOf" srcId="{A3FE69A1-F656-4125-9F47-9F93F343DAD8}" destId="{F81515CC-7B44-4795-8B4B-8A1523C17E83}" srcOrd="1" destOrd="0" presId="urn:microsoft.com/office/officeart/2008/layout/LinedList"/>
    <dgm:cxn modelId="{9ECED632-F6D5-4B43-B8FE-FB867DAC9CF7}" type="presParOf" srcId="{DB331151-AE5F-460E-8021-EDDBD0647CB1}" destId="{5291C85E-27E3-454D-B3AE-0BBC54FFD2BD}" srcOrd="4" destOrd="0" presId="urn:microsoft.com/office/officeart/2008/layout/LinedList"/>
    <dgm:cxn modelId="{BA99EB2B-6B74-4534-A2AD-688975AFE9BE}" type="presParOf" srcId="{DB331151-AE5F-460E-8021-EDDBD0647CB1}" destId="{A440D7CD-D80E-42A3-8F0D-12301A3D4BF1}" srcOrd="5" destOrd="0" presId="urn:microsoft.com/office/officeart/2008/layout/LinedList"/>
    <dgm:cxn modelId="{A3C730D7-BFBB-4163-A36E-F046B5087811}" type="presParOf" srcId="{A440D7CD-D80E-42A3-8F0D-12301A3D4BF1}" destId="{41E81116-E77B-4AE9-810F-59AC422120F7}" srcOrd="0" destOrd="0" presId="urn:microsoft.com/office/officeart/2008/layout/LinedList"/>
    <dgm:cxn modelId="{6BBD0A02-F213-4616-AC2E-01995DB8504A}" type="presParOf" srcId="{A440D7CD-D80E-42A3-8F0D-12301A3D4BF1}" destId="{9737665B-C2DD-4DF8-9364-C47CB1BD45D0}" srcOrd="1" destOrd="0" presId="urn:microsoft.com/office/officeart/2008/layout/LinedList"/>
    <dgm:cxn modelId="{AE9DC82E-AC36-4E70-9776-594A005D4F74}" type="presParOf" srcId="{DB331151-AE5F-460E-8021-EDDBD0647CB1}" destId="{2F86877D-1226-4072-B78F-9DDF85072C06}" srcOrd="6" destOrd="0" presId="urn:microsoft.com/office/officeart/2008/layout/LinedList"/>
    <dgm:cxn modelId="{93B3404B-9619-43D9-92BE-54DBAA20F12D}" type="presParOf" srcId="{DB331151-AE5F-460E-8021-EDDBD0647CB1}" destId="{AB610A3C-763A-406C-B08E-9D167586A5C9}" srcOrd="7" destOrd="0" presId="urn:microsoft.com/office/officeart/2008/layout/LinedList"/>
    <dgm:cxn modelId="{380B6A61-A18D-42E8-BB84-90ECFB64A5CC}" type="presParOf" srcId="{AB610A3C-763A-406C-B08E-9D167586A5C9}" destId="{D90DC491-489B-4D6C-A919-4D30F43FB723}" srcOrd="0" destOrd="0" presId="urn:microsoft.com/office/officeart/2008/layout/LinedList"/>
    <dgm:cxn modelId="{48E7A100-A4E8-4358-A485-5697B7C1B9FF}" type="presParOf" srcId="{AB610A3C-763A-406C-B08E-9D167586A5C9}" destId="{6B713C1C-3441-4748-913E-C9F20F97648A}" srcOrd="1" destOrd="0" presId="urn:microsoft.com/office/officeart/2008/layout/LinedList"/>
    <dgm:cxn modelId="{8BC3FF13-3BB7-4C25-8DAD-399FD0D7C0AA}" type="presParOf" srcId="{DB331151-AE5F-460E-8021-EDDBD0647CB1}" destId="{D8F637D0-7A7A-42E8-85CF-B1F049CA1D50}" srcOrd="8" destOrd="0" presId="urn:microsoft.com/office/officeart/2008/layout/LinedList"/>
    <dgm:cxn modelId="{DBF1AD7E-6965-4CE1-8286-5D1B2486A81C}" type="presParOf" srcId="{DB331151-AE5F-460E-8021-EDDBD0647CB1}" destId="{E7E61179-A3FB-4FA4-BEE7-676F04C16BB5}" srcOrd="9" destOrd="0" presId="urn:microsoft.com/office/officeart/2008/layout/LinedList"/>
    <dgm:cxn modelId="{09161815-8B28-46DF-B042-942F515A3F9A}" type="presParOf" srcId="{E7E61179-A3FB-4FA4-BEE7-676F04C16BB5}" destId="{7FC02C14-FE6E-4EA9-8547-E52C7AFAFB89}" srcOrd="0" destOrd="0" presId="urn:microsoft.com/office/officeart/2008/layout/LinedList"/>
    <dgm:cxn modelId="{050B4A44-8229-4F55-A677-2266FA9D0E87}" type="presParOf" srcId="{E7E61179-A3FB-4FA4-BEE7-676F04C16BB5}" destId="{594B21B7-146F-4EDF-BF58-807DE81A484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A020A-846E-4199-B138-EEA68FB7DC3D}">
      <dsp:nvSpPr>
        <dsp:cNvPr id="0" name=""/>
        <dsp:cNvSpPr/>
      </dsp:nvSpPr>
      <dsp:spPr>
        <a:xfrm>
          <a:off x="0" y="459521"/>
          <a:ext cx="1700160" cy="10200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t>Koulutus</a:t>
          </a:r>
        </a:p>
      </dsp:txBody>
      <dsp:txXfrm>
        <a:off x="0" y="459521"/>
        <a:ext cx="1700160" cy="1020096"/>
      </dsp:txXfrm>
    </dsp:sp>
    <dsp:sp modelId="{F30C5DCA-A12D-43C1-BA0A-290FB613102E}">
      <dsp:nvSpPr>
        <dsp:cNvPr id="0" name=""/>
        <dsp:cNvSpPr/>
      </dsp:nvSpPr>
      <dsp:spPr>
        <a:xfrm>
          <a:off x="1870177" y="459521"/>
          <a:ext cx="1700160" cy="10200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t>Teknologia</a:t>
          </a:r>
        </a:p>
      </dsp:txBody>
      <dsp:txXfrm>
        <a:off x="1870177" y="459521"/>
        <a:ext cx="1700160" cy="1020096"/>
      </dsp:txXfrm>
    </dsp:sp>
    <dsp:sp modelId="{2B241FC4-F838-46A3-8863-D4C850FBE3F5}">
      <dsp:nvSpPr>
        <dsp:cNvPr id="0" name=""/>
        <dsp:cNvSpPr/>
      </dsp:nvSpPr>
      <dsp:spPr>
        <a:xfrm>
          <a:off x="3740354" y="459521"/>
          <a:ext cx="1700160" cy="10200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t>SOTE-palvelu</a:t>
          </a:r>
        </a:p>
      </dsp:txBody>
      <dsp:txXfrm>
        <a:off x="3740354" y="459521"/>
        <a:ext cx="1700160" cy="1020096"/>
      </dsp:txXfrm>
    </dsp:sp>
    <dsp:sp modelId="{D980C2BD-F5F1-4BD1-B958-A8BBAE5A561A}">
      <dsp:nvSpPr>
        <dsp:cNvPr id="0" name=""/>
        <dsp:cNvSpPr/>
      </dsp:nvSpPr>
      <dsp:spPr>
        <a:xfrm>
          <a:off x="0" y="1649634"/>
          <a:ext cx="1700160" cy="10200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t>Viestintä</a:t>
          </a:r>
        </a:p>
      </dsp:txBody>
      <dsp:txXfrm>
        <a:off x="0" y="1649634"/>
        <a:ext cx="1700160" cy="1020096"/>
      </dsp:txXfrm>
    </dsp:sp>
    <dsp:sp modelId="{75E0BB74-8374-41D5-8756-E69033285F8E}">
      <dsp:nvSpPr>
        <dsp:cNvPr id="0" name=""/>
        <dsp:cNvSpPr/>
      </dsp:nvSpPr>
      <dsp:spPr>
        <a:xfrm>
          <a:off x="1870177" y="1649634"/>
          <a:ext cx="1700160" cy="10200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t>Markkinointi ja myynti</a:t>
          </a:r>
        </a:p>
      </dsp:txBody>
      <dsp:txXfrm>
        <a:off x="1870177" y="1649634"/>
        <a:ext cx="1700160" cy="1020096"/>
      </dsp:txXfrm>
    </dsp:sp>
    <dsp:sp modelId="{30E721DF-4729-4CB6-8054-15F974E92D2B}">
      <dsp:nvSpPr>
        <dsp:cNvPr id="0" name=""/>
        <dsp:cNvSpPr/>
      </dsp:nvSpPr>
      <dsp:spPr>
        <a:xfrm>
          <a:off x="3740354" y="1649634"/>
          <a:ext cx="1700160" cy="10200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t>Asiakaspalvelu</a:t>
          </a:r>
        </a:p>
      </dsp:txBody>
      <dsp:txXfrm>
        <a:off x="3740354" y="1649634"/>
        <a:ext cx="1700160" cy="1020096"/>
      </dsp:txXfrm>
    </dsp:sp>
    <dsp:sp modelId="{3FA0E3B6-898A-46B4-AD8D-D12E30D6A249}">
      <dsp:nvSpPr>
        <dsp:cNvPr id="0" name=""/>
        <dsp:cNvSpPr/>
      </dsp:nvSpPr>
      <dsp:spPr>
        <a:xfrm>
          <a:off x="935088" y="2839746"/>
          <a:ext cx="1700160" cy="10200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t>Hyvinvointi</a:t>
          </a:r>
        </a:p>
      </dsp:txBody>
      <dsp:txXfrm>
        <a:off x="935088" y="2839746"/>
        <a:ext cx="1700160" cy="1020096"/>
      </dsp:txXfrm>
    </dsp:sp>
    <dsp:sp modelId="{970D0CAA-9CE7-400C-8E8F-EE735A697D76}">
      <dsp:nvSpPr>
        <dsp:cNvPr id="0" name=""/>
        <dsp:cNvSpPr/>
      </dsp:nvSpPr>
      <dsp:spPr>
        <a:xfrm>
          <a:off x="2805265" y="2839746"/>
          <a:ext cx="1700160" cy="10200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t>Liikkeenjohdon konsultointi</a:t>
          </a:r>
        </a:p>
      </dsp:txBody>
      <dsp:txXfrm>
        <a:off x="2805265" y="2839746"/>
        <a:ext cx="1700160" cy="10200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B3EB5-DCF2-433B-A745-868022E08D95}">
      <dsp:nvSpPr>
        <dsp:cNvPr id="0" name=""/>
        <dsp:cNvSpPr/>
      </dsp:nvSpPr>
      <dsp:spPr>
        <a:xfrm>
          <a:off x="0" y="478"/>
          <a:ext cx="5324475"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2F92CC4-7ED6-4A27-917D-40E76BA4D914}">
      <dsp:nvSpPr>
        <dsp:cNvPr id="0" name=""/>
        <dsp:cNvSpPr/>
      </dsp:nvSpPr>
      <dsp:spPr>
        <a:xfrm>
          <a:off x="0" y="478"/>
          <a:ext cx="5324475" cy="78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kern="1200"/>
            <a:t>SINUA on kysytty mukaan ihan uuteen alkavaan liiketoimintaan! Kuten olemme puhuneet, SOTE-palveluverkosto tarjoaa töitä ihan hirveän monelle yritykselle. Läheskään kaikki niistä ei ole hoitotyötä tuottavia yrityksiä, vaan ne tekevät jotain sellaista, jolla saadaan palvelua aikaiseksi. </a:t>
          </a:r>
          <a:endParaRPr lang="en-US" sz="1200" kern="1200"/>
        </a:p>
      </dsp:txBody>
      <dsp:txXfrm>
        <a:off x="0" y="478"/>
        <a:ext cx="5324475" cy="783716"/>
      </dsp:txXfrm>
    </dsp:sp>
    <dsp:sp modelId="{D925996F-392C-4F11-AAA4-05100DF1FBF3}">
      <dsp:nvSpPr>
        <dsp:cNvPr id="0" name=""/>
        <dsp:cNvSpPr/>
      </dsp:nvSpPr>
      <dsp:spPr>
        <a:xfrm>
          <a:off x="0" y="784194"/>
          <a:ext cx="5324475" cy="0"/>
        </a:xfrm>
        <a:prstGeom prst="line">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29BF183-7314-4341-8425-D95A09008B82}">
      <dsp:nvSpPr>
        <dsp:cNvPr id="0" name=""/>
        <dsp:cNvSpPr/>
      </dsp:nvSpPr>
      <dsp:spPr>
        <a:xfrm>
          <a:off x="0" y="784194"/>
          <a:ext cx="5324475" cy="78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kern="1200"/>
            <a:t>Silti jokaisessa näissä yrityksessä pitää olla ymmärrystä siitä, mitä siellä SOTE:n kuumassa ytimessä tehdään. Tämä siksi, että he voivat parhaalla mahdollisella tavalla palvella omia asiakkaitaan. </a:t>
          </a:r>
          <a:endParaRPr lang="en-US" sz="1200" kern="1200"/>
        </a:p>
      </dsp:txBody>
      <dsp:txXfrm>
        <a:off x="0" y="784194"/>
        <a:ext cx="5324475" cy="783716"/>
      </dsp:txXfrm>
    </dsp:sp>
    <dsp:sp modelId="{5291C85E-27E3-454D-B3AE-0BBC54FFD2BD}">
      <dsp:nvSpPr>
        <dsp:cNvPr id="0" name=""/>
        <dsp:cNvSpPr/>
      </dsp:nvSpPr>
      <dsp:spPr>
        <a:xfrm>
          <a:off x="0" y="1567910"/>
          <a:ext cx="5324475"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1E81116-E77B-4AE9-810F-59AC422120F7}">
      <dsp:nvSpPr>
        <dsp:cNvPr id="0" name=""/>
        <dsp:cNvSpPr/>
      </dsp:nvSpPr>
      <dsp:spPr>
        <a:xfrm>
          <a:off x="0" y="1567910"/>
          <a:ext cx="5324475" cy="78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kern="1200"/>
            <a:t>Ehkäpä he juuri siksi pyysivät sinua mukaan!</a:t>
          </a:r>
          <a:endParaRPr lang="en-US" sz="1200" kern="1200"/>
        </a:p>
      </dsp:txBody>
      <dsp:txXfrm>
        <a:off x="0" y="1567910"/>
        <a:ext cx="5324475" cy="783716"/>
      </dsp:txXfrm>
    </dsp:sp>
    <dsp:sp modelId="{2F86877D-1226-4072-B78F-9DDF85072C06}">
      <dsp:nvSpPr>
        <dsp:cNvPr id="0" name=""/>
        <dsp:cNvSpPr/>
      </dsp:nvSpPr>
      <dsp:spPr>
        <a:xfrm>
          <a:off x="0" y="2351627"/>
          <a:ext cx="5324475" cy="0"/>
        </a:xfrm>
        <a:prstGeom prst="line">
          <a:avLst/>
        </a:prstGeom>
        <a:solidFill>
          <a:schemeClr val="accent2">
            <a:hueOff val="4832710"/>
            <a:satOff val="-13870"/>
            <a:lumOff val="-22207"/>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90DC491-489B-4D6C-A919-4D30F43FB723}">
      <dsp:nvSpPr>
        <dsp:cNvPr id="0" name=""/>
        <dsp:cNvSpPr/>
      </dsp:nvSpPr>
      <dsp:spPr>
        <a:xfrm>
          <a:off x="0" y="2351627"/>
          <a:ext cx="5324475" cy="78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kern="1200" dirty="0"/>
            <a:t>Tämä yritys, joka pyysi sinua mukaan on sellainen, jolla on jo valmis liikeidea. He ovat laatimassa yritykselle myös liiketoimintasuunnitelmaa. Tämä on loistava juttu koska myös sinä pääset vielä tuomaan oman panoksesi sekä liikeideaan että liiketoimintasuunnitelmaan. </a:t>
          </a:r>
          <a:endParaRPr lang="en-US" sz="1200" kern="1200" dirty="0"/>
        </a:p>
      </dsp:txBody>
      <dsp:txXfrm>
        <a:off x="0" y="2351627"/>
        <a:ext cx="5324475" cy="783716"/>
      </dsp:txXfrm>
    </dsp:sp>
    <dsp:sp modelId="{D8F637D0-7A7A-42E8-85CF-B1F049CA1D50}">
      <dsp:nvSpPr>
        <dsp:cNvPr id="0" name=""/>
        <dsp:cNvSpPr/>
      </dsp:nvSpPr>
      <dsp:spPr>
        <a:xfrm>
          <a:off x="0" y="3135343"/>
          <a:ext cx="5324475"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FC02C14-FE6E-4EA9-8547-E52C7AFAFB89}">
      <dsp:nvSpPr>
        <dsp:cNvPr id="0" name=""/>
        <dsp:cNvSpPr/>
      </dsp:nvSpPr>
      <dsp:spPr>
        <a:xfrm>
          <a:off x="0" y="3135343"/>
          <a:ext cx="5324475" cy="78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kern="1200"/>
            <a:t>Jos et ihan muista, mikä oli yritysidea, liikeidea ja liiketoimintasuunnitelma, voit tutustua niihin seuraavilla dioilla!</a:t>
          </a:r>
          <a:endParaRPr lang="en-US" sz="1200" kern="1200"/>
        </a:p>
      </dsp:txBody>
      <dsp:txXfrm>
        <a:off x="0" y="3135343"/>
        <a:ext cx="5324475" cy="7837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17F34-AF30-4D9E-9BEA-747DE7A18A27}" type="datetimeFigureOut">
              <a:rPr lang="fi-FI" smtClean="0"/>
              <a:t>16.2.2025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9F58D-30DE-45AD-8828-1D94B7339329}" type="slidenum">
              <a:rPr lang="fi-FI" smtClean="0"/>
              <a:t>‹#›</a:t>
            </a:fld>
            <a:endParaRPr lang="fi-FI"/>
          </a:p>
        </p:txBody>
      </p:sp>
    </p:spTree>
    <p:extLst>
      <p:ext uri="{BB962C8B-B14F-4D97-AF65-F5344CB8AC3E}">
        <p14:creationId xmlns:p14="http://schemas.microsoft.com/office/powerpoint/2010/main" val="3127229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2703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4673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55F18E-3226-88E4-0239-DF800771896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3B63E4B8-00AC-CF7D-E5AA-C9006DEE7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AAB364FF-B4FF-6980-1D15-3ED756C13BAF}"/>
              </a:ext>
            </a:extLst>
          </p:cNvPr>
          <p:cNvSpPr>
            <a:spLocks noGrp="1"/>
          </p:cNvSpPr>
          <p:nvPr>
            <p:ph type="dt" sz="half" idx="10"/>
          </p:nvPr>
        </p:nvSpPr>
        <p:spPr/>
        <p:txBody>
          <a:bodyPr/>
          <a:lstStyle/>
          <a:p>
            <a:fld id="{345A8280-9735-4952-9222-CC111B0554B1}" type="datetimeFigureOut">
              <a:rPr lang="fi-FI" smtClean="0"/>
              <a:t>16.2.2025</a:t>
            </a:fld>
            <a:endParaRPr lang="fi-FI"/>
          </a:p>
        </p:txBody>
      </p:sp>
      <p:sp>
        <p:nvSpPr>
          <p:cNvPr id="5" name="Alatunnisteen paikkamerkki 4">
            <a:extLst>
              <a:ext uri="{FF2B5EF4-FFF2-40B4-BE49-F238E27FC236}">
                <a16:creationId xmlns:a16="http://schemas.microsoft.com/office/drawing/2014/main" id="{50DE3106-AB4A-800C-D72A-176D2A4E907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761F789-D378-816C-D8F5-A1539112A567}"/>
              </a:ext>
            </a:extLst>
          </p:cNvPr>
          <p:cNvSpPr>
            <a:spLocks noGrp="1"/>
          </p:cNvSpPr>
          <p:nvPr>
            <p:ph type="sldNum" sz="quarter" idx="12"/>
          </p:nvPr>
        </p:nvSpPr>
        <p:spPr/>
        <p:txBody>
          <a:bodyPr/>
          <a:lstStyle/>
          <a:p>
            <a:fld id="{653376AB-B808-4779-8AC8-503D0D33FB0A}" type="slidenum">
              <a:rPr lang="fi-FI" smtClean="0"/>
              <a:t>‹#›</a:t>
            </a:fld>
            <a:endParaRPr lang="fi-FI"/>
          </a:p>
        </p:txBody>
      </p:sp>
    </p:spTree>
    <p:extLst>
      <p:ext uri="{BB962C8B-B14F-4D97-AF65-F5344CB8AC3E}">
        <p14:creationId xmlns:p14="http://schemas.microsoft.com/office/powerpoint/2010/main" val="2199216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AE2549-C557-1279-22C7-F63973BA23D0}"/>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52D3444-605D-EAA6-7FDC-0F2F71809BD2}"/>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8684FAC-37BD-2A15-E9B0-3832E6D8906D}"/>
              </a:ext>
            </a:extLst>
          </p:cNvPr>
          <p:cNvSpPr>
            <a:spLocks noGrp="1"/>
          </p:cNvSpPr>
          <p:nvPr>
            <p:ph type="dt" sz="half" idx="10"/>
          </p:nvPr>
        </p:nvSpPr>
        <p:spPr/>
        <p:txBody>
          <a:bodyPr/>
          <a:lstStyle/>
          <a:p>
            <a:fld id="{345A8280-9735-4952-9222-CC111B0554B1}" type="datetimeFigureOut">
              <a:rPr lang="fi-FI" smtClean="0"/>
              <a:t>16.2.2025</a:t>
            </a:fld>
            <a:endParaRPr lang="fi-FI"/>
          </a:p>
        </p:txBody>
      </p:sp>
      <p:sp>
        <p:nvSpPr>
          <p:cNvPr id="5" name="Alatunnisteen paikkamerkki 4">
            <a:extLst>
              <a:ext uri="{FF2B5EF4-FFF2-40B4-BE49-F238E27FC236}">
                <a16:creationId xmlns:a16="http://schemas.microsoft.com/office/drawing/2014/main" id="{ACF48482-F317-A5E1-E5E9-44EFCAECA9C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D5BB0A0-DFB2-6C34-901F-DCCE57E08654}"/>
              </a:ext>
            </a:extLst>
          </p:cNvPr>
          <p:cNvSpPr>
            <a:spLocks noGrp="1"/>
          </p:cNvSpPr>
          <p:nvPr>
            <p:ph type="sldNum" sz="quarter" idx="12"/>
          </p:nvPr>
        </p:nvSpPr>
        <p:spPr/>
        <p:txBody>
          <a:bodyPr/>
          <a:lstStyle/>
          <a:p>
            <a:fld id="{653376AB-B808-4779-8AC8-503D0D33FB0A}" type="slidenum">
              <a:rPr lang="fi-FI" smtClean="0"/>
              <a:t>‹#›</a:t>
            </a:fld>
            <a:endParaRPr lang="fi-FI"/>
          </a:p>
        </p:txBody>
      </p:sp>
    </p:spTree>
    <p:extLst>
      <p:ext uri="{BB962C8B-B14F-4D97-AF65-F5344CB8AC3E}">
        <p14:creationId xmlns:p14="http://schemas.microsoft.com/office/powerpoint/2010/main" val="3121905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44297B41-70CF-082E-EC2B-C73600617248}"/>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39834909-96C9-A70C-E4FA-AA1CB9B84436}"/>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D27C4F0-7718-7BE3-AAE4-65C3168CB396}"/>
              </a:ext>
            </a:extLst>
          </p:cNvPr>
          <p:cNvSpPr>
            <a:spLocks noGrp="1"/>
          </p:cNvSpPr>
          <p:nvPr>
            <p:ph type="dt" sz="half" idx="10"/>
          </p:nvPr>
        </p:nvSpPr>
        <p:spPr/>
        <p:txBody>
          <a:bodyPr/>
          <a:lstStyle/>
          <a:p>
            <a:fld id="{345A8280-9735-4952-9222-CC111B0554B1}" type="datetimeFigureOut">
              <a:rPr lang="fi-FI" smtClean="0"/>
              <a:t>16.2.2025</a:t>
            </a:fld>
            <a:endParaRPr lang="fi-FI"/>
          </a:p>
        </p:txBody>
      </p:sp>
      <p:sp>
        <p:nvSpPr>
          <p:cNvPr id="5" name="Alatunnisteen paikkamerkki 4">
            <a:extLst>
              <a:ext uri="{FF2B5EF4-FFF2-40B4-BE49-F238E27FC236}">
                <a16:creationId xmlns:a16="http://schemas.microsoft.com/office/drawing/2014/main" id="{74804048-2AB6-59B4-F00E-204DF14E75F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4296486-4562-2591-26BB-0D3942837869}"/>
              </a:ext>
            </a:extLst>
          </p:cNvPr>
          <p:cNvSpPr>
            <a:spLocks noGrp="1"/>
          </p:cNvSpPr>
          <p:nvPr>
            <p:ph type="sldNum" sz="quarter" idx="12"/>
          </p:nvPr>
        </p:nvSpPr>
        <p:spPr/>
        <p:txBody>
          <a:bodyPr/>
          <a:lstStyle/>
          <a:p>
            <a:fld id="{653376AB-B808-4779-8AC8-503D0D33FB0A}" type="slidenum">
              <a:rPr lang="fi-FI" smtClean="0"/>
              <a:t>‹#›</a:t>
            </a:fld>
            <a:endParaRPr lang="fi-FI"/>
          </a:p>
        </p:txBody>
      </p:sp>
    </p:spTree>
    <p:extLst>
      <p:ext uri="{BB962C8B-B14F-4D97-AF65-F5344CB8AC3E}">
        <p14:creationId xmlns:p14="http://schemas.microsoft.com/office/powerpoint/2010/main" val="2416088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tsikko kuvalla 2">
  <p:cSld name="Otsikko kuvalla 2">
    <p:bg>
      <p:bgPr>
        <a:solidFill>
          <a:schemeClr val="dk1"/>
        </a:solid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mt="44000"/>
          </a:blip>
          <a:srcRect l="4467" t="7490" b="11956"/>
          <a:stretch/>
        </p:blipFill>
        <p:spPr>
          <a:xfrm>
            <a:off x="0" y="-1"/>
            <a:ext cx="12192000" cy="6858001"/>
          </a:xfrm>
          <a:prstGeom prst="rect">
            <a:avLst/>
          </a:prstGeom>
          <a:noFill/>
          <a:ln>
            <a:noFill/>
          </a:ln>
        </p:spPr>
      </p:pic>
      <p:sp>
        <p:nvSpPr>
          <p:cNvPr id="15" name="Google Shape;15;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3" descr="A close up of a sign &#10; &#10;Description automatically generated"/>
          <p:cNvPicPr preferRelativeResize="0"/>
          <p:nvPr/>
        </p:nvPicPr>
        <p:blipFill rotWithShape="1">
          <a:blip r:embed="rId3">
            <a:alphaModFix/>
          </a:blip>
          <a:srcRect/>
          <a:stretch/>
        </p:blipFill>
        <p:spPr>
          <a:xfrm>
            <a:off x="10418315" y="5929447"/>
            <a:ext cx="1478492" cy="654233"/>
          </a:xfrm>
          <a:prstGeom prst="rect">
            <a:avLst/>
          </a:prstGeom>
          <a:noFill/>
          <a:ln>
            <a:noFill/>
          </a:ln>
        </p:spPr>
      </p:pic>
    </p:spTree>
    <p:extLst>
      <p:ext uri="{BB962C8B-B14F-4D97-AF65-F5344CB8AC3E}">
        <p14:creationId xmlns:p14="http://schemas.microsoft.com/office/powerpoint/2010/main" val="4031680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tsikko kuvalla 1">
  <p:cSld name="Otsikko kuvalla 1">
    <p:bg>
      <p:bgPr>
        <a:solidFill>
          <a:schemeClr val="dk1"/>
        </a:solidFill>
        <a:effectLst/>
      </p:bgPr>
    </p:bg>
    <p:spTree>
      <p:nvGrpSpPr>
        <p:cNvPr id="1" name="Shape 8"/>
        <p:cNvGrpSpPr/>
        <p:nvPr/>
      </p:nvGrpSpPr>
      <p:grpSpPr>
        <a:xfrm>
          <a:off x="0" y="0"/>
          <a:ext cx="0" cy="0"/>
          <a:chOff x="0" y="0"/>
          <a:chExt cx="0" cy="0"/>
        </a:xfrm>
      </p:grpSpPr>
      <p:pic>
        <p:nvPicPr>
          <p:cNvPr id="9" name="Google Shape;9;p2" descr="A picture containing person, wall, indoor, man &#10; &#10;Description automatically generated"/>
          <p:cNvPicPr preferRelativeResize="0"/>
          <p:nvPr/>
        </p:nvPicPr>
        <p:blipFill rotWithShape="1">
          <a:blip r:embed="rId2">
            <a:alphaModFix amt="44000"/>
          </a:blip>
          <a:srcRect l="714" t="6331" r="713" b="10526"/>
          <a:stretch/>
        </p:blipFill>
        <p:spPr>
          <a:xfrm>
            <a:off x="0" y="-1"/>
            <a:ext cx="12192000" cy="6858001"/>
          </a:xfrm>
          <a:prstGeom prst="rect">
            <a:avLst/>
          </a:prstGeom>
          <a:noFill/>
          <a:ln>
            <a:noFill/>
          </a:ln>
        </p:spPr>
      </p:pic>
      <p:sp>
        <p:nvSpPr>
          <p:cNvPr id="10" name="Google Shape;10;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 name="Google Shape;12;p2" descr="A close up of a sign &#10; &#10;Description automatically generated"/>
          <p:cNvPicPr preferRelativeResize="0"/>
          <p:nvPr/>
        </p:nvPicPr>
        <p:blipFill rotWithShape="1">
          <a:blip r:embed="rId3">
            <a:alphaModFix/>
          </a:blip>
          <a:srcRect/>
          <a:stretch/>
        </p:blipFill>
        <p:spPr>
          <a:xfrm>
            <a:off x="10418315" y="5929447"/>
            <a:ext cx="1478492" cy="654233"/>
          </a:xfrm>
          <a:prstGeom prst="rect">
            <a:avLst/>
          </a:prstGeom>
          <a:noFill/>
          <a:ln>
            <a:noFill/>
          </a:ln>
        </p:spPr>
      </p:pic>
    </p:spTree>
    <p:extLst>
      <p:ext uri="{BB962C8B-B14F-4D97-AF65-F5344CB8AC3E}">
        <p14:creationId xmlns:p14="http://schemas.microsoft.com/office/powerpoint/2010/main" val="586899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tsikko kuvalla 2">
  <p:cSld name="Otsikko kuvalla 2">
    <p:bg>
      <p:bgPr>
        <a:solidFill>
          <a:schemeClr val="dk1"/>
        </a:solid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mt="44000"/>
          </a:blip>
          <a:srcRect l="4467" t="7490" b="11956"/>
          <a:stretch/>
        </p:blipFill>
        <p:spPr>
          <a:xfrm>
            <a:off x="0" y="-1"/>
            <a:ext cx="12192000" cy="6858001"/>
          </a:xfrm>
          <a:prstGeom prst="rect">
            <a:avLst/>
          </a:prstGeom>
          <a:noFill/>
          <a:ln>
            <a:noFill/>
          </a:ln>
        </p:spPr>
      </p:pic>
      <p:sp>
        <p:nvSpPr>
          <p:cNvPr id="15" name="Google Shape;15;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3" descr="A close up of a sign &#10; &#10;Description automatically generated"/>
          <p:cNvPicPr preferRelativeResize="0"/>
          <p:nvPr/>
        </p:nvPicPr>
        <p:blipFill rotWithShape="1">
          <a:blip r:embed="rId3">
            <a:alphaModFix/>
          </a:blip>
          <a:srcRect/>
          <a:stretch/>
        </p:blipFill>
        <p:spPr>
          <a:xfrm>
            <a:off x="10418315" y="5929447"/>
            <a:ext cx="1478492" cy="654233"/>
          </a:xfrm>
          <a:prstGeom prst="rect">
            <a:avLst/>
          </a:prstGeom>
          <a:noFill/>
          <a:ln>
            <a:noFill/>
          </a:ln>
        </p:spPr>
      </p:pic>
    </p:spTree>
    <p:extLst>
      <p:ext uri="{BB962C8B-B14F-4D97-AF65-F5344CB8AC3E}">
        <p14:creationId xmlns:p14="http://schemas.microsoft.com/office/powerpoint/2010/main" val="2737489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tsikko kuvalla 4">
  <p:cSld name="Otsikko kuvalla 4">
    <p:bg>
      <p:bgPr>
        <a:solidFill>
          <a:schemeClr val="dk1"/>
        </a:solidFill>
        <a:effectLst/>
      </p:bgPr>
    </p:bg>
    <p:spTree>
      <p:nvGrpSpPr>
        <p:cNvPr id="1" name="Shape 23"/>
        <p:cNvGrpSpPr/>
        <p:nvPr/>
      </p:nvGrpSpPr>
      <p:grpSpPr>
        <a:xfrm>
          <a:off x="0" y="0"/>
          <a:ext cx="0" cy="0"/>
          <a:chOff x="0" y="0"/>
          <a:chExt cx="0" cy="0"/>
        </a:xfrm>
      </p:grpSpPr>
      <p:pic>
        <p:nvPicPr>
          <p:cNvPr id="24" name="Google Shape;24;p5"/>
          <p:cNvPicPr preferRelativeResize="0"/>
          <p:nvPr/>
        </p:nvPicPr>
        <p:blipFill rotWithShape="1">
          <a:blip r:embed="rId2">
            <a:alphaModFix amt="44000"/>
          </a:blip>
          <a:srcRect l="2889" t="19442" r="1524"/>
          <a:stretch/>
        </p:blipFill>
        <p:spPr>
          <a:xfrm>
            <a:off x="0" y="0"/>
            <a:ext cx="12192000" cy="6858000"/>
          </a:xfrm>
          <a:prstGeom prst="rect">
            <a:avLst/>
          </a:prstGeom>
          <a:noFill/>
          <a:ln>
            <a:noFill/>
          </a:ln>
        </p:spPr>
      </p:pic>
      <p:sp>
        <p:nvSpPr>
          <p:cNvPr id="25" name="Google Shape;25;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7" name="Google Shape;27;p5" descr="A close up of a sign &#10; &#10;Description automatically generated"/>
          <p:cNvPicPr preferRelativeResize="0"/>
          <p:nvPr/>
        </p:nvPicPr>
        <p:blipFill rotWithShape="1">
          <a:blip r:embed="rId3">
            <a:alphaModFix/>
          </a:blip>
          <a:srcRect/>
          <a:stretch/>
        </p:blipFill>
        <p:spPr>
          <a:xfrm>
            <a:off x="10418315" y="5929447"/>
            <a:ext cx="1478492" cy="654233"/>
          </a:xfrm>
          <a:prstGeom prst="rect">
            <a:avLst/>
          </a:prstGeom>
          <a:noFill/>
          <a:ln>
            <a:noFill/>
          </a:ln>
        </p:spPr>
      </p:pic>
    </p:spTree>
    <p:extLst>
      <p:ext uri="{BB962C8B-B14F-4D97-AF65-F5344CB8AC3E}">
        <p14:creationId xmlns:p14="http://schemas.microsoft.com/office/powerpoint/2010/main" val="3433579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tsikko kuvalla 5">
  <p:cSld name="Otsikko kuvalla 5">
    <p:bg>
      <p:bgPr>
        <a:solidFill>
          <a:schemeClr val="dk1"/>
        </a:solidFill>
        <a:effectLst/>
      </p:bgPr>
    </p:bg>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mt="44000"/>
          </a:blip>
          <a:srcRect l="2991" t="18157" r="1058" b="840"/>
          <a:stretch/>
        </p:blipFill>
        <p:spPr>
          <a:xfrm>
            <a:off x="-1" y="0"/>
            <a:ext cx="12192001" cy="6858000"/>
          </a:xfrm>
          <a:prstGeom prst="rect">
            <a:avLst/>
          </a:prstGeom>
          <a:noFill/>
          <a:ln>
            <a:noFill/>
          </a:ln>
        </p:spPr>
      </p:pic>
      <p:sp>
        <p:nvSpPr>
          <p:cNvPr id="30" name="Google Shape;30;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2" name="Google Shape;32;p6" descr="A close up of a sign &#10; &#10;Description automatically generated"/>
          <p:cNvPicPr preferRelativeResize="0"/>
          <p:nvPr/>
        </p:nvPicPr>
        <p:blipFill rotWithShape="1">
          <a:blip r:embed="rId3">
            <a:alphaModFix/>
          </a:blip>
          <a:srcRect/>
          <a:stretch/>
        </p:blipFill>
        <p:spPr>
          <a:xfrm>
            <a:off x="10418315" y="5929447"/>
            <a:ext cx="1478492" cy="654233"/>
          </a:xfrm>
          <a:prstGeom prst="rect">
            <a:avLst/>
          </a:prstGeom>
          <a:noFill/>
          <a:ln>
            <a:noFill/>
          </a:ln>
        </p:spPr>
      </p:pic>
    </p:spTree>
    <p:extLst>
      <p:ext uri="{BB962C8B-B14F-4D97-AF65-F5344CB8AC3E}">
        <p14:creationId xmlns:p14="http://schemas.microsoft.com/office/powerpoint/2010/main" val="3412073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tsikko sininen" type="title">
  <p:cSld name="Otsikko sininen">
    <p:spTree>
      <p:nvGrpSpPr>
        <p:cNvPr id="1" name="Shape 38"/>
        <p:cNvGrpSpPr/>
        <p:nvPr/>
      </p:nvGrpSpPr>
      <p:grpSpPr>
        <a:xfrm>
          <a:off x="0" y="0"/>
          <a:ext cx="0" cy="0"/>
          <a:chOff x="0" y="0"/>
          <a:chExt cx="0" cy="0"/>
        </a:xfrm>
      </p:grpSpPr>
      <p:sp>
        <p:nvSpPr>
          <p:cNvPr id="39" name="Google Shape;39;p8"/>
          <p:cNvSpPr/>
          <p:nvPr/>
        </p:nvSpPr>
        <p:spPr>
          <a:xfrm>
            <a:off x="0" y="0"/>
            <a:ext cx="12192000" cy="5735637"/>
          </a:xfrm>
          <a:prstGeom prst="rect">
            <a:avLst/>
          </a:prstGeom>
          <a:solidFill>
            <a:schemeClr val="accent1"/>
          </a:solidFill>
          <a:ln w="12700" cap="flat" cmpd="sng">
            <a:solidFill>
              <a:srgbClr val="003F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40" name="Google Shape;40;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2" name="Google Shape;42;p8" descr="A close up of a sign &#10; &#10;Description automatically generated"/>
          <p:cNvPicPr preferRelativeResize="0"/>
          <p:nvPr/>
        </p:nvPicPr>
        <p:blipFill rotWithShape="1">
          <a:blip r:embed="rId2">
            <a:alphaModFix/>
          </a:blip>
          <a:srcRect/>
          <a:stretch/>
        </p:blipFill>
        <p:spPr>
          <a:xfrm>
            <a:off x="10423394" y="5941512"/>
            <a:ext cx="1456554" cy="644525"/>
          </a:xfrm>
          <a:prstGeom prst="rect">
            <a:avLst/>
          </a:prstGeom>
          <a:noFill/>
          <a:ln>
            <a:noFill/>
          </a:ln>
        </p:spPr>
      </p:pic>
    </p:spTree>
    <p:extLst>
      <p:ext uri="{BB962C8B-B14F-4D97-AF65-F5344CB8AC3E}">
        <p14:creationId xmlns:p14="http://schemas.microsoft.com/office/powerpoint/2010/main" val="954722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yhjä" type="blank">
  <p:cSld name="Tyhjä">
    <p:spTree>
      <p:nvGrpSpPr>
        <p:cNvPr id="1" name="Shape 70"/>
        <p:cNvGrpSpPr/>
        <p:nvPr/>
      </p:nvGrpSpPr>
      <p:grpSpPr>
        <a:xfrm>
          <a:off x="0" y="0"/>
          <a:ext cx="0" cy="0"/>
          <a:chOff x="0" y="0"/>
          <a:chExt cx="0" cy="0"/>
        </a:xfrm>
      </p:grpSpPr>
      <p:pic>
        <p:nvPicPr>
          <p:cNvPr id="71" name="Google Shape;71;p15" descr="A close up of a sign &#10; &#10;Description automatically generated"/>
          <p:cNvPicPr preferRelativeResize="0"/>
          <p:nvPr/>
        </p:nvPicPr>
        <p:blipFill rotWithShape="1">
          <a:blip r:embed="rId2">
            <a:alphaModFix/>
          </a:blip>
          <a:srcRect/>
          <a:stretch/>
        </p:blipFill>
        <p:spPr>
          <a:xfrm>
            <a:off x="10423394" y="5941512"/>
            <a:ext cx="1456554" cy="644525"/>
          </a:xfrm>
          <a:prstGeom prst="rect">
            <a:avLst/>
          </a:prstGeom>
          <a:noFill/>
          <a:ln>
            <a:noFill/>
          </a:ln>
        </p:spPr>
      </p:pic>
    </p:spTree>
    <p:extLst>
      <p:ext uri="{BB962C8B-B14F-4D97-AF65-F5344CB8AC3E}">
        <p14:creationId xmlns:p14="http://schemas.microsoft.com/office/powerpoint/2010/main" val="860101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tsikko vaalea sininen">
  <p:cSld name="Otsikko vaalea sininen">
    <p:spTree>
      <p:nvGrpSpPr>
        <p:cNvPr id="1" name="Shape 82"/>
        <p:cNvGrpSpPr/>
        <p:nvPr/>
      </p:nvGrpSpPr>
      <p:grpSpPr>
        <a:xfrm>
          <a:off x="0" y="0"/>
          <a:ext cx="0" cy="0"/>
          <a:chOff x="0" y="0"/>
          <a:chExt cx="0" cy="0"/>
        </a:xfrm>
      </p:grpSpPr>
      <p:sp>
        <p:nvSpPr>
          <p:cNvPr id="83" name="Google Shape;83;p18"/>
          <p:cNvSpPr/>
          <p:nvPr/>
        </p:nvSpPr>
        <p:spPr>
          <a:xfrm>
            <a:off x="0" y="0"/>
            <a:ext cx="12192000" cy="57356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84" name="Google Shape;84;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6" name="Google Shape;86;p18" descr="A close up of a sign &#10; &#10;Description automatically generated"/>
          <p:cNvPicPr preferRelativeResize="0"/>
          <p:nvPr/>
        </p:nvPicPr>
        <p:blipFill rotWithShape="1">
          <a:blip r:embed="rId2">
            <a:alphaModFix/>
          </a:blip>
          <a:srcRect/>
          <a:stretch/>
        </p:blipFill>
        <p:spPr>
          <a:xfrm>
            <a:off x="10423394" y="5941512"/>
            <a:ext cx="1456554" cy="644525"/>
          </a:xfrm>
          <a:prstGeom prst="rect">
            <a:avLst/>
          </a:prstGeom>
          <a:noFill/>
          <a:ln>
            <a:noFill/>
          </a:ln>
        </p:spPr>
      </p:pic>
    </p:spTree>
    <p:extLst>
      <p:ext uri="{BB962C8B-B14F-4D97-AF65-F5344CB8AC3E}">
        <p14:creationId xmlns:p14="http://schemas.microsoft.com/office/powerpoint/2010/main" val="2284697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EE1823-113F-946E-B570-2C48D1785BB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A4E61D5-DCBA-007E-A5FC-27A5C01E3EFF}"/>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90868F9-31E0-E74D-53EF-609926FD2C62}"/>
              </a:ext>
            </a:extLst>
          </p:cNvPr>
          <p:cNvSpPr>
            <a:spLocks noGrp="1"/>
          </p:cNvSpPr>
          <p:nvPr>
            <p:ph type="dt" sz="half" idx="10"/>
          </p:nvPr>
        </p:nvSpPr>
        <p:spPr/>
        <p:txBody>
          <a:bodyPr/>
          <a:lstStyle/>
          <a:p>
            <a:fld id="{345A8280-9735-4952-9222-CC111B0554B1}" type="datetimeFigureOut">
              <a:rPr lang="fi-FI" smtClean="0"/>
              <a:t>16.2.2025</a:t>
            </a:fld>
            <a:endParaRPr lang="fi-FI"/>
          </a:p>
        </p:txBody>
      </p:sp>
      <p:sp>
        <p:nvSpPr>
          <p:cNvPr id="5" name="Alatunnisteen paikkamerkki 4">
            <a:extLst>
              <a:ext uri="{FF2B5EF4-FFF2-40B4-BE49-F238E27FC236}">
                <a16:creationId xmlns:a16="http://schemas.microsoft.com/office/drawing/2014/main" id="{56519BE2-DA00-F3E1-658E-4E61A3C125C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E52B9E2-4586-E822-30BD-EE7B2777F934}"/>
              </a:ext>
            </a:extLst>
          </p:cNvPr>
          <p:cNvSpPr>
            <a:spLocks noGrp="1"/>
          </p:cNvSpPr>
          <p:nvPr>
            <p:ph type="sldNum" sz="quarter" idx="12"/>
          </p:nvPr>
        </p:nvSpPr>
        <p:spPr/>
        <p:txBody>
          <a:bodyPr/>
          <a:lstStyle/>
          <a:p>
            <a:fld id="{653376AB-B808-4779-8AC8-503D0D33FB0A}" type="slidenum">
              <a:rPr lang="fi-FI" smtClean="0"/>
              <a:t>‹#›</a:t>
            </a:fld>
            <a:endParaRPr lang="fi-FI"/>
          </a:p>
        </p:txBody>
      </p:sp>
    </p:spTree>
    <p:extLst>
      <p:ext uri="{BB962C8B-B14F-4D97-AF65-F5344CB8AC3E}">
        <p14:creationId xmlns:p14="http://schemas.microsoft.com/office/powerpoint/2010/main" val="10012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tsikko oranssi">
  <p:cSld name="Otsikko oranssi">
    <p:spTree>
      <p:nvGrpSpPr>
        <p:cNvPr id="1" name="Shape 87"/>
        <p:cNvGrpSpPr/>
        <p:nvPr/>
      </p:nvGrpSpPr>
      <p:grpSpPr>
        <a:xfrm>
          <a:off x="0" y="0"/>
          <a:ext cx="0" cy="0"/>
          <a:chOff x="0" y="0"/>
          <a:chExt cx="0" cy="0"/>
        </a:xfrm>
      </p:grpSpPr>
      <p:sp>
        <p:nvSpPr>
          <p:cNvPr id="88" name="Google Shape;88;p19"/>
          <p:cNvSpPr/>
          <p:nvPr/>
        </p:nvSpPr>
        <p:spPr>
          <a:xfrm>
            <a:off x="0" y="0"/>
            <a:ext cx="12192000" cy="573563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89" name="Google Shape;89;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1" name="Google Shape;91;p19" descr="A close up of a sign &#10; &#10;Description automatically generated"/>
          <p:cNvPicPr preferRelativeResize="0"/>
          <p:nvPr/>
        </p:nvPicPr>
        <p:blipFill rotWithShape="1">
          <a:blip r:embed="rId2">
            <a:alphaModFix/>
          </a:blip>
          <a:srcRect/>
          <a:stretch/>
        </p:blipFill>
        <p:spPr>
          <a:xfrm>
            <a:off x="10423394" y="5941512"/>
            <a:ext cx="1456554" cy="644525"/>
          </a:xfrm>
          <a:prstGeom prst="rect">
            <a:avLst/>
          </a:prstGeom>
          <a:noFill/>
          <a:ln>
            <a:noFill/>
          </a:ln>
        </p:spPr>
      </p:pic>
    </p:spTree>
    <p:extLst>
      <p:ext uri="{BB962C8B-B14F-4D97-AF65-F5344CB8AC3E}">
        <p14:creationId xmlns:p14="http://schemas.microsoft.com/office/powerpoint/2010/main" val="4012607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tsikko keltainen">
  <p:cSld name="Otsikko keltainen">
    <p:spTree>
      <p:nvGrpSpPr>
        <p:cNvPr id="1" name="Shape 92"/>
        <p:cNvGrpSpPr/>
        <p:nvPr/>
      </p:nvGrpSpPr>
      <p:grpSpPr>
        <a:xfrm>
          <a:off x="0" y="0"/>
          <a:ext cx="0" cy="0"/>
          <a:chOff x="0" y="0"/>
          <a:chExt cx="0" cy="0"/>
        </a:xfrm>
      </p:grpSpPr>
      <p:sp>
        <p:nvSpPr>
          <p:cNvPr id="93" name="Google Shape;93;p20"/>
          <p:cNvSpPr/>
          <p:nvPr/>
        </p:nvSpPr>
        <p:spPr>
          <a:xfrm>
            <a:off x="0" y="0"/>
            <a:ext cx="12192000" cy="573563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94" name="Google Shape;94;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Source Sans Pro"/>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6" name="Google Shape;96;p20" descr="A close up of a sign &#10; &#10;Description automatically generated"/>
          <p:cNvPicPr preferRelativeResize="0"/>
          <p:nvPr/>
        </p:nvPicPr>
        <p:blipFill rotWithShape="1">
          <a:blip r:embed="rId2">
            <a:alphaModFix/>
          </a:blip>
          <a:srcRect/>
          <a:stretch/>
        </p:blipFill>
        <p:spPr>
          <a:xfrm>
            <a:off x="10423394" y="5941512"/>
            <a:ext cx="1456554" cy="644525"/>
          </a:xfrm>
          <a:prstGeom prst="rect">
            <a:avLst/>
          </a:prstGeom>
          <a:noFill/>
          <a:ln>
            <a:noFill/>
          </a:ln>
        </p:spPr>
      </p:pic>
    </p:spTree>
    <p:extLst>
      <p:ext uri="{BB962C8B-B14F-4D97-AF65-F5344CB8AC3E}">
        <p14:creationId xmlns:p14="http://schemas.microsoft.com/office/powerpoint/2010/main" val="1967566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tsikko vihreä">
  <p:cSld name="Otsikko vihreä">
    <p:spTree>
      <p:nvGrpSpPr>
        <p:cNvPr id="1" name="Shape 97"/>
        <p:cNvGrpSpPr/>
        <p:nvPr/>
      </p:nvGrpSpPr>
      <p:grpSpPr>
        <a:xfrm>
          <a:off x="0" y="0"/>
          <a:ext cx="0" cy="0"/>
          <a:chOff x="0" y="0"/>
          <a:chExt cx="0" cy="0"/>
        </a:xfrm>
      </p:grpSpPr>
      <p:sp>
        <p:nvSpPr>
          <p:cNvPr id="98" name="Google Shape;98;p21"/>
          <p:cNvSpPr/>
          <p:nvPr/>
        </p:nvSpPr>
        <p:spPr>
          <a:xfrm>
            <a:off x="0" y="0"/>
            <a:ext cx="12192000" cy="573563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99" name="Google Shape;99;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1" name="Google Shape;101;p21" descr="A close up of a sign &#10; &#10;Description automatically generated"/>
          <p:cNvPicPr preferRelativeResize="0"/>
          <p:nvPr/>
        </p:nvPicPr>
        <p:blipFill rotWithShape="1">
          <a:blip r:embed="rId2">
            <a:alphaModFix/>
          </a:blip>
          <a:srcRect/>
          <a:stretch/>
        </p:blipFill>
        <p:spPr>
          <a:xfrm>
            <a:off x="10423394" y="5941512"/>
            <a:ext cx="1456554" cy="644525"/>
          </a:xfrm>
          <a:prstGeom prst="rect">
            <a:avLst/>
          </a:prstGeom>
          <a:noFill/>
          <a:ln>
            <a:noFill/>
          </a:ln>
        </p:spPr>
      </p:pic>
    </p:spTree>
    <p:extLst>
      <p:ext uri="{BB962C8B-B14F-4D97-AF65-F5344CB8AC3E}">
        <p14:creationId xmlns:p14="http://schemas.microsoft.com/office/powerpoint/2010/main" val="809696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tsikko vaalea vihreä">
  <p:cSld name="Otsikko vaalea vihreä">
    <p:spTree>
      <p:nvGrpSpPr>
        <p:cNvPr id="1" name="Shape 102"/>
        <p:cNvGrpSpPr/>
        <p:nvPr/>
      </p:nvGrpSpPr>
      <p:grpSpPr>
        <a:xfrm>
          <a:off x="0" y="0"/>
          <a:ext cx="0" cy="0"/>
          <a:chOff x="0" y="0"/>
          <a:chExt cx="0" cy="0"/>
        </a:xfrm>
      </p:grpSpPr>
      <p:sp>
        <p:nvSpPr>
          <p:cNvPr id="103" name="Google Shape;103;p22"/>
          <p:cNvSpPr/>
          <p:nvPr/>
        </p:nvSpPr>
        <p:spPr>
          <a:xfrm>
            <a:off x="0" y="0"/>
            <a:ext cx="12192000" cy="573563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104" name="Google Shape;104;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6" name="Google Shape;106;p22" descr="A close up of a sign &#10; &#10;Description automatically generated"/>
          <p:cNvPicPr preferRelativeResize="0"/>
          <p:nvPr/>
        </p:nvPicPr>
        <p:blipFill rotWithShape="1">
          <a:blip r:embed="rId2">
            <a:alphaModFix/>
          </a:blip>
          <a:srcRect/>
          <a:stretch/>
        </p:blipFill>
        <p:spPr>
          <a:xfrm>
            <a:off x="10423394" y="5941512"/>
            <a:ext cx="1456554" cy="644525"/>
          </a:xfrm>
          <a:prstGeom prst="rect">
            <a:avLst/>
          </a:prstGeom>
          <a:noFill/>
          <a:ln>
            <a:noFill/>
          </a:ln>
        </p:spPr>
      </p:pic>
    </p:spTree>
    <p:extLst>
      <p:ext uri="{BB962C8B-B14F-4D97-AF65-F5344CB8AC3E}">
        <p14:creationId xmlns:p14="http://schemas.microsoft.com/office/powerpoint/2010/main" val="3883962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tsikko sininen + kuvio">
  <p:cSld name="Otsikko sininen + kuvio">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6" name="Google Shape;46;p9" descr="A close up of a sign &#10; &#10;Description automatically generated"/>
          <p:cNvPicPr preferRelativeResize="0"/>
          <p:nvPr/>
        </p:nvPicPr>
        <p:blipFill rotWithShape="1">
          <a:blip r:embed="rId3">
            <a:alphaModFix/>
          </a:blip>
          <a:srcRect/>
          <a:stretch/>
        </p:blipFill>
        <p:spPr>
          <a:xfrm>
            <a:off x="10423394" y="5941512"/>
            <a:ext cx="1456554" cy="644525"/>
          </a:xfrm>
          <a:prstGeom prst="rect">
            <a:avLst/>
          </a:prstGeom>
          <a:noFill/>
          <a:ln>
            <a:noFill/>
          </a:ln>
        </p:spPr>
      </p:pic>
    </p:spTree>
    <p:extLst>
      <p:ext uri="{BB962C8B-B14F-4D97-AF65-F5344CB8AC3E}">
        <p14:creationId xmlns:p14="http://schemas.microsoft.com/office/powerpoint/2010/main" val="221493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89F333-7B22-4381-0B50-E2C44F7E2F2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ED4868-582E-2E22-7E62-2B32A3E2D577}"/>
              </a:ext>
            </a:extLst>
          </p:cNvPr>
          <p:cNvSpPr>
            <a:spLocks noGrp="1"/>
          </p:cNvSpPr>
          <p:nvPr>
            <p:ph type="dt" sz="half" idx="10"/>
          </p:nvPr>
        </p:nvSpPr>
        <p:spPr/>
        <p:txBody>
          <a:bodyPr/>
          <a:lstStyle/>
          <a:p>
            <a:fld id="{48AD11EF-9BBE-43F0-8FB0-73D8F15EF2BC}" type="datetimeFigureOut">
              <a:rPr lang="fi-FI" smtClean="0"/>
              <a:t>16.2.2025</a:t>
            </a:fld>
            <a:endParaRPr lang="fi-FI"/>
          </a:p>
        </p:txBody>
      </p:sp>
      <p:sp>
        <p:nvSpPr>
          <p:cNvPr id="4" name="Alatunnisteen paikkamerkki 3">
            <a:extLst>
              <a:ext uri="{FF2B5EF4-FFF2-40B4-BE49-F238E27FC236}">
                <a16:creationId xmlns:a16="http://schemas.microsoft.com/office/drawing/2014/main" id="{5134F0BD-B78D-EADD-B163-20E2959BF648}"/>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F7CB20A5-4949-9115-2372-A04327408367}"/>
              </a:ext>
            </a:extLst>
          </p:cNvPr>
          <p:cNvSpPr>
            <a:spLocks noGrp="1"/>
          </p:cNvSpPr>
          <p:nvPr>
            <p:ph type="sldNum" sz="quarter" idx="12"/>
          </p:nvPr>
        </p:nvSpPr>
        <p:spPr/>
        <p:txBody>
          <a:bodyPr/>
          <a:lstStyle/>
          <a:p>
            <a:fld id="{825F264B-933A-403D-BD7B-8A9E07E33389}" type="slidenum">
              <a:rPr lang="fi-FI" smtClean="0"/>
              <a:t>‹#›</a:t>
            </a:fld>
            <a:endParaRPr lang="fi-FI"/>
          </a:p>
        </p:txBody>
      </p:sp>
    </p:spTree>
    <p:extLst>
      <p:ext uri="{BB962C8B-B14F-4D97-AF65-F5344CB8AC3E}">
        <p14:creationId xmlns:p14="http://schemas.microsoft.com/office/powerpoint/2010/main" val="2587741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249DE4-AFDA-8DC1-42D1-18BA24E872AD}"/>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C7574F07-1DA8-F76A-31DA-3EEA0EE656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8018F699-2F04-EA69-C6A4-574B6520852F}"/>
              </a:ext>
            </a:extLst>
          </p:cNvPr>
          <p:cNvSpPr>
            <a:spLocks noGrp="1"/>
          </p:cNvSpPr>
          <p:nvPr>
            <p:ph type="dt" sz="half" idx="10"/>
          </p:nvPr>
        </p:nvSpPr>
        <p:spPr/>
        <p:txBody>
          <a:bodyPr/>
          <a:lstStyle/>
          <a:p>
            <a:fld id="{48AD11EF-9BBE-43F0-8FB0-73D8F15EF2BC}" type="datetimeFigureOut">
              <a:rPr lang="fi-FI" smtClean="0"/>
              <a:t>16.2.2025</a:t>
            </a:fld>
            <a:endParaRPr lang="fi-FI"/>
          </a:p>
        </p:txBody>
      </p:sp>
      <p:sp>
        <p:nvSpPr>
          <p:cNvPr id="5" name="Alatunnisteen paikkamerkki 4">
            <a:extLst>
              <a:ext uri="{FF2B5EF4-FFF2-40B4-BE49-F238E27FC236}">
                <a16:creationId xmlns:a16="http://schemas.microsoft.com/office/drawing/2014/main" id="{054606E4-6051-4931-B406-54EF6FA2739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D98ED26-DACD-D642-AABE-2C469BBEEE00}"/>
              </a:ext>
            </a:extLst>
          </p:cNvPr>
          <p:cNvSpPr>
            <a:spLocks noGrp="1"/>
          </p:cNvSpPr>
          <p:nvPr>
            <p:ph type="sldNum" sz="quarter" idx="12"/>
          </p:nvPr>
        </p:nvSpPr>
        <p:spPr/>
        <p:txBody>
          <a:bodyPr/>
          <a:lstStyle/>
          <a:p>
            <a:fld id="{825F264B-933A-403D-BD7B-8A9E07E33389}" type="slidenum">
              <a:rPr lang="fi-FI" smtClean="0"/>
              <a:t>‹#›</a:t>
            </a:fld>
            <a:endParaRPr lang="fi-FI"/>
          </a:p>
        </p:txBody>
      </p:sp>
    </p:spTree>
    <p:extLst>
      <p:ext uri="{BB962C8B-B14F-4D97-AF65-F5344CB8AC3E}">
        <p14:creationId xmlns:p14="http://schemas.microsoft.com/office/powerpoint/2010/main" val="4267890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B3B1FF-FFD0-55DF-364F-5219D1B40B4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AC571DA-F3F5-5C78-134E-B5F16AA8B510}"/>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CD58EEA-7C6A-250F-B2E5-5799E4EBF5DB}"/>
              </a:ext>
            </a:extLst>
          </p:cNvPr>
          <p:cNvSpPr>
            <a:spLocks noGrp="1"/>
          </p:cNvSpPr>
          <p:nvPr>
            <p:ph type="dt" sz="half" idx="10"/>
          </p:nvPr>
        </p:nvSpPr>
        <p:spPr/>
        <p:txBody>
          <a:bodyPr/>
          <a:lstStyle/>
          <a:p>
            <a:fld id="{48AD11EF-9BBE-43F0-8FB0-73D8F15EF2BC}" type="datetimeFigureOut">
              <a:rPr lang="fi-FI" smtClean="0"/>
              <a:t>16.2.2025</a:t>
            </a:fld>
            <a:endParaRPr lang="fi-FI"/>
          </a:p>
        </p:txBody>
      </p:sp>
      <p:sp>
        <p:nvSpPr>
          <p:cNvPr id="5" name="Alatunnisteen paikkamerkki 4">
            <a:extLst>
              <a:ext uri="{FF2B5EF4-FFF2-40B4-BE49-F238E27FC236}">
                <a16:creationId xmlns:a16="http://schemas.microsoft.com/office/drawing/2014/main" id="{F810E267-5556-4EB6-1D52-959D5C3989D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82E1A60-C192-7730-5DA3-D9171AFFAFDB}"/>
              </a:ext>
            </a:extLst>
          </p:cNvPr>
          <p:cNvSpPr>
            <a:spLocks noGrp="1"/>
          </p:cNvSpPr>
          <p:nvPr>
            <p:ph type="sldNum" sz="quarter" idx="12"/>
          </p:nvPr>
        </p:nvSpPr>
        <p:spPr/>
        <p:txBody>
          <a:bodyPr/>
          <a:lstStyle/>
          <a:p>
            <a:fld id="{825F264B-933A-403D-BD7B-8A9E07E33389}" type="slidenum">
              <a:rPr lang="fi-FI" smtClean="0"/>
              <a:t>‹#›</a:t>
            </a:fld>
            <a:endParaRPr lang="fi-FI"/>
          </a:p>
        </p:txBody>
      </p:sp>
    </p:spTree>
    <p:extLst>
      <p:ext uri="{BB962C8B-B14F-4D97-AF65-F5344CB8AC3E}">
        <p14:creationId xmlns:p14="http://schemas.microsoft.com/office/powerpoint/2010/main" val="2639882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D3E419-04CD-07BA-9C95-CC3B5EB4E0E5}"/>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0DF488C4-A80B-752C-CDF4-E444AC97AB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FE04243F-7AE9-C130-91E4-B34FE96F1F11}"/>
              </a:ext>
            </a:extLst>
          </p:cNvPr>
          <p:cNvSpPr>
            <a:spLocks noGrp="1"/>
          </p:cNvSpPr>
          <p:nvPr>
            <p:ph type="dt" sz="half" idx="10"/>
          </p:nvPr>
        </p:nvSpPr>
        <p:spPr/>
        <p:txBody>
          <a:bodyPr/>
          <a:lstStyle/>
          <a:p>
            <a:fld id="{48AD11EF-9BBE-43F0-8FB0-73D8F15EF2BC}" type="datetimeFigureOut">
              <a:rPr lang="fi-FI" smtClean="0"/>
              <a:t>16.2.2025</a:t>
            </a:fld>
            <a:endParaRPr lang="fi-FI"/>
          </a:p>
        </p:txBody>
      </p:sp>
      <p:sp>
        <p:nvSpPr>
          <p:cNvPr id="5" name="Alatunnisteen paikkamerkki 4">
            <a:extLst>
              <a:ext uri="{FF2B5EF4-FFF2-40B4-BE49-F238E27FC236}">
                <a16:creationId xmlns:a16="http://schemas.microsoft.com/office/drawing/2014/main" id="{E2F9250C-54F2-5F85-BF65-55DB80B258B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DC5422C-6680-E1A7-E42E-3AA3F8C3875C}"/>
              </a:ext>
            </a:extLst>
          </p:cNvPr>
          <p:cNvSpPr>
            <a:spLocks noGrp="1"/>
          </p:cNvSpPr>
          <p:nvPr>
            <p:ph type="sldNum" sz="quarter" idx="12"/>
          </p:nvPr>
        </p:nvSpPr>
        <p:spPr/>
        <p:txBody>
          <a:bodyPr/>
          <a:lstStyle/>
          <a:p>
            <a:fld id="{825F264B-933A-403D-BD7B-8A9E07E33389}" type="slidenum">
              <a:rPr lang="fi-FI" smtClean="0"/>
              <a:t>‹#›</a:t>
            </a:fld>
            <a:endParaRPr lang="fi-FI"/>
          </a:p>
        </p:txBody>
      </p:sp>
    </p:spTree>
    <p:extLst>
      <p:ext uri="{BB962C8B-B14F-4D97-AF65-F5344CB8AC3E}">
        <p14:creationId xmlns:p14="http://schemas.microsoft.com/office/powerpoint/2010/main" val="3656207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68C8D5-EB4E-E08C-32B0-0C95573200A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6A58AC3-3BFB-B725-5187-E1E125C98928}"/>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79443E0-79F1-A6CD-9E4A-9EA0BE9EAD38}"/>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64D5A6A7-9AA2-28A8-E9E9-57D15ED7BC24}"/>
              </a:ext>
            </a:extLst>
          </p:cNvPr>
          <p:cNvSpPr>
            <a:spLocks noGrp="1"/>
          </p:cNvSpPr>
          <p:nvPr>
            <p:ph type="dt" sz="half" idx="10"/>
          </p:nvPr>
        </p:nvSpPr>
        <p:spPr/>
        <p:txBody>
          <a:bodyPr/>
          <a:lstStyle/>
          <a:p>
            <a:fld id="{48AD11EF-9BBE-43F0-8FB0-73D8F15EF2BC}" type="datetimeFigureOut">
              <a:rPr lang="fi-FI" smtClean="0"/>
              <a:t>16.2.2025</a:t>
            </a:fld>
            <a:endParaRPr lang="fi-FI"/>
          </a:p>
        </p:txBody>
      </p:sp>
      <p:sp>
        <p:nvSpPr>
          <p:cNvPr id="6" name="Alatunnisteen paikkamerkki 5">
            <a:extLst>
              <a:ext uri="{FF2B5EF4-FFF2-40B4-BE49-F238E27FC236}">
                <a16:creationId xmlns:a16="http://schemas.microsoft.com/office/drawing/2014/main" id="{D38F0866-21D7-8E6C-E83C-28A34BCE27F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D08E158-1931-06FA-2756-55794A99B04D}"/>
              </a:ext>
            </a:extLst>
          </p:cNvPr>
          <p:cNvSpPr>
            <a:spLocks noGrp="1"/>
          </p:cNvSpPr>
          <p:nvPr>
            <p:ph type="sldNum" sz="quarter" idx="12"/>
          </p:nvPr>
        </p:nvSpPr>
        <p:spPr/>
        <p:txBody>
          <a:bodyPr/>
          <a:lstStyle/>
          <a:p>
            <a:fld id="{825F264B-933A-403D-BD7B-8A9E07E33389}" type="slidenum">
              <a:rPr lang="fi-FI" smtClean="0"/>
              <a:t>‹#›</a:t>
            </a:fld>
            <a:endParaRPr lang="fi-FI"/>
          </a:p>
        </p:txBody>
      </p:sp>
    </p:spTree>
    <p:extLst>
      <p:ext uri="{BB962C8B-B14F-4D97-AF65-F5344CB8AC3E}">
        <p14:creationId xmlns:p14="http://schemas.microsoft.com/office/powerpoint/2010/main" val="3477781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37EDA9-1E9F-6398-F685-E78C7F7F4AEC}"/>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080C77B7-7479-5796-280A-7E83DA1099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09A36DB2-86B5-94AD-7A5E-57A0AADDDEAF}"/>
              </a:ext>
            </a:extLst>
          </p:cNvPr>
          <p:cNvSpPr>
            <a:spLocks noGrp="1"/>
          </p:cNvSpPr>
          <p:nvPr>
            <p:ph type="dt" sz="half" idx="10"/>
          </p:nvPr>
        </p:nvSpPr>
        <p:spPr/>
        <p:txBody>
          <a:bodyPr/>
          <a:lstStyle/>
          <a:p>
            <a:fld id="{345A8280-9735-4952-9222-CC111B0554B1}" type="datetimeFigureOut">
              <a:rPr lang="fi-FI" smtClean="0"/>
              <a:t>16.2.2025</a:t>
            </a:fld>
            <a:endParaRPr lang="fi-FI"/>
          </a:p>
        </p:txBody>
      </p:sp>
      <p:sp>
        <p:nvSpPr>
          <p:cNvPr id="5" name="Alatunnisteen paikkamerkki 4">
            <a:extLst>
              <a:ext uri="{FF2B5EF4-FFF2-40B4-BE49-F238E27FC236}">
                <a16:creationId xmlns:a16="http://schemas.microsoft.com/office/drawing/2014/main" id="{CC230B39-DD77-290B-C00F-0F0898A5B19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827185D-94A4-04FD-3A05-4AB089435D29}"/>
              </a:ext>
            </a:extLst>
          </p:cNvPr>
          <p:cNvSpPr>
            <a:spLocks noGrp="1"/>
          </p:cNvSpPr>
          <p:nvPr>
            <p:ph type="sldNum" sz="quarter" idx="12"/>
          </p:nvPr>
        </p:nvSpPr>
        <p:spPr/>
        <p:txBody>
          <a:bodyPr/>
          <a:lstStyle/>
          <a:p>
            <a:fld id="{653376AB-B808-4779-8AC8-503D0D33FB0A}" type="slidenum">
              <a:rPr lang="fi-FI" smtClean="0"/>
              <a:t>‹#›</a:t>
            </a:fld>
            <a:endParaRPr lang="fi-FI"/>
          </a:p>
        </p:txBody>
      </p:sp>
    </p:spTree>
    <p:extLst>
      <p:ext uri="{BB962C8B-B14F-4D97-AF65-F5344CB8AC3E}">
        <p14:creationId xmlns:p14="http://schemas.microsoft.com/office/powerpoint/2010/main" val="3723912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0BF70B-4F5D-2324-D9B6-6BD1E7101E32}"/>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12329C9-382D-1D36-0B68-72C3097E4D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C5BE76C1-CA51-6E12-2DB3-5D29FD63026E}"/>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BE30DBD4-2C80-7A57-BB3F-A595593E1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1BD3C0E9-628E-AAF6-19D3-A5C693D27B3B}"/>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21AFC94B-1A09-B472-8994-8B6C3C43F631}"/>
              </a:ext>
            </a:extLst>
          </p:cNvPr>
          <p:cNvSpPr>
            <a:spLocks noGrp="1"/>
          </p:cNvSpPr>
          <p:nvPr>
            <p:ph type="dt" sz="half" idx="10"/>
          </p:nvPr>
        </p:nvSpPr>
        <p:spPr/>
        <p:txBody>
          <a:bodyPr/>
          <a:lstStyle/>
          <a:p>
            <a:fld id="{48AD11EF-9BBE-43F0-8FB0-73D8F15EF2BC}" type="datetimeFigureOut">
              <a:rPr lang="fi-FI" smtClean="0"/>
              <a:t>16.2.2025</a:t>
            </a:fld>
            <a:endParaRPr lang="fi-FI"/>
          </a:p>
        </p:txBody>
      </p:sp>
      <p:sp>
        <p:nvSpPr>
          <p:cNvPr id="8" name="Alatunnisteen paikkamerkki 7">
            <a:extLst>
              <a:ext uri="{FF2B5EF4-FFF2-40B4-BE49-F238E27FC236}">
                <a16:creationId xmlns:a16="http://schemas.microsoft.com/office/drawing/2014/main" id="{CF10AE52-94C0-0148-F2E6-AD9ECED30D3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65811B2-385B-ED50-C839-AE9117FC64DE}"/>
              </a:ext>
            </a:extLst>
          </p:cNvPr>
          <p:cNvSpPr>
            <a:spLocks noGrp="1"/>
          </p:cNvSpPr>
          <p:nvPr>
            <p:ph type="sldNum" sz="quarter" idx="12"/>
          </p:nvPr>
        </p:nvSpPr>
        <p:spPr/>
        <p:txBody>
          <a:bodyPr/>
          <a:lstStyle/>
          <a:p>
            <a:fld id="{825F264B-933A-403D-BD7B-8A9E07E33389}" type="slidenum">
              <a:rPr lang="fi-FI" smtClean="0"/>
              <a:t>‹#›</a:t>
            </a:fld>
            <a:endParaRPr lang="fi-FI"/>
          </a:p>
        </p:txBody>
      </p:sp>
    </p:spTree>
    <p:extLst>
      <p:ext uri="{BB962C8B-B14F-4D97-AF65-F5344CB8AC3E}">
        <p14:creationId xmlns:p14="http://schemas.microsoft.com/office/powerpoint/2010/main" val="3508777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89F333-7B22-4381-0B50-E2C44F7E2F2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AED4868-582E-2E22-7E62-2B32A3E2D577}"/>
              </a:ext>
            </a:extLst>
          </p:cNvPr>
          <p:cNvSpPr>
            <a:spLocks noGrp="1"/>
          </p:cNvSpPr>
          <p:nvPr>
            <p:ph type="dt" sz="half" idx="10"/>
          </p:nvPr>
        </p:nvSpPr>
        <p:spPr/>
        <p:txBody>
          <a:bodyPr/>
          <a:lstStyle/>
          <a:p>
            <a:fld id="{48AD11EF-9BBE-43F0-8FB0-73D8F15EF2BC}" type="datetimeFigureOut">
              <a:rPr lang="fi-FI" smtClean="0"/>
              <a:t>16.2.2025</a:t>
            </a:fld>
            <a:endParaRPr lang="fi-FI"/>
          </a:p>
        </p:txBody>
      </p:sp>
      <p:sp>
        <p:nvSpPr>
          <p:cNvPr id="4" name="Alatunnisteen paikkamerkki 3">
            <a:extLst>
              <a:ext uri="{FF2B5EF4-FFF2-40B4-BE49-F238E27FC236}">
                <a16:creationId xmlns:a16="http://schemas.microsoft.com/office/drawing/2014/main" id="{5134F0BD-B78D-EADD-B163-20E2959BF648}"/>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F7CB20A5-4949-9115-2372-A04327408367}"/>
              </a:ext>
            </a:extLst>
          </p:cNvPr>
          <p:cNvSpPr>
            <a:spLocks noGrp="1"/>
          </p:cNvSpPr>
          <p:nvPr>
            <p:ph type="sldNum" sz="quarter" idx="12"/>
          </p:nvPr>
        </p:nvSpPr>
        <p:spPr/>
        <p:txBody>
          <a:bodyPr/>
          <a:lstStyle/>
          <a:p>
            <a:fld id="{825F264B-933A-403D-BD7B-8A9E07E33389}" type="slidenum">
              <a:rPr lang="fi-FI" smtClean="0"/>
              <a:t>‹#›</a:t>
            </a:fld>
            <a:endParaRPr lang="fi-FI"/>
          </a:p>
        </p:txBody>
      </p:sp>
    </p:spTree>
    <p:extLst>
      <p:ext uri="{BB962C8B-B14F-4D97-AF65-F5344CB8AC3E}">
        <p14:creationId xmlns:p14="http://schemas.microsoft.com/office/powerpoint/2010/main" val="3570494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70081E5-A00D-C41E-00D8-1F4104B6DD01}"/>
              </a:ext>
            </a:extLst>
          </p:cNvPr>
          <p:cNvSpPr>
            <a:spLocks noGrp="1"/>
          </p:cNvSpPr>
          <p:nvPr>
            <p:ph type="dt" sz="half" idx="10"/>
          </p:nvPr>
        </p:nvSpPr>
        <p:spPr/>
        <p:txBody>
          <a:bodyPr/>
          <a:lstStyle/>
          <a:p>
            <a:fld id="{48AD11EF-9BBE-43F0-8FB0-73D8F15EF2BC}" type="datetimeFigureOut">
              <a:rPr lang="fi-FI" smtClean="0"/>
              <a:t>16.2.2025</a:t>
            </a:fld>
            <a:endParaRPr lang="fi-FI"/>
          </a:p>
        </p:txBody>
      </p:sp>
      <p:sp>
        <p:nvSpPr>
          <p:cNvPr id="3" name="Alatunnisteen paikkamerkki 2">
            <a:extLst>
              <a:ext uri="{FF2B5EF4-FFF2-40B4-BE49-F238E27FC236}">
                <a16:creationId xmlns:a16="http://schemas.microsoft.com/office/drawing/2014/main" id="{F7494BAC-D0A6-93E6-39F4-49775D9E94A9}"/>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10EB7016-39D5-4255-8E55-4EDE32C742A8}"/>
              </a:ext>
            </a:extLst>
          </p:cNvPr>
          <p:cNvSpPr>
            <a:spLocks noGrp="1"/>
          </p:cNvSpPr>
          <p:nvPr>
            <p:ph type="sldNum" sz="quarter" idx="12"/>
          </p:nvPr>
        </p:nvSpPr>
        <p:spPr/>
        <p:txBody>
          <a:bodyPr/>
          <a:lstStyle/>
          <a:p>
            <a:fld id="{825F264B-933A-403D-BD7B-8A9E07E33389}" type="slidenum">
              <a:rPr lang="fi-FI" smtClean="0"/>
              <a:t>‹#›</a:t>
            </a:fld>
            <a:endParaRPr lang="fi-FI"/>
          </a:p>
        </p:txBody>
      </p:sp>
    </p:spTree>
    <p:extLst>
      <p:ext uri="{BB962C8B-B14F-4D97-AF65-F5344CB8AC3E}">
        <p14:creationId xmlns:p14="http://schemas.microsoft.com/office/powerpoint/2010/main" val="1963662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3FE4AF-59D6-DF9A-D3FA-8EAC827ABFF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08C6C51-BEEF-C2F4-0090-EE4E928016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B8DDD9AB-97D6-A455-2041-B07EF066D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94AAF3FB-6B3D-0F23-083C-6A441EAFAD1E}"/>
              </a:ext>
            </a:extLst>
          </p:cNvPr>
          <p:cNvSpPr>
            <a:spLocks noGrp="1"/>
          </p:cNvSpPr>
          <p:nvPr>
            <p:ph type="dt" sz="half" idx="10"/>
          </p:nvPr>
        </p:nvSpPr>
        <p:spPr/>
        <p:txBody>
          <a:bodyPr/>
          <a:lstStyle/>
          <a:p>
            <a:fld id="{48AD11EF-9BBE-43F0-8FB0-73D8F15EF2BC}" type="datetimeFigureOut">
              <a:rPr lang="fi-FI" smtClean="0"/>
              <a:t>16.2.2025</a:t>
            </a:fld>
            <a:endParaRPr lang="fi-FI"/>
          </a:p>
        </p:txBody>
      </p:sp>
      <p:sp>
        <p:nvSpPr>
          <p:cNvPr id="6" name="Alatunnisteen paikkamerkki 5">
            <a:extLst>
              <a:ext uri="{FF2B5EF4-FFF2-40B4-BE49-F238E27FC236}">
                <a16:creationId xmlns:a16="http://schemas.microsoft.com/office/drawing/2014/main" id="{53E73C57-8CAF-AFCC-2BAE-9511B992093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6B091A0-9816-E432-43A7-308E0911A3E7}"/>
              </a:ext>
            </a:extLst>
          </p:cNvPr>
          <p:cNvSpPr>
            <a:spLocks noGrp="1"/>
          </p:cNvSpPr>
          <p:nvPr>
            <p:ph type="sldNum" sz="quarter" idx="12"/>
          </p:nvPr>
        </p:nvSpPr>
        <p:spPr/>
        <p:txBody>
          <a:bodyPr/>
          <a:lstStyle/>
          <a:p>
            <a:fld id="{825F264B-933A-403D-BD7B-8A9E07E33389}" type="slidenum">
              <a:rPr lang="fi-FI" smtClean="0"/>
              <a:t>‹#›</a:t>
            </a:fld>
            <a:endParaRPr lang="fi-FI"/>
          </a:p>
        </p:txBody>
      </p:sp>
    </p:spTree>
    <p:extLst>
      <p:ext uri="{BB962C8B-B14F-4D97-AF65-F5344CB8AC3E}">
        <p14:creationId xmlns:p14="http://schemas.microsoft.com/office/powerpoint/2010/main" val="809429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32499E-2DD8-B517-AE19-6A1A26F67880}"/>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2B77F51F-47F5-FDF7-0F9E-87927EF3C1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215E0993-182A-075B-420F-6608E2A71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8EEABF4-4CE8-C8BF-5569-DDBC219A57CD}"/>
              </a:ext>
            </a:extLst>
          </p:cNvPr>
          <p:cNvSpPr>
            <a:spLocks noGrp="1"/>
          </p:cNvSpPr>
          <p:nvPr>
            <p:ph type="dt" sz="half" idx="10"/>
          </p:nvPr>
        </p:nvSpPr>
        <p:spPr/>
        <p:txBody>
          <a:bodyPr/>
          <a:lstStyle/>
          <a:p>
            <a:fld id="{48AD11EF-9BBE-43F0-8FB0-73D8F15EF2BC}" type="datetimeFigureOut">
              <a:rPr lang="fi-FI" smtClean="0"/>
              <a:t>16.2.2025</a:t>
            </a:fld>
            <a:endParaRPr lang="fi-FI"/>
          </a:p>
        </p:txBody>
      </p:sp>
      <p:sp>
        <p:nvSpPr>
          <p:cNvPr id="6" name="Alatunnisteen paikkamerkki 5">
            <a:extLst>
              <a:ext uri="{FF2B5EF4-FFF2-40B4-BE49-F238E27FC236}">
                <a16:creationId xmlns:a16="http://schemas.microsoft.com/office/drawing/2014/main" id="{8085CFA9-5ED1-776A-F344-AC9EFE12BCA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9752DB4-0ACF-E5C6-5177-76D9FE2A035F}"/>
              </a:ext>
            </a:extLst>
          </p:cNvPr>
          <p:cNvSpPr>
            <a:spLocks noGrp="1"/>
          </p:cNvSpPr>
          <p:nvPr>
            <p:ph type="sldNum" sz="quarter" idx="12"/>
          </p:nvPr>
        </p:nvSpPr>
        <p:spPr/>
        <p:txBody>
          <a:bodyPr/>
          <a:lstStyle/>
          <a:p>
            <a:fld id="{825F264B-933A-403D-BD7B-8A9E07E33389}" type="slidenum">
              <a:rPr lang="fi-FI" smtClean="0"/>
              <a:t>‹#›</a:t>
            </a:fld>
            <a:endParaRPr lang="fi-FI"/>
          </a:p>
        </p:txBody>
      </p:sp>
    </p:spTree>
    <p:extLst>
      <p:ext uri="{BB962C8B-B14F-4D97-AF65-F5344CB8AC3E}">
        <p14:creationId xmlns:p14="http://schemas.microsoft.com/office/powerpoint/2010/main" val="2770930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1CE60F-49D8-0301-2B7A-4FC5F44893B6}"/>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FD372942-640C-9217-F94F-935AD4F97E97}"/>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B31A4CC-46E4-960E-BFF1-6907C0B50CC5}"/>
              </a:ext>
            </a:extLst>
          </p:cNvPr>
          <p:cNvSpPr>
            <a:spLocks noGrp="1"/>
          </p:cNvSpPr>
          <p:nvPr>
            <p:ph type="dt" sz="half" idx="10"/>
          </p:nvPr>
        </p:nvSpPr>
        <p:spPr/>
        <p:txBody>
          <a:bodyPr/>
          <a:lstStyle/>
          <a:p>
            <a:fld id="{48AD11EF-9BBE-43F0-8FB0-73D8F15EF2BC}" type="datetimeFigureOut">
              <a:rPr lang="fi-FI" smtClean="0"/>
              <a:t>16.2.2025</a:t>
            </a:fld>
            <a:endParaRPr lang="fi-FI"/>
          </a:p>
        </p:txBody>
      </p:sp>
      <p:sp>
        <p:nvSpPr>
          <p:cNvPr id="5" name="Alatunnisteen paikkamerkki 4">
            <a:extLst>
              <a:ext uri="{FF2B5EF4-FFF2-40B4-BE49-F238E27FC236}">
                <a16:creationId xmlns:a16="http://schemas.microsoft.com/office/drawing/2014/main" id="{60BD8849-C646-CDE5-D592-1744EB279E7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90E8B9E-09F1-EEDF-0599-0DC7CE277AA3}"/>
              </a:ext>
            </a:extLst>
          </p:cNvPr>
          <p:cNvSpPr>
            <a:spLocks noGrp="1"/>
          </p:cNvSpPr>
          <p:nvPr>
            <p:ph type="sldNum" sz="quarter" idx="12"/>
          </p:nvPr>
        </p:nvSpPr>
        <p:spPr/>
        <p:txBody>
          <a:bodyPr/>
          <a:lstStyle/>
          <a:p>
            <a:fld id="{825F264B-933A-403D-BD7B-8A9E07E33389}" type="slidenum">
              <a:rPr lang="fi-FI" smtClean="0"/>
              <a:t>‹#›</a:t>
            </a:fld>
            <a:endParaRPr lang="fi-FI"/>
          </a:p>
        </p:txBody>
      </p:sp>
    </p:spTree>
    <p:extLst>
      <p:ext uri="{BB962C8B-B14F-4D97-AF65-F5344CB8AC3E}">
        <p14:creationId xmlns:p14="http://schemas.microsoft.com/office/powerpoint/2010/main" val="891794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D23F44A-281B-F5C8-0749-27DE1FC1EC82}"/>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6F580927-F3F0-1E89-08F0-810A94DBBFF5}"/>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8FFB6F0-0B31-2F3D-6679-49C18D58488E}"/>
              </a:ext>
            </a:extLst>
          </p:cNvPr>
          <p:cNvSpPr>
            <a:spLocks noGrp="1"/>
          </p:cNvSpPr>
          <p:nvPr>
            <p:ph type="dt" sz="half" idx="10"/>
          </p:nvPr>
        </p:nvSpPr>
        <p:spPr/>
        <p:txBody>
          <a:bodyPr/>
          <a:lstStyle/>
          <a:p>
            <a:fld id="{48AD11EF-9BBE-43F0-8FB0-73D8F15EF2BC}" type="datetimeFigureOut">
              <a:rPr lang="fi-FI" smtClean="0"/>
              <a:t>16.2.2025</a:t>
            </a:fld>
            <a:endParaRPr lang="fi-FI"/>
          </a:p>
        </p:txBody>
      </p:sp>
      <p:sp>
        <p:nvSpPr>
          <p:cNvPr id="5" name="Alatunnisteen paikkamerkki 4">
            <a:extLst>
              <a:ext uri="{FF2B5EF4-FFF2-40B4-BE49-F238E27FC236}">
                <a16:creationId xmlns:a16="http://schemas.microsoft.com/office/drawing/2014/main" id="{F6062E7D-C4E8-8D9E-7EE8-4ECD30679EC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813988F-E26E-0E4D-F7E9-08E3844D8702}"/>
              </a:ext>
            </a:extLst>
          </p:cNvPr>
          <p:cNvSpPr>
            <a:spLocks noGrp="1"/>
          </p:cNvSpPr>
          <p:nvPr>
            <p:ph type="sldNum" sz="quarter" idx="12"/>
          </p:nvPr>
        </p:nvSpPr>
        <p:spPr/>
        <p:txBody>
          <a:bodyPr/>
          <a:lstStyle/>
          <a:p>
            <a:fld id="{825F264B-933A-403D-BD7B-8A9E07E33389}" type="slidenum">
              <a:rPr lang="fi-FI" smtClean="0"/>
              <a:t>‹#›</a:t>
            </a:fld>
            <a:endParaRPr lang="fi-FI"/>
          </a:p>
        </p:txBody>
      </p:sp>
    </p:spTree>
    <p:extLst>
      <p:ext uri="{BB962C8B-B14F-4D97-AF65-F5344CB8AC3E}">
        <p14:creationId xmlns:p14="http://schemas.microsoft.com/office/powerpoint/2010/main" val="249570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tsikko kuvalla 2">
  <p:cSld name="Otsikko kuvalla 2">
    <p:bg>
      <p:bgPr>
        <a:solidFill>
          <a:schemeClr val="dk1"/>
        </a:solid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mt="44000"/>
          </a:blip>
          <a:srcRect l="4467" t="7490" b="11956"/>
          <a:stretch/>
        </p:blipFill>
        <p:spPr>
          <a:xfrm>
            <a:off x="0" y="-1"/>
            <a:ext cx="12192000" cy="6858001"/>
          </a:xfrm>
          <a:prstGeom prst="rect">
            <a:avLst/>
          </a:prstGeom>
          <a:noFill/>
          <a:ln>
            <a:noFill/>
          </a:ln>
        </p:spPr>
      </p:pic>
      <p:sp>
        <p:nvSpPr>
          <p:cNvPr id="15" name="Google Shape;15;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3" descr="A close up of a sign &#10; &#10;Description automatically generated"/>
          <p:cNvPicPr preferRelativeResize="0"/>
          <p:nvPr/>
        </p:nvPicPr>
        <p:blipFill rotWithShape="1">
          <a:blip r:embed="rId3">
            <a:alphaModFix/>
          </a:blip>
          <a:srcRect/>
          <a:stretch/>
        </p:blipFill>
        <p:spPr>
          <a:xfrm>
            <a:off x="10418315" y="5929447"/>
            <a:ext cx="1478492" cy="654233"/>
          </a:xfrm>
          <a:prstGeom prst="rect">
            <a:avLst/>
          </a:prstGeom>
          <a:noFill/>
          <a:ln>
            <a:noFill/>
          </a:ln>
        </p:spPr>
      </p:pic>
    </p:spTree>
    <p:extLst>
      <p:ext uri="{BB962C8B-B14F-4D97-AF65-F5344CB8AC3E}">
        <p14:creationId xmlns:p14="http://schemas.microsoft.com/office/powerpoint/2010/main" val="358705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tsikko kuvalla 4">
  <p:cSld name="Otsikko kuvalla 4">
    <p:bg>
      <p:bgPr>
        <a:solidFill>
          <a:schemeClr val="dk1"/>
        </a:solidFill>
        <a:effectLst/>
      </p:bgPr>
    </p:bg>
    <p:spTree>
      <p:nvGrpSpPr>
        <p:cNvPr id="1" name="Shape 23"/>
        <p:cNvGrpSpPr/>
        <p:nvPr/>
      </p:nvGrpSpPr>
      <p:grpSpPr>
        <a:xfrm>
          <a:off x="0" y="0"/>
          <a:ext cx="0" cy="0"/>
          <a:chOff x="0" y="0"/>
          <a:chExt cx="0" cy="0"/>
        </a:xfrm>
      </p:grpSpPr>
      <p:pic>
        <p:nvPicPr>
          <p:cNvPr id="24" name="Google Shape;24;p5"/>
          <p:cNvPicPr preferRelativeResize="0"/>
          <p:nvPr/>
        </p:nvPicPr>
        <p:blipFill rotWithShape="1">
          <a:blip r:embed="rId2">
            <a:alphaModFix amt="44000"/>
          </a:blip>
          <a:srcRect l="2889" t="19442" r="1524"/>
          <a:stretch/>
        </p:blipFill>
        <p:spPr>
          <a:xfrm>
            <a:off x="0" y="0"/>
            <a:ext cx="12192000" cy="6858000"/>
          </a:xfrm>
          <a:prstGeom prst="rect">
            <a:avLst/>
          </a:prstGeom>
          <a:noFill/>
          <a:ln>
            <a:noFill/>
          </a:ln>
        </p:spPr>
      </p:pic>
      <p:sp>
        <p:nvSpPr>
          <p:cNvPr id="25" name="Google Shape;25;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7" name="Google Shape;27;p5" descr="A close up of a sign &#10; &#10;Description automatically generated"/>
          <p:cNvPicPr preferRelativeResize="0"/>
          <p:nvPr/>
        </p:nvPicPr>
        <p:blipFill rotWithShape="1">
          <a:blip r:embed="rId3">
            <a:alphaModFix/>
          </a:blip>
          <a:srcRect/>
          <a:stretch/>
        </p:blipFill>
        <p:spPr>
          <a:xfrm>
            <a:off x="10418315" y="5929447"/>
            <a:ext cx="1478492" cy="654233"/>
          </a:xfrm>
          <a:prstGeom prst="rect">
            <a:avLst/>
          </a:prstGeom>
          <a:noFill/>
          <a:ln>
            <a:noFill/>
          </a:ln>
        </p:spPr>
      </p:pic>
    </p:spTree>
    <p:extLst>
      <p:ext uri="{BB962C8B-B14F-4D97-AF65-F5344CB8AC3E}">
        <p14:creationId xmlns:p14="http://schemas.microsoft.com/office/powerpoint/2010/main" val="1377580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17AF3C-58BC-CF2A-A1C6-E6600D1F281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4DE9E8E-6741-B81F-F8A9-3C65FC1DA512}"/>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3A40063B-682C-2E05-62C0-2D3B23DC0E6C}"/>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02ACACA-1C60-13B4-706A-290022236033}"/>
              </a:ext>
            </a:extLst>
          </p:cNvPr>
          <p:cNvSpPr>
            <a:spLocks noGrp="1"/>
          </p:cNvSpPr>
          <p:nvPr>
            <p:ph type="dt" sz="half" idx="10"/>
          </p:nvPr>
        </p:nvSpPr>
        <p:spPr/>
        <p:txBody>
          <a:bodyPr/>
          <a:lstStyle/>
          <a:p>
            <a:fld id="{345A8280-9735-4952-9222-CC111B0554B1}" type="datetimeFigureOut">
              <a:rPr lang="fi-FI" smtClean="0"/>
              <a:t>16.2.2025</a:t>
            </a:fld>
            <a:endParaRPr lang="fi-FI"/>
          </a:p>
        </p:txBody>
      </p:sp>
      <p:sp>
        <p:nvSpPr>
          <p:cNvPr id="6" name="Alatunnisteen paikkamerkki 5">
            <a:extLst>
              <a:ext uri="{FF2B5EF4-FFF2-40B4-BE49-F238E27FC236}">
                <a16:creationId xmlns:a16="http://schemas.microsoft.com/office/drawing/2014/main" id="{3A638376-B752-17E8-FC39-E90022F2B76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CABA235-4767-9E27-423F-83AA132A8B1A}"/>
              </a:ext>
            </a:extLst>
          </p:cNvPr>
          <p:cNvSpPr>
            <a:spLocks noGrp="1"/>
          </p:cNvSpPr>
          <p:nvPr>
            <p:ph type="sldNum" sz="quarter" idx="12"/>
          </p:nvPr>
        </p:nvSpPr>
        <p:spPr/>
        <p:txBody>
          <a:bodyPr/>
          <a:lstStyle/>
          <a:p>
            <a:fld id="{653376AB-B808-4779-8AC8-503D0D33FB0A}" type="slidenum">
              <a:rPr lang="fi-FI" smtClean="0"/>
              <a:t>‹#›</a:t>
            </a:fld>
            <a:endParaRPr lang="fi-FI"/>
          </a:p>
        </p:txBody>
      </p:sp>
    </p:spTree>
    <p:extLst>
      <p:ext uri="{BB962C8B-B14F-4D97-AF65-F5344CB8AC3E}">
        <p14:creationId xmlns:p14="http://schemas.microsoft.com/office/powerpoint/2010/main" val="1005071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E88C42-F84A-A34E-6617-7B5B48406A7B}"/>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858CF057-119B-4123-CF92-08852BAB6D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24155349-68A2-08AE-990B-22AD7538A571}"/>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6659CAC7-F918-CA59-BECC-3A75BF4C8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C01DA578-E4C7-7502-E57F-FBF15D4E116A}"/>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92E76DB9-ECD9-2A46-2B70-A1E3CC85BB8B}"/>
              </a:ext>
            </a:extLst>
          </p:cNvPr>
          <p:cNvSpPr>
            <a:spLocks noGrp="1"/>
          </p:cNvSpPr>
          <p:nvPr>
            <p:ph type="dt" sz="half" idx="10"/>
          </p:nvPr>
        </p:nvSpPr>
        <p:spPr/>
        <p:txBody>
          <a:bodyPr/>
          <a:lstStyle/>
          <a:p>
            <a:fld id="{345A8280-9735-4952-9222-CC111B0554B1}" type="datetimeFigureOut">
              <a:rPr lang="fi-FI" smtClean="0"/>
              <a:t>16.2.2025</a:t>
            </a:fld>
            <a:endParaRPr lang="fi-FI"/>
          </a:p>
        </p:txBody>
      </p:sp>
      <p:sp>
        <p:nvSpPr>
          <p:cNvPr id="8" name="Alatunnisteen paikkamerkki 7">
            <a:extLst>
              <a:ext uri="{FF2B5EF4-FFF2-40B4-BE49-F238E27FC236}">
                <a16:creationId xmlns:a16="http://schemas.microsoft.com/office/drawing/2014/main" id="{5A1137AE-68C1-C6B4-A7A3-CF83B3A4D5A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2289F9A8-1FCC-7722-6183-2B50677B9B2B}"/>
              </a:ext>
            </a:extLst>
          </p:cNvPr>
          <p:cNvSpPr>
            <a:spLocks noGrp="1"/>
          </p:cNvSpPr>
          <p:nvPr>
            <p:ph type="sldNum" sz="quarter" idx="12"/>
          </p:nvPr>
        </p:nvSpPr>
        <p:spPr/>
        <p:txBody>
          <a:bodyPr/>
          <a:lstStyle/>
          <a:p>
            <a:fld id="{653376AB-B808-4779-8AC8-503D0D33FB0A}" type="slidenum">
              <a:rPr lang="fi-FI" smtClean="0"/>
              <a:t>‹#›</a:t>
            </a:fld>
            <a:endParaRPr lang="fi-FI"/>
          </a:p>
        </p:txBody>
      </p:sp>
    </p:spTree>
    <p:extLst>
      <p:ext uri="{BB962C8B-B14F-4D97-AF65-F5344CB8AC3E}">
        <p14:creationId xmlns:p14="http://schemas.microsoft.com/office/powerpoint/2010/main" val="1382741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32111E-5D95-FF11-5051-359DEAA6A10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9D734329-F88E-8ED2-3244-539D431615B8}"/>
              </a:ext>
            </a:extLst>
          </p:cNvPr>
          <p:cNvSpPr>
            <a:spLocks noGrp="1"/>
          </p:cNvSpPr>
          <p:nvPr>
            <p:ph type="dt" sz="half" idx="10"/>
          </p:nvPr>
        </p:nvSpPr>
        <p:spPr/>
        <p:txBody>
          <a:bodyPr/>
          <a:lstStyle/>
          <a:p>
            <a:fld id="{345A8280-9735-4952-9222-CC111B0554B1}" type="datetimeFigureOut">
              <a:rPr lang="fi-FI" smtClean="0"/>
              <a:t>16.2.2025</a:t>
            </a:fld>
            <a:endParaRPr lang="fi-FI"/>
          </a:p>
        </p:txBody>
      </p:sp>
      <p:sp>
        <p:nvSpPr>
          <p:cNvPr id="4" name="Alatunnisteen paikkamerkki 3">
            <a:extLst>
              <a:ext uri="{FF2B5EF4-FFF2-40B4-BE49-F238E27FC236}">
                <a16:creationId xmlns:a16="http://schemas.microsoft.com/office/drawing/2014/main" id="{C59FA925-1CA1-584D-A251-5613C4D9AECF}"/>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D5EB004-3427-CB91-66D3-E2D693107833}"/>
              </a:ext>
            </a:extLst>
          </p:cNvPr>
          <p:cNvSpPr>
            <a:spLocks noGrp="1"/>
          </p:cNvSpPr>
          <p:nvPr>
            <p:ph type="sldNum" sz="quarter" idx="12"/>
          </p:nvPr>
        </p:nvSpPr>
        <p:spPr/>
        <p:txBody>
          <a:bodyPr/>
          <a:lstStyle/>
          <a:p>
            <a:fld id="{653376AB-B808-4779-8AC8-503D0D33FB0A}" type="slidenum">
              <a:rPr lang="fi-FI" smtClean="0"/>
              <a:t>‹#›</a:t>
            </a:fld>
            <a:endParaRPr lang="fi-FI"/>
          </a:p>
        </p:txBody>
      </p:sp>
    </p:spTree>
    <p:extLst>
      <p:ext uri="{BB962C8B-B14F-4D97-AF65-F5344CB8AC3E}">
        <p14:creationId xmlns:p14="http://schemas.microsoft.com/office/powerpoint/2010/main" val="126044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0E2B9FE-D408-3A2F-7F55-FF0807E37B20}"/>
              </a:ext>
            </a:extLst>
          </p:cNvPr>
          <p:cNvSpPr>
            <a:spLocks noGrp="1"/>
          </p:cNvSpPr>
          <p:nvPr>
            <p:ph type="dt" sz="half" idx="10"/>
          </p:nvPr>
        </p:nvSpPr>
        <p:spPr/>
        <p:txBody>
          <a:bodyPr/>
          <a:lstStyle/>
          <a:p>
            <a:fld id="{345A8280-9735-4952-9222-CC111B0554B1}" type="datetimeFigureOut">
              <a:rPr lang="fi-FI" smtClean="0"/>
              <a:t>16.2.2025</a:t>
            </a:fld>
            <a:endParaRPr lang="fi-FI"/>
          </a:p>
        </p:txBody>
      </p:sp>
      <p:sp>
        <p:nvSpPr>
          <p:cNvPr id="3" name="Alatunnisteen paikkamerkki 2">
            <a:extLst>
              <a:ext uri="{FF2B5EF4-FFF2-40B4-BE49-F238E27FC236}">
                <a16:creationId xmlns:a16="http://schemas.microsoft.com/office/drawing/2014/main" id="{4341C810-46F5-F5E4-BF1D-34A970F3771B}"/>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A32B76A2-7BC8-ABFA-AA9A-7D094EA4B501}"/>
              </a:ext>
            </a:extLst>
          </p:cNvPr>
          <p:cNvSpPr>
            <a:spLocks noGrp="1"/>
          </p:cNvSpPr>
          <p:nvPr>
            <p:ph type="sldNum" sz="quarter" idx="12"/>
          </p:nvPr>
        </p:nvSpPr>
        <p:spPr/>
        <p:txBody>
          <a:bodyPr/>
          <a:lstStyle/>
          <a:p>
            <a:fld id="{653376AB-B808-4779-8AC8-503D0D33FB0A}" type="slidenum">
              <a:rPr lang="fi-FI" smtClean="0"/>
              <a:t>‹#›</a:t>
            </a:fld>
            <a:endParaRPr lang="fi-FI"/>
          </a:p>
        </p:txBody>
      </p:sp>
    </p:spTree>
    <p:extLst>
      <p:ext uri="{BB962C8B-B14F-4D97-AF65-F5344CB8AC3E}">
        <p14:creationId xmlns:p14="http://schemas.microsoft.com/office/powerpoint/2010/main" val="3329973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892883-523B-D637-0DE6-F3C00FF6188B}"/>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4679099-310C-1CD5-9591-9D64530CCB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F08683A3-6044-E460-1CF0-644A5CC43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90CCA3E-A7B1-673A-541B-C6AC4A4AE198}"/>
              </a:ext>
            </a:extLst>
          </p:cNvPr>
          <p:cNvSpPr>
            <a:spLocks noGrp="1"/>
          </p:cNvSpPr>
          <p:nvPr>
            <p:ph type="dt" sz="half" idx="10"/>
          </p:nvPr>
        </p:nvSpPr>
        <p:spPr/>
        <p:txBody>
          <a:bodyPr/>
          <a:lstStyle/>
          <a:p>
            <a:fld id="{345A8280-9735-4952-9222-CC111B0554B1}" type="datetimeFigureOut">
              <a:rPr lang="fi-FI" smtClean="0"/>
              <a:t>16.2.2025</a:t>
            </a:fld>
            <a:endParaRPr lang="fi-FI"/>
          </a:p>
        </p:txBody>
      </p:sp>
      <p:sp>
        <p:nvSpPr>
          <p:cNvPr id="6" name="Alatunnisteen paikkamerkki 5">
            <a:extLst>
              <a:ext uri="{FF2B5EF4-FFF2-40B4-BE49-F238E27FC236}">
                <a16:creationId xmlns:a16="http://schemas.microsoft.com/office/drawing/2014/main" id="{B75A5448-BC89-206B-9E28-401A2CB5861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07B009D-3974-9260-209A-7BE3FCFFD075}"/>
              </a:ext>
            </a:extLst>
          </p:cNvPr>
          <p:cNvSpPr>
            <a:spLocks noGrp="1"/>
          </p:cNvSpPr>
          <p:nvPr>
            <p:ph type="sldNum" sz="quarter" idx="12"/>
          </p:nvPr>
        </p:nvSpPr>
        <p:spPr/>
        <p:txBody>
          <a:bodyPr/>
          <a:lstStyle/>
          <a:p>
            <a:fld id="{653376AB-B808-4779-8AC8-503D0D33FB0A}" type="slidenum">
              <a:rPr lang="fi-FI" smtClean="0"/>
              <a:t>‹#›</a:t>
            </a:fld>
            <a:endParaRPr lang="fi-FI"/>
          </a:p>
        </p:txBody>
      </p:sp>
    </p:spTree>
    <p:extLst>
      <p:ext uri="{BB962C8B-B14F-4D97-AF65-F5344CB8AC3E}">
        <p14:creationId xmlns:p14="http://schemas.microsoft.com/office/powerpoint/2010/main" val="381428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712CEC-BFEE-F137-CED4-BE25544C3543}"/>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A5AB81D1-8228-BFC9-C4BA-207C3DD86A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05A5126B-B150-36F9-0C28-11A2E0EEB0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AB73300E-31B1-9E88-B489-68F0B08035F6}"/>
              </a:ext>
            </a:extLst>
          </p:cNvPr>
          <p:cNvSpPr>
            <a:spLocks noGrp="1"/>
          </p:cNvSpPr>
          <p:nvPr>
            <p:ph type="dt" sz="half" idx="10"/>
          </p:nvPr>
        </p:nvSpPr>
        <p:spPr/>
        <p:txBody>
          <a:bodyPr/>
          <a:lstStyle/>
          <a:p>
            <a:fld id="{345A8280-9735-4952-9222-CC111B0554B1}" type="datetimeFigureOut">
              <a:rPr lang="fi-FI" smtClean="0"/>
              <a:t>16.2.2025</a:t>
            </a:fld>
            <a:endParaRPr lang="fi-FI"/>
          </a:p>
        </p:txBody>
      </p:sp>
      <p:sp>
        <p:nvSpPr>
          <p:cNvPr id="6" name="Alatunnisteen paikkamerkki 5">
            <a:extLst>
              <a:ext uri="{FF2B5EF4-FFF2-40B4-BE49-F238E27FC236}">
                <a16:creationId xmlns:a16="http://schemas.microsoft.com/office/drawing/2014/main" id="{CA1CFC97-3BDF-29C9-FC68-2AA63387095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236F097-BC20-F39C-8088-6E30298D2F6F}"/>
              </a:ext>
            </a:extLst>
          </p:cNvPr>
          <p:cNvSpPr>
            <a:spLocks noGrp="1"/>
          </p:cNvSpPr>
          <p:nvPr>
            <p:ph type="sldNum" sz="quarter" idx="12"/>
          </p:nvPr>
        </p:nvSpPr>
        <p:spPr/>
        <p:txBody>
          <a:bodyPr/>
          <a:lstStyle/>
          <a:p>
            <a:fld id="{653376AB-B808-4779-8AC8-503D0D33FB0A}" type="slidenum">
              <a:rPr lang="fi-FI" smtClean="0"/>
              <a:t>‹#›</a:t>
            </a:fld>
            <a:endParaRPr lang="fi-FI"/>
          </a:p>
        </p:txBody>
      </p:sp>
    </p:spTree>
    <p:extLst>
      <p:ext uri="{BB962C8B-B14F-4D97-AF65-F5344CB8AC3E}">
        <p14:creationId xmlns:p14="http://schemas.microsoft.com/office/powerpoint/2010/main" val="1091512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649EEC7B-E546-8000-C2A9-51AFA2756F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0E5237F5-AD7C-8477-E38F-B9E253891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3B24405-0B20-C1A8-E8AA-7C0196C27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5A8280-9735-4952-9222-CC111B0554B1}" type="datetimeFigureOut">
              <a:rPr lang="fi-FI" smtClean="0"/>
              <a:t>16.2.2025</a:t>
            </a:fld>
            <a:endParaRPr lang="fi-FI"/>
          </a:p>
        </p:txBody>
      </p:sp>
      <p:sp>
        <p:nvSpPr>
          <p:cNvPr id="5" name="Alatunnisteen paikkamerkki 4">
            <a:extLst>
              <a:ext uri="{FF2B5EF4-FFF2-40B4-BE49-F238E27FC236}">
                <a16:creationId xmlns:a16="http://schemas.microsoft.com/office/drawing/2014/main" id="{7E4A21B9-88DD-9D47-B446-41D47C53C7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4E707515-E0C4-0EDB-67C9-FE30099D1E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3376AB-B808-4779-8AC8-503D0D33FB0A}" type="slidenum">
              <a:rPr lang="fi-FI" smtClean="0"/>
              <a:t>‹#›</a:t>
            </a:fld>
            <a:endParaRPr lang="fi-FI"/>
          </a:p>
        </p:txBody>
      </p:sp>
    </p:spTree>
    <p:extLst>
      <p:ext uri="{BB962C8B-B14F-4D97-AF65-F5344CB8AC3E}">
        <p14:creationId xmlns:p14="http://schemas.microsoft.com/office/powerpoint/2010/main" val="3737573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Source Sans Pro"/>
              <a:buNone/>
              <a:defRPr sz="4400" b="0"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1311608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264493-B230-737D-365A-8AE591A3E4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6C6C0CEF-07EA-1479-3679-187A176311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B8F8D66-D2A3-FF0A-CAE3-976499368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AD11EF-9BBE-43F0-8FB0-73D8F15EF2BC}" type="datetimeFigureOut">
              <a:rPr lang="fi-FI" smtClean="0"/>
              <a:t>16.2.2025</a:t>
            </a:fld>
            <a:endParaRPr lang="fi-FI"/>
          </a:p>
        </p:txBody>
      </p:sp>
      <p:sp>
        <p:nvSpPr>
          <p:cNvPr id="5" name="Alatunnisteen paikkamerkki 4">
            <a:extLst>
              <a:ext uri="{FF2B5EF4-FFF2-40B4-BE49-F238E27FC236}">
                <a16:creationId xmlns:a16="http://schemas.microsoft.com/office/drawing/2014/main" id="{2C558E37-1677-9B33-EF95-FE62FF5BA7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6D249337-99CC-DBD3-3055-0008016E56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5F264B-933A-403D-BD7B-8A9E07E33389}" type="slidenum">
              <a:rPr lang="fi-FI" smtClean="0"/>
              <a:t>‹#›</a:t>
            </a:fld>
            <a:endParaRPr lang="fi-FI"/>
          </a:p>
        </p:txBody>
      </p:sp>
    </p:spTree>
    <p:extLst>
      <p:ext uri="{BB962C8B-B14F-4D97-AF65-F5344CB8AC3E}">
        <p14:creationId xmlns:p14="http://schemas.microsoft.com/office/powerpoint/2010/main" val="185503528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valvira.fi/sosiaali-ja-terveydenhuolto/palveluntuottajarekisteri" TargetMode="External"/><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HvvAvR5fC4c?si=r1rHtFiMKDo4Kg1j"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evolutionizing Healthcare: The Role of AI and ML in Disease Prediction ...">
            <a:extLst>
              <a:ext uri="{FF2B5EF4-FFF2-40B4-BE49-F238E27FC236}">
                <a16:creationId xmlns:a16="http://schemas.microsoft.com/office/drawing/2014/main" id="{EB5C3569-8B8C-5A75-3686-B81D3FA7D62A}"/>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b="1747"/>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2721CA13-35BE-42CD-CA8D-DFA44A55D29F}"/>
              </a:ext>
            </a:extLst>
          </p:cNvPr>
          <p:cNvSpPr>
            <a:spLocks noGrp="1"/>
          </p:cNvSpPr>
          <p:nvPr>
            <p:ph type="ctrTitle"/>
          </p:nvPr>
        </p:nvSpPr>
        <p:spPr>
          <a:xfrm>
            <a:off x="1524000" y="1122362"/>
            <a:ext cx="9144000" cy="2900518"/>
          </a:xfrm>
        </p:spPr>
        <p:txBody>
          <a:bodyPr>
            <a:normAutofit/>
          </a:bodyPr>
          <a:lstStyle/>
          <a:p>
            <a:r>
              <a:rPr lang="fi-FI" dirty="0">
                <a:solidFill>
                  <a:srgbClr val="FFFFFF"/>
                </a:solidFill>
              </a:rPr>
              <a:t>Oppimistehtävä</a:t>
            </a:r>
          </a:p>
        </p:txBody>
      </p:sp>
      <p:sp>
        <p:nvSpPr>
          <p:cNvPr id="3" name="Alaotsikko 2">
            <a:extLst>
              <a:ext uri="{FF2B5EF4-FFF2-40B4-BE49-F238E27FC236}">
                <a16:creationId xmlns:a16="http://schemas.microsoft.com/office/drawing/2014/main" id="{D327A508-B956-1B6E-048D-AF0476D9D119}"/>
              </a:ext>
            </a:extLst>
          </p:cNvPr>
          <p:cNvSpPr>
            <a:spLocks noGrp="1"/>
          </p:cNvSpPr>
          <p:nvPr>
            <p:ph type="subTitle" idx="1"/>
          </p:nvPr>
        </p:nvSpPr>
        <p:spPr>
          <a:xfrm>
            <a:off x="1524000" y="4159404"/>
            <a:ext cx="9144000" cy="1098395"/>
          </a:xfrm>
        </p:spPr>
        <p:txBody>
          <a:bodyPr>
            <a:normAutofit/>
          </a:bodyPr>
          <a:lstStyle/>
          <a:p>
            <a:r>
              <a:rPr lang="fi-FI" dirty="0">
                <a:solidFill>
                  <a:srgbClr val="FFFFFF"/>
                </a:solidFill>
              </a:rPr>
              <a:t>Yrittäjyys 1osp</a:t>
            </a:r>
          </a:p>
        </p:txBody>
      </p:sp>
    </p:spTree>
    <p:extLst>
      <p:ext uri="{BB962C8B-B14F-4D97-AF65-F5344CB8AC3E}">
        <p14:creationId xmlns:p14="http://schemas.microsoft.com/office/powerpoint/2010/main" val="22933664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iiketoimintasuunnitelma puhumalla? - eAccount Nordic Oy">
            <a:extLst>
              <a:ext uri="{FF2B5EF4-FFF2-40B4-BE49-F238E27FC236}">
                <a16:creationId xmlns:a16="http://schemas.microsoft.com/office/drawing/2014/main" id="{578D9C3D-FCC0-DFE1-2068-332852DA3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50"/>
          <a:stretch/>
        </p:blipFill>
        <p:spPr bwMode="auto">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3" name="Tekstiruutu 2">
            <a:extLst>
              <a:ext uri="{FF2B5EF4-FFF2-40B4-BE49-F238E27FC236}">
                <a16:creationId xmlns:a16="http://schemas.microsoft.com/office/drawing/2014/main" id="{F3A0C818-1FA9-D4DE-819B-375F5CB20C6F}"/>
              </a:ext>
            </a:extLst>
          </p:cNvPr>
          <p:cNvSpPr txBox="1"/>
          <p:nvPr/>
        </p:nvSpPr>
        <p:spPr>
          <a:xfrm>
            <a:off x="7255563" y="2557587"/>
            <a:ext cx="4314645" cy="3717317"/>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on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kirjallinen</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dokumentti</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joka</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kuvaa</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miten</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yritys</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aikoo</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toteuttaa</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liikeideansa</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käytännössä</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Se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sisältää</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muun</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muassa</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kuvauksen</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yrityksen</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tuotteista</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ja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palveluista</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markkina-analyysin</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toimintasuunnitelman</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ja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rahoitussuunnitelman</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Hyvä</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liiketoimintasuunnitelma</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auttaa</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hahmottamaan</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yrityksen</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tavoitteet</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ja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keinot</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niiden</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saavuttamiseksi</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5" name="Tekstiruutu 4">
            <a:extLst>
              <a:ext uri="{FF2B5EF4-FFF2-40B4-BE49-F238E27FC236}">
                <a16:creationId xmlns:a16="http://schemas.microsoft.com/office/drawing/2014/main" id="{820B1BF9-402D-CA88-4C72-26B140277BD1}"/>
              </a:ext>
            </a:extLst>
          </p:cNvPr>
          <p:cNvSpPr txBox="1"/>
          <p:nvPr/>
        </p:nvSpPr>
        <p:spPr>
          <a:xfrm>
            <a:off x="7255563" y="1472609"/>
            <a:ext cx="61058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Liiketoimintasuunnitelma</a:t>
            </a:r>
            <a:endParaRPr kumimoji="0" lang="fi-FI"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93163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aatikoita hyllyssä varastorakennuksessa">
            <a:extLst>
              <a:ext uri="{FF2B5EF4-FFF2-40B4-BE49-F238E27FC236}">
                <a16:creationId xmlns:a16="http://schemas.microsoft.com/office/drawing/2014/main" id="{70C98F38-4FCC-EDD1-DDAB-1ABD4E8A7D0D}"/>
              </a:ext>
            </a:extLst>
          </p:cNvPr>
          <p:cNvPicPr>
            <a:picLocks noChangeAspect="1"/>
          </p:cNvPicPr>
          <p:nvPr/>
        </p:nvPicPr>
        <p:blipFill>
          <a:blip r:embed="rId2"/>
          <a:srcRect l="5884" r="-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D277A2F2-FD1B-7696-017F-84B7D1665863}"/>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3700"/>
              <a:t>Eli siis liikeideasta lähdetään liikkeelle</a:t>
            </a:r>
          </a:p>
        </p:txBody>
      </p:sp>
      <p:sp>
        <p:nvSpPr>
          <p:cNvPr id="3" name="Tekstiruutu 2">
            <a:extLst>
              <a:ext uri="{FF2B5EF4-FFF2-40B4-BE49-F238E27FC236}">
                <a16:creationId xmlns:a16="http://schemas.microsoft.com/office/drawing/2014/main" id="{315ADEB5-2BCE-CDFA-6EF2-1D90F4E8EEFB}"/>
              </a:ext>
            </a:extLst>
          </p:cNvPr>
          <p:cNvSpPr txBox="1"/>
          <p:nvPr/>
        </p:nvSpPr>
        <p:spPr>
          <a:xfrm>
            <a:off x="7531610" y="2434201"/>
            <a:ext cx="3822189" cy="3742762"/>
          </a:xfrm>
          <a:prstGeom prst="rect">
            <a:avLst/>
          </a:prstGeom>
        </p:spPr>
        <p:txBody>
          <a:bodyPr vert="horz" lIns="91440" tIns="45720" rIns="91440" bIns="45720" rtlCol="0">
            <a:normAutofit fontScale="85000" lnSpcReduction="20000"/>
          </a:bodyPr>
          <a:lstStyle/>
          <a:p>
            <a:pPr>
              <a:lnSpc>
                <a:spcPct val="90000"/>
              </a:lnSpc>
              <a:spcAft>
                <a:spcPts val="600"/>
              </a:spcAft>
            </a:pPr>
            <a:r>
              <a:rPr lang="en-US" sz="1500" dirty="0" err="1"/>
              <a:t>Minä</a:t>
            </a:r>
            <a:r>
              <a:rPr lang="en-US" sz="1500" dirty="0"/>
              <a:t> </a:t>
            </a:r>
            <a:r>
              <a:rPr lang="en-US" sz="1500" dirty="0" err="1"/>
              <a:t>en</a:t>
            </a:r>
            <a:r>
              <a:rPr lang="en-US" sz="1500" dirty="0"/>
              <a:t> </a:t>
            </a:r>
            <a:r>
              <a:rPr lang="en-US" sz="1500" dirty="0" err="1"/>
              <a:t>ainakaan</a:t>
            </a:r>
            <a:r>
              <a:rPr lang="en-US" sz="1500" dirty="0"/>
              <a:t> </a:t>
            </a:r>
            <a:r>
              <a:rPr lang="en-US" sz="1500" dirty="0" err="1"/>
              <a:t>malta</a:t>
            </a:r>
            <a:r>
              <a:rPr lang="en-US" sz="1500" dirty="0"/>
              <a:t> </a:t>
            </a:r>
            <a:r>
              <a:rPr lang="en-US" sz="1500" dirty="0" err="1"/>
              <a:t>odottaa</a:t>
            </a:r>
            <a:r>
              <a:rPr lang="en-US" sz="1500" dirty="0"/>
              <a:t>! </a:t>
            </a:r>
            <a:r>
              <a:rPr lang="en-US" sz="1500" dirty="0" err="1"/>
              <a:t>Kerro</a:t>
            </a:r>
            <a:r>
              <a:rPr lang="en-US" sz="1500" dirty="0"/>
              <a:t> </a:t>
            </a:r>
            <a:r>
              <a:rPr lang="en-US" sz="1500" dirty="0" err="1"/>
              <a:t>siis</a:t>
            </a:r>
            <a:r>
              <a:rPr lang="en-US" sz="1500" dirty="0"/>
              <a:t> </a:t>
            </a:r>
            <a:r>
              <a:rPr lang="en-US" sz="1500" dirty="0" err="1"/>
              <a:t>tarkemmin</a:t>
            </a:r>
            <a:r>
              <a:rPr lang="en-US" sz="1500" dirty="0"/>
              <a:t> </a:t>
            </a:r>
            <a:r>
              <a:rPr lang="en-US" sz="1500" dirty="0" err="1"/>
              <a:t>sen</a:t>
            </a:r>
            <a:r>
              <a:rPr lang="en-US" sz="1500" dirty="0"/>
              <a:t> </a:t>
            </a:r>
            <a:r>
              <a:rPr lang="en-US" sz="1500" dirty="0" err="1"/>
              <a:t>yrityksen</a:t>
            </a:r>
            <a:r>
              <a:rPr lang="en-US" sz="1500" dirty="0"/>
              <a:t> </a:t>
            </a:r>
            <a:r>
              <a:rPr lang="en-US" sz="1500" dirty="0" err="1"/>
              <a:t>liikeideasta</a:t>
            </a:r>
            <a:r>
              <a:rPr lang="en-US" sz="1500" dirty="0"/>
              <a:t>, </a:t>
            </a:r>
            <a:r>
              <a:rPr lang="en-US" sz="1500" dirty="0" err="1"/>
              <a:t>joka</a:t>
            </a:r>
            <a:r>
              <a:rPr lang="en-US" sz="1500" dirty="0"/>
              <a:t> </a:t>
            </a:r>
            <a:r>
              <a:rPr lang="en-US" sz="1500" dirty="0" err="1"/>
              <a:t>pyysi</a:t>
            </a:r>
            <a:r>
              <a:rPr lang="en-US" sz="1500" dirty="0"/>
              <a:t> </a:t>
            </a:r>
            <a:r>
              <a:rPr lang="en-US" sz="1500" dirty="0" err="1"/>
              <a:t>sinua</a:t>
            </a:r>
            <a:r>
              <a:rPr lang="en-US" sz="1500" dirty="0"/>
              <a:t> </a:t>
            </a:r>
            <a:r>
              <a:rPr lang="en-US" sz="1500" dirty="0" err="1"/>
              <a:t>mukaan</a:t>
            </a:r>
            <a:r>
              <a:rPr lang="en-US" sz="1500" dirty="0"/>
              <a:t>!</a:t>
            </a:r>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r>
              <a:rPr lang="en-US" sz="1500" dirty="0" err="1"/>
              <a:t>Vastaa</a:t>
            </a:r>
            <a:r>
              <a:rPr lang="en-US" sz="1500" dirty="0"/>
              <a:t> </a:t>
            </a:r>
            <a:r>
              <a:rPr lang="en-US" sz="1500" dirty="0" err="1"/>
              <a:t>siis</a:t>
            </a:r>
            <a:r>
              <a:rPr lang="en-US" sz="1500" dirty="0"/>
              <a:t> </a:t>
            </a:r>
            <a:r>
              <a:rPr lang="en-US" sz="1500" dirty="0" err="1"/>
              <a:t>ainakin</a:t>
            </a:r>
            <a:r>
              <a:rPr lang="en-US" sz="1500" dirty="0"/>
              <a:t> </a:t>
            </a:r>
            <a:r>
              <a:rPr lang="en-US" sz="1500" dirty="0" err="1"/>
              <a:t>seuraaviin</a:t>
            </a:r>
            <a:r>
              <a:rPr lang="en-US" sz="1500" dirty="0"/>
              <a:t>: </a:t>
            </a:r>
          </a:p>
          <a:p>
            <a:pPr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r>
              <a:rPr lang="en-US" sz="1500" dirty="0" err="1"/>
              <a:t>Mitä</a:t>
            </a:r>
            <a:r>
              <a:rPr lang="en-US" sz="1500" dirty="0"/>
              <a:t> </a:t>
            </a:r>
            <a:r>
              <a:rPr lang="en-US" sz="1500" dirty="0" err="1"/>
              <a:t>tuotteita</a:t>
            </a:r>
            <a:r>
              <a:rPr lang="en-US" sz="1500" dirty="0"/>
              <a:t> tai </a:t>
            </a:r>
            <a:r>
              <a:rPr lang="en-US" sz="1500" dirty="0" err="1"/>
              <a:t>palveluita</a:t>
            </a:r>
            <a:r>
              <a:rPr lang="en-US" sz="1500" dirty="0"/>
              <a:t> </a:t>
            </a:r>
            <a:r>
              <a:rPr lang="en-US" sz="1500" dirty="0" err="1"/>
              <a:t>yritys</a:t>
            </a:r>
            <a:r>
              <a:rPr lang="en-US" sz="1500" dirty="0"/>
              <a:t> </a:t>
            </a:r>
            <a:r>
              <a:rPr lang="en-US" sz="1500" dirty="0" err="1"/>
              <a:t>myy</a:t>
            </a:r>
            <a:r>
              <a:rPr lang="en-US" sz="1500" dirty="0"/>
              <a:t>?</a:t>
            </a:r>
          </a:p>
          <a:p>
            <a:pPr marL="285750" indent="-228600">
              <a:lnSpc>
                <a:spcPct val="90000"/>
              </a:lnSpc>
              <a:spcAft>
                <a:spcPts val="600"/>
              </a:spcAft>
              <a:buFont typeface="Arial" panose="020B0604020202020204" pitchFamily="34" charset="0"/>
              <a:buChar char="•"/>
            </a:pPr>
            <a:r>
              <a:rPr lang="en-US" sz="1500" dirty="0" err="1"/>
              <a:t>Kenelle</a:t>
            </a:r>
            <a:r>
              <a:rPr lang="en-US" sz="1500" dirty="0"/>
              <a:t> tai </a:t>
            </a:r>
            <a:r>
              <a:rPr lang="en-US" sz="1500" dirty="0" err="1"/>
              <a:t>mille</a:t>
            </a:r>
            <a:r>
              <a:rPr lang="en-US" sz="1500" dirty="0"/>
              <a:t> </a:t>
            </a:r>
            <a:r>
              <a:rPr lang="en-US" sz="1500" dirty="0" err="1"/>
              <a:t>organisaatiolla</a:t>
            </a:r>
            <a:r>
              <a:rPr lang="en-US" sz="1500" dirty="0"/>
              <a:t> ne on </a:t>
            </a:r>
            <a:r>
              <a:rPr lang="en-US" sz="1500" dirty="0" err="1"/>
              <a:t>suunnattu</a:t>
            </a:r>
            <a:r>
              <a:rPr lang="en-US" sz="1500" dirty="0"/>
              <a:t>?</a:t>
            </a:r>
          </a:p>
          <a:p>
            <a:pPr marL="285750" indent="-228600">
              <a:lnSpc>
                <a:spcPct val="90000"/>
              </a:lnSpc>
              <a:spcAft>
                <a:spcPts val="600"/>
              </a:spcAft>
              <a:buFont typeface="Arial" panose="020B0604020202020204" pitchFamily="34" charset="0"/>
              <a:buChar char="•"/>
            </a:pPr>
            <a:r>
              <a:rPr lang="en-US" sz="1500" dirty="0" err="1"/>
              <a:t>Miten</a:t>
            </a:r>
            <a:r>
              <a:rPr lang="en-US" sz="1500" dirty="0"/>
              <a:t> ne </a:t>
            </a:r>
            <a:r>
              <a:rPr lang="en-US" sz="1500" dirty="0" err="1"/>
              <a:t>tuotetaan</a:t>
            </a:r>
            <a:r>
              <a:rPr lang="en-US" sz="1500" dirty="0"/>
              <a:t> ja </a:t>
            </a:r>
            <a:r>
              <a:rPr lang="en-US" sz="1500" dirty="0" err="1"/>
              <a:t>toimitetaan</a:t>
            </a:r>
            <a:r>
              <a:rPr lang="en-US" sz="1500" dirty="0"/>
              <a:t> </a:t>
            </a:r>
            <a:r>
              <a:rPr lang="en-US" sz="1500" dirty="0" err="1"/>
              <a:t>asiakkaalle</a:t>
            </a:r>
            <a:r>
              <a:rPr lang="en-US" sz="1500" dirty="0"/>
              <a:t>?</a:t>
            </a:r>
          </a:p>
          <a:p>
            <a:pPr marL="742950" lvl="1" indent="-228600">
              <a:lnSpc>
                <a:spcPct val="90000"/>
              </a:lnSpc>
              <a:spcAft>
                <a:spcPts val="600"/>
              </a:spcAft>
              <a:buFont typeface="Arial" panose="020B0604020202020204" pitchFamily="34" charset="0"/>
              <a:buChar char="•"/>
            </a:pPr>
            <a:r>
              <a:rPr lang="en-US" sz="1500" dirty="0"/>
              <a:t>Kuka </a:t>
            </a:r>
            <a:r>
              <a:rPr lang="en-US" sz="1500" dirty="0" err="1"/>
              <a:t>tekee</a:t>
            </a:r>
            <a:r>
              <a:rPr lang="en-US" sz="1500" dirty="0"/>
              <a:t>, </a:t>
            </a:r>
            <a:r>
              <a:rPr lang="en-US" sz="1500" dirty="0" err="1"/>
              <a:t>mitä</a:t>
            </a:r>
            <a:r>
              <a:rPr lang="en-US" sz="1500" dirty="0"/>
              <a:t> </a:t>
            </a:r>
            <a:r>
              <a:rPr lang="en-US" sz="1500" dirty="0" err="1"/>
              <a:t>tekee</a:t>
            </a:r>
            <a:r>
              <a:rPr lang="en-US" sz="1500" dirty="0"/>
              <a:t> ja </a:t>
            </a:r>
            <a:r>
              <a:rPr lang="en-US" sz="1500" dirty="0" err="1"/>
              <a:t>missä</a:t>
            </a:r>
            <a:r>
              <a:rPr lang="en-US" sz="1500" dirty="0"/>
              <a:t> </a:t>
            </a:r>
            <a:r>
              <a:rPr lang="en-US" sz="1500" dirty="0" err="1"/>
              <a:t>vaiheessa</a:t>
            </a:r>
            <a:r>
              <a:rPr lang="en-US" sz="1500" dirty="0"/>
              <a:t>?</a:t>
            </a:r>
          </a:p>
          <a:p>
            <a:pPr marL="742950" lvl="1" indent="-228600">
              <a:lnSpc>
                <a:spcPct val="90000"/>
              </a:lnSpc>
              <a:spcAft>
                <a:spcPts val="600"/>
              </a:spcAft>
              <a:buFont typeface="Arial" panose="020B0604020202020204" pitchFamily="34" charset="0"/>
              <a:buChar char="•"/>
            </a:pPr>
            <a:r>
              <a:rPr lang="en-US" sz="1500" dirty="0" err="1"/>
              <a:t>Miten</a:t>
            </a:r>
            <a:r>
              <a:rPr lang="en-US" sz="1500" dirty="0"/>
              <a:t> </a:t>
            </a:r>
            <a:r>
              <a:rPr lang="en-US" sz="1500" dirty="0" err="1"/>
              <a:t>asiakas</a:t>
            </a:r>
            <a:r>
              <a:rPr lang="en-US" sz="1500" dirty="0"/>
              <a:t> </a:t>
            </a:r>
            <a:r>
              <a:rPr lang="en-US" sz="1500" dirty="0" err="1"/>
              <a:t>vastaanottaa</a:t>
            </a:r>
            <a:r>
              <a:rPr lang="en-US" sz="1500" dirty="0"/>
              <a:t> </a:t>
            </a:r>
            <a:r>
              <a:rPr lang="en-US" sz="1500" dirty="0" err="1"/>
              <a:t>palvelun</a:t>
            </a:r>
            <a:r>
              <a:rPr lang="en-US" sz="1500" dirty="0"/>
              <a:t>?</a:t>
            </a:r>
          </a:p>
          <a:p>
            <a:pPr marL="742950" lvl="1" indent="-228600">
              <a:lnSpc>
                <a:spcPct val="90000"/>
              </a:lnSpc>
              <a:spcAft>
                <a:spcPts val="600"/>
              </a:spcAft>
              <a:buFont typeface="Arial" panose="020B0604020202020204" pitchFamily="34" charset="0"/>
              <a:buChar char="•"/>
            </a:pPr>
            <a:r>
              <a:rPr lang="en-US" sz="1500" dirty="0"/>
              <a:t>Mihin </a:t>
            </a:r>
            <a:r>
              <a:rPr lang="en-US" sz="1500" dirty="0" err="1"/>
              <a:t>teidän</a:t>
            </a:r>
            <a:r>
              <a:rPr lang="en-US" sz="1500" dirty="0"/>
              <a:t> </a:t>
            </a:r>
            <a:r>
              <a:rPr lang="en-US" sz="1500" dirty="0" err="1"/>
              <a:t>vastuu</a:t>
            </a:r>
            <a:r>
              <a:rPr lang="en-US" sz="1500" dirty="0"/>
              <a:t> </a:t>
            </a:r>
            <a:r>
              <a:rPr lang="en-US" sz="1500" dirty="0" err="1"/>
              <a:t>päättyy</a:t>
            </a:r>
            <a:r>
              <a:rPr lang="en-US" sz="1500" dirty="0"/>
              <a:t>, </a:t>
            </a:r>
            <a:r>
              <a:rPr lang="en-US" sz="1500" dirty="0" err="1"/>
              <a:t>eli</a:t>
            </a:r>
            <a:r>
              <a:rPr lang="en-US" sz="1500" dirty="0"/>
              <a:t> </a:t>
            </a:r>
            <a:r>
              <a:rPr lang="en-US" sz="1500" dirty="0" err="1"/>
              <a:t>milloin</a:t>
            </a:r>
            <a:r>
              <a:rPr lang="en-US" sz="1500" dirty="0"/>
              <a:t> </a:t>
            </a:r>
            <a:r>
              <a:rPr lang="en-US" sz="1500" dirty="0" err="1"/>
              <a:t>te</a:t>
            </a:r>
            <a:r>
              <a:rPr lang="en-US" sz="1500" dirty="0"/>
              <a:t> </a:t>
            </a:r>
            <a:r>
              <a:rPr lang="en-US" sz="1500" dirty="0" err="1"/>
              <a:t>katsotte</a:t>
            </a:r>
            <a:r>
              <a:rPr lang="en-US" sz="1500" dirty="0"/>
              <a:t> </a:t>
            </a:r>
            <a:r>
              <a:rPr lang="en-US" sz="1500" dirty="0" err="1"/>
              <a:t>asiakkaan</a:t>
            </a:r>
            <a:r>
              <a:rPr lang="en-US" sz="1500" dirty="0"/>
              <a:t> </a:t>
            </a:r>
            <a:r>
              <a:rPr lang="en-US" sz="1500" dirty="0" err="1"/>
              <a:t>tulleen</a:t>
            </a:r>
            <a:r>
              <a:rPr lang="en-US" sz="1500" dirty="0"/>
              <a:t> </a:t>
            </a:r>
            <a:r>
              <a:rPr lang="en-US" sz="1500" dirty="0" err="1"/>
              <a:t>palvelluksi</a:t>
            </a:r>
            <a:r>
              <a:rPr lang="en-US" sz="1500" dirty="0"/>
              <a:t>?</a:t>
            </a:r>
          </a:p>
          <a:p>
            <a:pPr marL="742950" lvl="1" indent="-228600">
              <a:lnSpc>
                <a:spcPct val="90000"/>
              </a:lnSpc>
              <a:spcAft>
                <a:spcPts val="600"/>
              </a:spcAft>
              <a:buFont typeface="Arial" panose="020B0604020202020204" pitchFamily="34" charset="0"/>
              <a:buChar char="•"/>
            </a:pPr>
            <a:r>
              <a:rPr lang="en-US" sz="1500" dirty="0" err="1"/>
              <a:t>Oliko</a:t>
            </a:r>
            <a:r>
              <a:rPr lang="en-US" sz="1500" dirty="0"/>
              <a:t> </a:t>
            </a:r>
            <a:r>
              <a:rPr lang="en-US" sz="1500" dirty="0" err="1"/>
              <a:t>niillä</a:t>
            </a:r>
            <a:r>
              <a:rPr lang="en-US" sz="1500" dirty="0"/>
              <a:t> jo </a:t>
            </a:r>
            <a:r>
              <a:rPr lang="en-US" sz="1500" dirty="0" err="1"/>
              <a:t>nimi</a:t>
            </a:r>
            <a:r>
              <a:rPr lang="en-US" sz="1500" dirty="0"/>
              <a:t> </a:t>
            </a:r>
            <a:r>
              <a:rPr lang="en-US" sz="1500" dirty="0" err="1"/>
              <a:t>tälle</a:t>
            </a:r>
            <a:r>
              <a:rPr lang="en-US" sz="1500" dirty="0"/>
              <a:t> </a:t>
            </a:r>
            <a:r>
              <a:rPr lang="en-US" sz="1500" dirty="0" err="1"/>
              <a:t>yritykselle</a:t>
            </a:r>
            <a:r>
              <a:rPr lang="en-US" sz="1500" dirty="0"/>
              <a:t>?</a:t>
            </a:r>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r>
              <a:rPr lang="en-US" sz="1500" dirty="0" err="1"/>
              <a:t>Mä</a:t>
            </a:r>
            <a:r>
              <a:rPr lang="en-US" sz="1500" dirty="0"/>
              <a:t> </a:t>
            </a:r>
            <a:r>
              <a:rPr lang="en-US" sz="1500" dirty="0" err="1"/>
              <a:t>taas</a:t>
            </a:r>
            <a:r>
              <a:rPr lang="en-US" sz="1500" dirty="0"/>
              <a:t> </a:t>
            </a:r>
            <a:r>
              <a:rPr lang="en-US" sz="1500" dirty="0" err="1"/>
              <a:t>innostuin</a:t>
            </a:r>
            <a:r>
              <a:rPr lang="en-US" sz="1500" dirty="0"/>
              <a:t> ja vein </a:t>
            </a:r>
            <a:r>
              <a:rPr lang="en-US" sz="1500" dirty="0" err="1"/>
              <a:t>koko</a:t>
            </a:r>
            <a:r>
              <a:rPr lang="en-US" sz="1500" dirty="0"/>
              <a:t> </a:t>
            </a:r>
            <a:r>
              <a:rPr lang="en-US" sz="1500" dirty="0" err="1"/>
              <a:t>tilan</a:t>
            </a:r>
            <a:r>
              <a:rPr lang="en-US" sz="1500" dirty="0"/>
              <a:t>! </a:t>
            </a:r>
            <a:r>
              <a:rPr lang="en-US" sz="1500" dirty="0" err="1"/>
              <a:t>Vastaa</a:t>
            </a:r>
            <a:r>
              <a:rPr lang="en-US" sz="1500" dirty="0"/>
              <a:t> </a:t>
            </a:r>
            <a:r>
              <a:rPr lang="en-US" sz="1500" dirty="0" err="1"/>
              <a:t>seuraavalle</a:t>
            </a:r>
            <a:r>
              <a:rPr lang="en-US" sz="1500" dirty="0"/>
              <a:t> </a:t>
            </a:r>
            <a:r>
              <a:rPr lang="en-US" sz="1500" dirty="0" err="1"/>
              <a:t>dialle</a:t>
            </a:r>
            <a:r>
              <a:rPr lang="en-US" sz="1500" dirty="0"/>
              <a:t> </a:t>
            </a:r>
            <a:r>
              <a:rPr lang="en-US" sz="1500" dirty="0">
                <a:sym typeface="Wingdings" panose="05000000000000000000" pitchFamily="2" charset="2"/>
              </a:rPr>
              <a:t></a:t>
            </a:r>
            <a:endParaRPr lang="en-US" sz="1500" dirty="0"/>
          </a:p>
          <a:p>
            <a:pPr marL="285750"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3455874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68FD89-9356-A7DD-E5F0-25E3982291C3}"/>
              </a:ext>
            </a:extLst>
          </p:cNvPr>
          <p:cNvSpPr>
            <a:spLocks noGrp="1"/>
          </p:cNvSpPr>
          <p:nvPr>
            <p:ph type="title"/>
          </p:nvPr>
        </p:nvSpPr>
        <p:spPr/>
        <p:txBody>
          <a:bodyPr/>
          <a:lstStyle/>
          <a:p>
            <a:r>
              <a:rPr lang="fi-FI" dirty="0"/>
              <a:t>Vastaa tähän:</a:t>
            </a:r>
          </a:p>
        </p:txBody>
      </p:sp>
      <p:sp>
        <p:nvSpPr>
          <p:cNvPr id="3" name="Sisällön paikkamerkki 2">
            <a:extLst>
              <a:ext uri="{FF2B5EF4-FFF2-40B4-BE49-F238E27FC236}">
                <a16:creationId xmlns:a16="http://schemas.microsoft.com/office/drawing/2014/main" id="{9CF8B863-E971-B0E5-ED5C-494B04E8D217}"/>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3611045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Käsi porkkana">
            <a:extLst>
              <a:ext uri="{FF2B5EF4-FFF2-40B4-BE49-F238E27FC236}">
                <a16:creationId xmlns:a16="http://schemas.microsoft.com/office/drawing/2014/main" id="{57275E8E-6A58-226C-A169-4052D266ECF2}"/>
              </a:ext>
            </a:extLst>
          </p:cNvPr>
          <p:cNvPicPr>
            <a:picLocks noChangeAspect="1"/>
          </p:cNvPicPr>
          <p:nvPr/>
        </p:nvPicPr>
        <p:blipFill>
          <a:blip r:embed="rId2"/>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EB9A5642-F438-3A64-454F-E0F2A1782C80}"/>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Ahaa, nyt ymmärrän enemmän!</a:t>
            </a:r>
          </a:p>
        </p:txBody>
      </p:sp>
      <p:sp>
        <p:nvSpPr>
          <p:cNvPr id="4" name="Tekstiruutu 3">
            <a:extLst>
              <a:ext uri="{FF2B5EF4-FFF2-40B4-BE49-F238E27FC236}">
                <a16:creationId xmlns:a16="http://schemas.microsoft.com/office/drawing/2014/main" id="{36BA6D3D-50F3-E253-1DAD-F183A94A18F2}"/>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000"/>
              <a:t>Tuohan todellakin voisi toimia!</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No, mitenkäs tämä kuuma peruna nyt sitten? </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Eli onko tuo palvelu nyt sellaista, joka olisi kuitenkin rekisteröitävä?</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Mä kysyn tätä ihan sen vuoksi, että jos sinä olet mukana kuka ties ainoana, joka SOTE:sta jotain ymmärtää, sinun olisi ihan itsesikin kannalta hyvä selvittää ainakin nämä seuraavat asiat: </a:t>
            </a:r>
          </a:p>
          <a:p>
            <a:pPr indent="-228600">
              <a:lnSpc>
                <a:spcPct val="90000"/>
              </a:lnSpc>
              <a:spcAft>
                <a:spcPts val="600"/>
              </a:spcAft>
              <a:buFont typeface="Arial" panose="020B0604020202020204" pitchFamily="34" charset="0"/>
              <a:buChar char="•"/>
            </a:pPr>
            <a:endParaRPr lang="en-US" sz="1000"/>
          </a:p>
          <a:p>
            <a:pPr marL="285750" indent="-228600">
              <a:lnSpc>
                <a:spcPct val="90000"/>
              </a:lnSpc>
              <a:spcAft>
                <a:spcPts val="600"/>
              </a:spcAft>
              <a:buFont typeface="Arial" panose="020B0604020202020204" pitchFamily="34" charset="0"/>
              <a:buChar char="•"/>
            </a:pPr>
            <a:r>
              <a:rPr lang="en-US" sz="1000"/>
              <a:t>Onko kysymys lakisääteisestä sosiaali- ja terveyspalvelusta?</a:t>
            </a:r>
          </a:p>
          <a:p>
            <a:pPr marL="285750" indent="-228600">
              <a:lnSpc>
                <a:spcPct val="90000"/>
              </a:lnSpc>
              <a:spcAft>
                <a:spcPts val="600"/>
              </a:spcAft>
              <a:buFont typeface="Arial" panose="020B0604020202020204" pitchFamily="34" charset="0"/>
              <a:buChar char="•"/>
            </a:pPr>
            <a:r>
              <a:rPr lang="en-US" sz="1000"/>
              <a:t>Tuleeko palvelu rekisteröidä sosiaali- ja terveyspalveluiden rekisteriin (SOTERI)</a:t>
            </a:r>
          </a:p>
          <a:p>
            <a:pPr marL="285750" indent="-228600">
              <a:lnSpc>
                <a:spcPct val="90000"/>
              </a:lnSpc>
              <a:spcAft>
                <a:spcPts val="600"/>
              </a:spcAft>
              <a:buFont typeface="Arial" panose="020B0604020202020204" pitchFamily="34" charset="0"/>
              <a:buChar char="•"/>
            </a:pPr>
            <a:r>
              <a:rPr lang="en-US" sz="1000"/>
              <a:t>Pitääkö toiminnassa olla omavalvonta päällä?</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Mä kokosin sulle muutaman linkin seuraavalle dialle, tsekkaa jos niistä olisi apua!</a:t>
            </a:r>
          </a:p>
        </p:txBody>
      </p:sp>
    </p:spTree>
    <p:extLst>
      <p:ext uri="{BB962C8B-B14F-4D97-AF65-F5344CB8AC3E}">
        <p14:creationId xmlns:p14="http://schemas.microsoft.com/office/powerpoint/2010/main" val="2983276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Vaaleanpunainen pöytä ja lääkärin tarvikkeita">
            <a:extLst>
              <a:ext uri="{FF2B5EF4-FFF2-40B4-BE49-F238E27FC236}">
                <a16:creationId xmlns:a16="http://schemas.microsoft.com/office/drawing/2014/main" id="{0C51F551-3FD2-D1FC-4E88-9423A73D2542}"/>
              </a:ext>
            </a:extLst>
          </p:cNvPr>
          <p:cNvPicPr>
            <a:picLocks noChangeAspect="1"/>
          </p:cNvPicPr>
          <p:nvPr/>
        </p:nvPicPr>
        <p:blipFill>
          <a:blip r:embed="rId2"/>
          <a:srcRect l="5884" r="-1"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877A84E3-FB8D-2F52-21E7-701E310E9A2A}"/>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Tsekkaa ainakin nämä</a:t>
            </a:r>
          </a:p>
        </p:txBody>
      </p:sp>
      <p:sp>
        <p:nvSpPr>
          <p:cNvPr id="3" name="Tekstiruutu 2">
            <a:extLst>
              <a:ext uri="{FF2B5EF4-FFF2-40B4-BE49-F238E27FC236}">
                <a16:creationId xmlns:a16="http://schemas.microsoft.com/office/drawing/2014/main" id="{A430D8AA-71CB-A742-545B-BE1A947A474E}"/>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a:hlinkClick r:id="rId3"/>
            </a:endParaRPr>
          </a:p>
          <a:p>
            <a:pPr indent="-228600">
              <a:lnSpc>
                <a:spcPct val="90000"/>
              </a:lnSpc>
              <a:spcAft>
                <a:spcPts val="600"/>
              </a:spcAft>
              <a:buFont typeface="Arial" panose="020B0604020202020204" pitchFamily="34" charset="0"/>
              <a:buChar char="•"/>
            </a:pPr>
            <a:endParaRPr lang="en-US" sz="2000">
              <a:hlinkClick r:id="rId3"/>
            </a:endParaRPr>
          </a:p>
          <a:p>
            <a:pPr indent="-228600">
              <a:lnSpc>
                <a:spcPct val="90000"/>
              </a:lnSpc>
              <a:spcAft>
                <a:spcPts val="600"/>
              </a:spcAft>
              <a:buFont typeface="Arial" panose="020B0604020202020204" pitchFamily="34" charset="0"/>
              <a:buChar char="•"/>
            </a:pPr>
            <a:endParaRPr lang="en-US" sz="2000">
              <a:hlinkClick r:id="rId3"/>
            </a:endParaRPr>
          </a:p>
          <a:p>
            <a:pPr indent="-228600">
              <a:lnSpc>
                <a:spcPct val="90000"/>
              </a:lnSpc>
              <a:spcAft>
                <a:spcPts val="600"/>
              </a:spcAft>
              <a:buFont typeface="Arial" panose="020B0604020202020204" pitchFamily="34" charset="0"/>
              <a:buChar char="•"/>
            </a:pPr>
            <a:r>
              <a:rPr lang="en-US" sz="2000">
                <a:hlinkClick r:id="rId3"/>
              </a:rPr>
              <a:t>Palveluntuottajarekisteri Soteri | Valvira</a:t>
            </a:r>
            <a:endParaRPr lang="en-US" sz="2000"/>
          </a:p>
        </p:txBody>
      </p:sp>
      <p:sp>
        <p:nvSpPr>
          <p:cNvPr id="4" name="Tekstiruutu 3">
            <a:extLst>
              <a:ext uri="{FF2B5EF4-FFF2-40B4-BE49-F238E27FC236}">
                <a16:creationId xmlns:a16="http://schemas.microsoft.com/office/drawing/2014/main" id="{2343DC2B-D382-788B-17BE-1D48A004E9E7}"/>
              </a:ext>
            </a:extLst>
          </p:cNvPr>
          <p:cNvSpPr txBox="1"/>
          <p:nvPr/>
        </p:nvSpPr>
        <p:spPr>
          <a:xfrm>
            <a:off x="683647" y="1618706"/>
            <a:ext cx="4441372" cy="646331"/>
          </a:xfrm>
          <a:prstGeom prst="rect">
            <a:avLst/>
          </a:prstGeom>
          <a:noFill/>
        </p:spPr>
        <p:txBody>
          <a:bodyPr wrap="square" rtlCol="0">
            <a:spAutoFit/>
          </a:bodyPr>
          <a:lstStyle/>
          <a:p>
            <a:pPr>
              <a:spcAft>
                <a:spcPts val="600"/>
              </a:spcAft>
            </a:pPr>
            <a:r>
              <a:rPr lang="fi-FI" dirty="0" err="1"/>
              <a:t>Soteri</a:t>
            </a:r>
            <a:r>
              <a:rPr lang="fi-FI" dirty="0"/>
              <a:t> eli sosiaali- ja terveyspalveluiden palvelutuottajarekisteri:</a:t>
            </a:r>
          </a:p>
        </p:txBody>
      </p:sp>
      <p:sp>
        <p:nvSpPr>
          <p:cNvPr id="5" name="Tekstiruutu 4">
            <a:extLst>
              <a:ext uri="{FF2B5EF4-FFF2-40B4-BE49-F238E27FC236}">
                <a16:creationId xmlns:a16="http://schemas.microsoft.com/office/drawing/2014/main" id="{5415F5A6-9EDE-1606-766E-941486684183}"/>
              </a:ext>
            </a:extLst>
          </p:cNvPr>
          <p:cNvSpPr txBox="1"/>
          <p:nvPr/>
        </p:nvSpPr>
        <p:spPr>
          <a:xfrm>
            <a:off x="381300" y="2566644"/>
            <a:ext cx="5713175" cy="3477875"/>
          </a:xfrm>
          <a:prstGeom prst="rect">
            <a:avLst/>
          </a:prstGeom>
          <a:noFill/>
        </p:spPr>
        <p:txBody>
          <a:bodyPr wrap="square" rtlCol="0">
            <a:spAutoFit/>
          </a:bodyPr>
          <a:lstStyle/>
          <a:p>
            <a:pPr>
              <a:spcAft>
                <a:spcPts val="600"/>
              </a:spcAft>
            </a:pPr>
            <a:r>
              <a:rPr lang="fi-FI" dirty="0"/>
              <a:t>Vilkaise ainakin seuraavat alasivut: </a:t>
            </a:r>
          </a:p>
          <a:p>
            <a:pPr marL="285750" indent="-285750">
              <a:spcAft>
                <a:spcPts val="600"/>
              </a:spcAft>
              <a:buFont typeface="Arial" panose="020B0604020202020204" pitchFamily="34" charset="0"/>
              <a:buChar char="•"/>
            </a:pPr>
            <a:r>
              <a:rPr lang="fi-FI" dirty="0"/>
              <a:t>Sosiaali- ja terveyspalveluiden tuottajille</a:t>
            </a:r>
          </a:p>
          <a:p>
            <a:pPr marL="742950" lvl="1" indent="-285750">
              <a:spcAft>
                <a:spcPts val="600"/>
              </a:spcAft>
              <a:buFont typeface="Arial" panose="020B0604020202020204" pitchFamily="34" charset="0"/>
              <a:buChar char="•"/>
            </a:pPr>
            <a:r>
              <a:rPr lang="fi-FI" dirty="0"/>
              <a:t>Lue lisää </a:t>
            </a:r>
            <a:r>
              <a:rPr lang="fi-FI" dirty="0" err="1"/>
              <a:t>Soteri</a:t>
            </a:r>
            <a:r>
              <a:rPr lang="fi-FI" dirty="0"/>
              <a:t> –rekisteristä</a:t>
            </a:r>
          </a:p>
          <a:p>
            <a:pPr marL="742950" lvl="1" indent="-285750">
              <a:spcAft>
                <a:spcPts val="600"/>
              </a:spcAft>
              <a:buFont typeface="Arial" panose="020B0604020202020204" pitchFamily="34" charset="0"/>
              <a:buChar char="•"/>
            </a:pPr>
            <a:r>
              <a:rPr lang="fi-FI" dirty="0"/>
              <a:t>Sosiaali- ja terveydenhuollon palveluntuottajan rekisteröinti</a:t>
            </a:r>
          </a:p>
          <a:p>
            <a:pPr lvl="1">
              <a:spcAft>
                <a:spcPts val="600"/>
              </a:spcAft>
            </a:pPr>
            <a:endParaRPr lang="fi-FI" dirty="0"/>
          </a:p>
          <a:p>
            <a:pPr lvl="1">
              <a:spcAft>
                <a:spcPts val="600"/>
              </a:spcAft>
            </a:pPr>
            <a:endParaRPr lang="fi-FI" dirty="0"/>
          </a:p>
          <a:p>
            <a:pPr>
              <a:spcAft>
                <a:spcPts val="600"/>
              </a:spcAft>
            </a:pPr>
            <a:r>
              <a:rPr lang="fi-FI" b="1" dirty="0">
                <a:solidFill>
                  <a:schemeClr val="bg1"/>
                </a:solidFill>
              </a:rPr>
              <a:t>Tuo on siis se sivusto, mistä pitäisi vastaus löytyä</a:t>
            </a:r>
            <a:r>
              <a:rPr lang="fi-FI" b="1" dirty="0">
                <a:solidFill>
                  <a:schemeClr val="bg1"/>
                </a:solidFill>
                <a:sym typeface="Wingdings" panose="05000000000000000000" pitchFamily="2" charset="2"/>
              </a:rPr>
              <a:t>! </a:t>
            </a:r>
          </a:p>
          <a:p>
            <a:pPr>
              <a:spcAft>
                <a:spcPts val="600"/>
              </a:spcAft>
            </a:pPr>
            <a:endParaRPr lang="fi-FI" b="1" dirty="0">
              <a:solidFill>
                <a:schemeClr val="bg1"/>
              </a:solidFill>
              <a:sym typeface="Wingdings" panose="05000000000000000000" pitchFamily="2" charset="2"/>
            </a:endParaRPr>
          </a:p>
          <a:p>
            <a:pPr>
              <a:spcAft>
                <a:spcPts val="600"/>
              </a:spcAft>
            </a:pPr>
            <a:r>
              <a:rPr lang="fi-FI" b="1" dirty="0">
                <a:solidFill>
                  <a:schemeClr val="bg1"/>
                </a:solidFill>
                <a:sym typeface="Wingdings" panose="05000000000000000000" pitchFamily="2" charset="2"/>
              </a:rPr>
              <a:t>Tsemppiä, sanoi SOTE-ammattilaiset toisilleen! </a:t>
            </a:r>
            <a:endParaRPr lang="fi-FI" b="1" dirty="0">
              <a:solidFill>
                <a:schemeClr val="bg1"/>
              </a:solidFill>
            </a:endParaRPr>
          </a:p>
        </p:txBody>
      </p:sp>
    </p:spTree>
    <p:extLst>
      <p:ext uri="{BB962C8B-B14F-4D97-AF65-F5344CB8AC3E}">
        <p14:creationId xmlns:p14="http://schemas.microsoft.com/office/powerpoint/2010/main" val="1465795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rogress in Robotics and what that means for Innovation in Healthcare ...">
            <a:extLst>
              <a:ext uri="{FF2B5EF4-FFF2-40B4-BE49-F238E27FC236}">
                <a16:creationId xmlns:a16="http://schemas.microsoft.com/office/drawing/2014/main" id="{897EA5B4-43DB-F373-7B5C-80D8A7F3D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882"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B216D6E6-A917-1A80-CC90-983C73738471}"/>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Okei, no mitä selvisi?</a:t>
            </a:r>
          </a:p>
        </p:txBody>
      </p:sp>
      <p:sp>
        <p:nvSpPr>
          <p:cNvPr id="4" name="Tekstiruutu 3">
            <a:extLst>
              <a:ext uri="{FF2B5EF4-FFF2-40B4-BE49-F238E27FC236}">
                <a16:creationId xmlns:a16="http://schemas.microsoft.com/office/drawing/2014/main" id="{F289F783-7246-5790-C9DB-4715271B7A08}"/>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t>Vastaa seuraaviin kysymyksiin:</a:t>
            </a:r>
          </a:p>
          <a:p>
            <a:pPr marL="285750" indent="-228600">
              <a:lnSpc>
                <a:spcPct val="90000"/>
              </a:lnSpc>
              <a:spcAft>
                <a:spcPts val="600"/>
              </a:spcAft>
              <a:buFont typeface="Arial" panose="020B0604020202020204" pitchFamily="34" charset="0"/>
              <a:buChar char="•"/>
            </a:pPr>
            <a:r>
              <a:rPr lang="en-US" sz="1300"/>
              <a:t>Onko kysymys lakisääteisestä sosiaali- ja terveyspalvelusta?</a:t>
            </a:r>
          </a:p>
          <a:p>
            <a:pPr marL="285750" indent="-228600">
              <a:lnSpc>
                <a:spcPct val="90000"/>
              </a:lnSpc>
              <a:spcAft>
                <a:spcPts val="600"/>
              </a:spcAft>
              <a:buFont typeface="Arial" panose="020B0604020202020204" pitchFamily="34" charset="0"/>
              <a:buChar char="•"/>
            </a:pPr>
            <a:r>
              <a:rPr lang="en-US" sz="1300"/>
              <a:t>Tuleeko palvelu rekisteröidä sosiaali- ja terveyspalveluiden rekisteriin (SOTERI)?</a:t>
            </a:r>
          </a:p>
          <a:p>
            <a:pPr marL="285750" indent="-228600">
              <a:lnSpc>
                <a:spcPct val="90000"/>
              </a:lnSpc>
              <a:spcAft>
                <a:spcPts val="600"/>
              </a:spcAft>
              <a:buFont typeface="Arial" panose="020B0604020202020204" pitchFamily="34" charset="0"/>
              <a:buChar char="•"/>
            </a:pPr>
            <a:r>
              <a:rPr lang="en-US" sz="1300"/>
              <a:t>Pitääkö toiminnassa olla omavalvonta päällä?</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Nämä ei ehkä ekalla katsomalla selkiydy, joten kerro vain, mitä itse ymmärsit ja ainahan voit suosittaa, että asia on hyvä selvittää, ennen kuin aletaan toimimaan!</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Ja taas mä vein tän tilan </a:t>
            </a:r>
            <a:r>
              <a:rPr lang="en-US" sz="1300">
                <a:sym typeface="Wingdings" panose="05000000000000000000" pitchFamily="2" charset="2"/>
              </a:rPr>
              <a:t> No, vastaa seuraavalle dialle!</a:t>
            </a:r>
            <a:endParaRPr lang="en-US" sz="1300"/>
          </a:p>
        </p:txBody>
      </p:sp>
    </p:spTree>
    <p:extLst>
      <p:ext uri="{BB962C8B-B14F-4D97-AF65-F5344CB8AC3E}">
        <p14:creationId xmlns:p14="http://schemas.microsoft.com/office/powerpoint/2010/main" val="3854734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A173D-0D29-D6AF-4842-F6EFD7F71D3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05F3BDB-20C7-1E2C-B809-83CE39EC6488}"/>
              </a:ext>
            </a:extLst>
          </p:cNvPr>
          <p:cNvSpPr>
            <a:spLocks noGrp="1"/>
          </p:cNvSpPr>
          <p:nvPr>
            <p:ph type="title"/>
          </p:nvPr>
        </p:nvSpPr>
        <p:spPr/>
        <p:txBody>
          <a:bodyPr/>
          <a:lstStyle/>
          <a:p>
            <a:r>
              <a:rPr lang="fi-FI" dirty="0"/>
              <a:t>Vastaa tähän:</a:t>
            </a:r>
          </a:p>
        </p:txBody>
      </p:sp>
      <p:sp>
        <p:nvSpPr>
          <p:cNvPr id="3" name="Sisällön paikkamerkki 2">
            <a:extLst>
              <a:ext uri="{FF2B5EF4-FFF2-40B4-BE49-F238E27FC236}">
                <a16:creationId xmlns:a16="http://schemas.microsoft.com/office/drawing/2014/main" id="{85A2F5B6-5FE8-56BC-2E97-FA7911AFE59B}"/>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1933563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55E905-9661-485D-F8D9-75D41A5FB027}"/>
              </a:ext>
            </a:extLst>
          </p:cNvPr>
          <p:cNvSpPr>
            <a:spLocks noGrp="1"/>
          </p:cNvSpPr>
          <p:nvPr>
            <p:ph type="title"/>
          </p:nvPr>
        </p:nvSpPr>
        <p:spPr>
          <a:xfrm>
            <a:off x="8079978" y="741391"/>
            <a:ext cx="3369234" cy="1616203"/>
          </a:xfrm>
        </p:spPr>
        <p:txBody>
          <a:bodyPr vert="horz" lIns="91440" tIns="45720" rIns="91440" bIns="45720" rtlCol="0" anchor="b">
            <a:normAutofit/>
          </a:bodyPr>
          <a:lstStyle/>
          <a:p>
            <a:r>
              <a:rPr lang="en-US" sz="3200"/>
              <a:t>Okei, selkeni</a:t>
            </a:r>
          </a:p>
        </p:txBody>
      </p:sp>
      <p:pic>
        <p:nvPicPr>
          <p:cNvPr id="5" name="Picture 4" descr="Auton näyttö raportti">
            <a:extLst>
              <a:ext uri="{FF2B5EF4-FFF2-40B4-BE49-F238E27FC236}">
                <a16:creationId xmlns:a16="http://schemas.microsoft.com/office/drawing/2014/main" id="{228E60CD-A2AF-C168-F095-783A64FD8D38}"/>
              </a:ext>
            </a:extLst>
          </p:cNvPr>
          <p:cNvPicPr>
            <a:picLocks noChangeAspect="1"/>
          </p:cNvPicPr>
          <p:nvPr/>
        </p:nvPicPr>
        <p:blipFill>
          <a:blip r:embed="rId2"/>
          <a:srcRect l="9886" r="18183" b="-1"/>
          <a:stretch/>
        </p:blipFill>
        <p:spPr>
          <a:xfrm>
            <a:off x="20" y="10"/>
            <a:ext cx="7390243"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Tekstiruutu 2">
            <a:extLst>
              <a:ext uri="{FF2B5EF4-FFF2-40B4-BE49-F238E27FC236}">
                <a16:creationId xmlns:a16="http://schemas.microsoft.com/office/drawing/2014/main" id="{077630A7-84AE-1128-AA16-E17315C15010}"/>
              </a:ext>
            </a:extLst>
          </p:cNvPr>
          <p:cNvSpPr txBox="1"/>
          <p:nvPr/>
        </p:nvSpPr>
        <p:spPr>
          <a:xfrm>
            <a:off x="8079978" y="2533476"/>
            <a:ext cx="3369234" cy="344783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000"/>
              <a:t>Olet ihan oikeassa, tuota asiaa ei pidä kovin köykäisesti ohittaa. </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Mutta pitäisikö meidän vähän käydä vielä läpi sitä, miksi ne haluaa juuri sinut mukaan?</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Sen oman osaamisen sanoittaminen on usein tosi hankalaa ja se tuntuu joskus ihan tosi typerältä. Mutta siinä on myös sellainen näkökulma, että kun tietää, mitä osaa, voi myös rajata pois sellaista, mitä ei osaa. </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Nyt sinä ainakin olet siinä tilanteessa, että sinun ei edes odoteta tekevän kaikkea ja olevan valmis kaikkeen. Ne oikeasti haluaa juuri sen, mitä sä osaat! </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Katso seuraavat diat läpi ja valmistaudu vastaamaan mun tiukkoihin kysymyksiin. </a:t>
            </a:r>
          </a:p>
        </p:txBody>
      </p:sp>
    </p:spTree>
    <p:extLst>
      <p:ext uri="{BB962C8B-B14F-4D97-AF65-F5344CB8AC3E}">
        <p14:creationId xmlns:p14="http://schemas.microsoft.com/office/powerpoint/2010/main" val="902576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board kirjoitetut kaavat">
            <a:extLst>
              <a:ext uri="{FF2B5EF4-FFF2-40B4-BE49-F238E27FC236}">
                <a16:creationId xmlns:a16="http://schemas.microsoft.com/office/drawing/2014/main" id="{7DDA62E6-0F53-FCBF-8318-27A366F8641D}"/>
              </a:ext>
            </a:extLst>
          </p:cNvPr>
          <p:cNvPicPr>
            <a:picLocks noChangeAspect="1"/>
          </p:cNvPicPr>
          <p:nvPr/>
        </p:nvPicPr>
        <p:blipFill>
          <a:blip r:embed="rId2"/>
          <a:srcRect l="12135" r="15933" b="-1"/>
          <a:stretch/>
        </p:blipFill>
        <p:spPr>
          <a:xfrm>
            <a:off x="20" y="10"/>
            <a:ext cx="7390243" cy="6857990"/>
          </a:xfrm>
          <a:prstGeom prst="rect">
            <a:avLst/>
          </a:prstGeom>
        </p:spPr>
      </p:pic>
      <p:sp>
        <p:nvSpPr>
          <p:cNvPr id="2" name="Tekstiruutu 1">
            <a:extLst>
              <a:ext uri="{FF2B5EF4-FFF2-40B4-BE49-F238E27FC236}">
                <a16:creationId xmlns:a16="http://schemas.microsoft.com/office/drawing/2014/main" id="{190C3761-FCC1-F824-DAD1-61F3E523103E}"/>
              </a:ext>
            </a:extLst>
          </p:cNvPr>
          <p:cNvSpPr txBox="1"/>
          <p:nvPr/>
        </p:nvSpPr>
        <p:spPr>
          <a:xfrm>
            <a:off x="7683458" y="2533476"/>
            <a:ext cx="3765754" cy="3447832"/>
          </a:xfrm>
          <a:prstGeom prst="rect">
            <a:avLst/>
          </a:prstGeom>
        </p:spPr>
        <p:txBody>
          <a:bodyPr vert="horz" lIns="91440" tIns="45720" rIns="91440" bIns="45720" rtlCol="0" anchor="t">
            <a:normAutofit/>
          </a:bodyPr>
          <a:lstStyle/>
          <a:p>
            <a:pPr>
              <a:lnSpc>
                <a:spcPct val="90000"/>
              </a:lnSpc>
              <a:spcAft>
                <a:spcPts val="600"/>
              </a:spcAft>
            </a:pPr>
            <a:r>
              <a:rPr lang="en-US" sz="2000" dirty="0"/>
              <a:t>“40 </a:t>
            </a:r>
            <a:r>
              <a:rPr lang="en-US" sz="2000" dirty="0" err="1"/>
              <a:t>prosenttia</a:t>
            </a:r>
            <a:r>
              <a:rPr lang="en-US" sz="2000" dirty="0"/>
              <a:t> </a:t>
            </a:r>
            <a:r>
              <a:rPr lang="en-US" sz="2000" dirty="0" err="1"/>
              <a:t>suomalaisista</a:t>
            </a:r>
            <a:r>
              <a:rPr lang="en-US" sz="2000" dirty="0"/>
              <a:t> </a:t>
            </a:r>
            <a:r>
              <a:rPr lang="en-US" sz="2000" dirty="0" err="1"/>
              <a:t>aikuisista</a:t>
            </a:r>
            <a:r>
              <a:rPr lang="en-US" sz="2000" dirty="0"/>
              <a:t> </a:t>
            </a:r>
            <a:r>
              <a:rPr lang="en-US" sz="2000" dirty="0" err="1"/>
              <a:t>kokee</a:t>
            </a:r>
            <a:r>
              <a:rPr lang="en-US" sz="2000" dirty="0"/>
              <a:t>, </a:t>
            </a:r>
            <a:r>
              <a:rPr lang="en-US" sz="2000" dirty="0" err="1"/>
              <a:t>ettei</a:t>
            </a:r>
            <a:r>
              <a:rPr lang="en-US" sz="2000" dirty="0"/>
              <a:t> </a:t>
            </a:r>
            <a:r>
              <a:rPr lang="en-US" sz="2000" dirty="0" err="1"/>
              <a:t>omasta</a:t>
            </a:r>
            <a:r>
              <a:rPr lang="en-US" sz="2000" dirty="0"/>
              <a:t> </a:t>
            </a:r>
            <a:r>
              <a:rPr lang="en-US" sz="2000" dirty="0" err="1"/>
              <a:t>osaamista</a:t>
            </a:r>
            <a:r>
              <a:rPr lang="en-US" sz="2000" dirty="0"/>
              <a:t> </a:t>
            </a:r>
            <a:r>
              <a:rPr lang="en-US" sz="2000" dirty="0" err="1"/>
              <a:t>kertominen</a:t>
            </a:r>
            <a:r>
              <a:rPr lang="en-US" sz="2000" dirty="0"/>
              <a:t> ole </a:t>
            </a:r>
            <a:r>
              <a:rPr lang="en-US" sz="2000" dirty="0" err="1"/>
              <a:t>helppoa</a:t>
            </a:r>
            <a:r>
              <a:rPr lang="en-US" sz="2000" dirty="0"/>
              <a:t>. “</a:t>
            </a:r>
          </a:p>
          <a:p>
            <a:pPr>
              <a:lnSpc>
                <a:spcPct val="90000"/>
              </a:lnSpc>
              <a:spcAft>
                <a:spcPts val="600"/>
              </a:spcAft>
            </a:pPr>
            <a:r>
              <a:rPr lang="en-US" sz="1700" dirty="0"/>
              <a:t>-</a:t>
            </a:r>
            <a:r>
              <a:rPr lang="en-US" sz="1700" dirty="0" err="1"/>
              <a:t>Sitran</a:t>
            </a:r>
            <a:r>
              <a:rPr lang="en-US" sz="1700" dirty="0"/>
              <a:t> </a:t>
            </a:r>
            <a:r>
              <a:rPr lang="en-US" sz="1700" dirty="0" err="1"/>
              <a:t>tekemä</a:t>
            </a:r>
            <a:r>
              <a:rPr lang="en-US" sz="1700" dirty="0"/>
              <a:t> </a:t>
            </a:r>
            <a:r>
              <a:rPr lang="en-US" sz="1700" dirty="0" err="1"/>
              <a:t>kysely</a:t>
            </a:r>
            <a:r>
              <a:rPr lang="en-US" sz="1700" dirty="0"/>
              <a:t> </a:t>
            </a:r>
            <a:r>
              <a:rPr lang="en-US" sz="1700" dirty="0" err="1"/>
              <a:t>elinikäisestä</a:t>
            </a:r>
            <a:r>
              <a:rPr lang="en-US" sz="1700" dirty="0"/>
              <a:t>-</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algn="ctr">
              <a:lnSpc>
                <a:spcPct val="90000"/>
              </a:lnSpc>
              <a:spcAft>
                <a:spcPts val="600"/>
              </a:spcAft>
            </a:pPr>
            <a:r>
              <a:rPr lang="en-US" sz="1700" dirty="0"/>
              <a:t>Oma </a:t>
            </a:r>
            <a:r>
              <a:rPr lang="en-US" sz="1700" dirty="0" err="1"/>
              <a:t>osaaminen</a:t>
            </a:r>
            <a:r>
              <a:rPr lang="en-US" sz="1700" dirty="0"/>
              <a:t> </a:t>
            </a:r>
            <a:r>
              <a:rPr lang="en-US" sz="1700" dirty="0" err="1"/>
              <a:t>näkyväksi</a:t>
            </a:r>
            <a:r>
              <a:rPr lang="en-US" sz="1700" dirty="0"/>
              <a:t>! </a:t>
            </a:r>
            <a:r>
              <a:rPr lang="en-US" sz="1700" dirty="0">
                <a:hlinkClick r:id="rId3">
                  <a:extLst>
                    <a:ext uri="{A12FA001-AC4F-418D-AE19-62706E023703}">
                      <ahyp:hlinkClr xmlns:ahyp="http://schemas.microsoft.com/office/drawing/2018/hyperlinkcolor" val="tx"/>
                    </a:ext>
                  </a:extLst>
                </a:hlinkClick>
              </a:rPr>
              <a:t>https://youtu.be/HvvAvR5fC4c?si=r1rHtFiMKDo4Kg1j</a:t>
            </a:r>
            <a:r>
              <a:rPr lang="en-US" sz="1700" dirty="0"/>
              <a:t>  </a:t>
            </a:r>
          </a:p>
        </p:txBody>
      </p:sp>
      <p:sp>
        <p:nvSpPr>
          <p:cNvPr id="5" name="Tekstiruutu 4">
            <a:extLst>
              <a:ext uri="{FF2B5EF4-FFF2-40B4-BE49-F238E27FC236}">
                <a16:creationId xmlns:a16="http://schemas.microsoft.com/office/drawing/2014/main" id="{C0FB8279-79AA-DD65-F5C7-D5415C499B67}"/>
              </a:ext>
            </a:extLst>
          </p:cNvPr>
          <p:cNvSpPr txBox="1"/>
          <p:nvPr/>
        </p:nvSpPr>
        <p:spPr>
          <a:xfrm>
            <a:off x="8003459" y="888145"/>
            <a:ext cx="3765754" cy="592535"/>
          </a:xfrm>
          <a:prstGeom prst="rect">
            <a:avLst/>
          </a:prstGeom>
          <a:noFill/>
        </p:spPr>
        <p:txBody>
          <a:bodyPr wrap="square">
            <a:spAutoFit/>
          </a:bodyPr>
          <a:lstStyle/>
          <a:p>
            <a:pPr algn="ctr">
              <a:lnSpc>
                <a:spcPct val="90000"/>
              </a:lnSpc>
              <a:spcAft>
                <a:spcPts val="600"/>
              </a:spcAft>
            </a:pPr>
            <a:r>
              <a:rPr lang="en-US" sz="1800" dirty="0" err="1"/>
              <a:t>Omasta</a:t>
            </a:r>
            <a:r>
              <a:rPr lang="en-US" sz="1800" dirty="0"/>
              <a:t> </a:t>
            </a:r>
            <a:r>
              <a:rPr lang="en-US" sz="1800" dirty="0" err="1"/>
              <a:t>osaamisesta</a:t>
            </a:r>
            <a:r>
              <a:rPr lang="en-US" sz="1800" dirty="0"/>
              <a:t> </a:t>
            </a:r>
            <a:r>
              <a:rPr lang="en-US" sz="1800" dirty="0" err="1"/>
              <a:t>voi</a:t>
            </a:r>
            <a:r>
              <a:rPr lang="en-US" sz="1800" dirty="0"/>
              <a:t> olla </a:t>
            </a:r>
            <a:r>
              <a:rPr lang="en-US" sz="1800" dirty="0" err="1"/>
              <a:t>vaikea</a:t>
            </a:r>
            <a:r>
              <a:rPr lang="en-US" sz="1800" dirty="0"/>
              <a:t> </a:t>
            </a:r>
            <a:r>
              <a:rPr lang="en-US" sz="1800" dirty="0" err="1"/>
              <a:t>kertoa</a:t>
            </a:r>
            <a:r>
              <a:rPr lang="en-US" sz="1800" dirty="0"/>
              <a:t>!</a:t>
            </a:r>
          </a:p>
        </p:txBody>
      </p:sp>
    </p:spTree>
    <p:extLst>
      <p:ext uri="{BB962C8B-B14F-4D97-AF65-F5344CB8AC3E}">
        <p14:creationId xmlns:p14="http://schemas.microsoft.com/office/powerpoint/2010/main" val="3223345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1" name="Rectangle 10">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kstiruutu 1">
            <a:extLst>
              <a:ext uri="{FF2B5EF4-FFF2-40B4-BE49-F238E27FC236}">
                <a16:creationId xmlns:a16="http://schemas.microsoft.com/office/drawing/2014/main" id="{7EB76936-D611-8A6C-7935-E5C340D0DD8B}"/>
              </a:ext>
            </a:extLst>
          </p:cNvPr>
          <p:cNvSpPr txBox="1"/>
          <p:nvPr/>
        </p:nvSpPr>
        <p:spPr>
          <a:xfrm>
            <a:off x="755484" y="2459116"/>
            <a:ext cx="3702579" cy="3524823"/>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Olipa kysymyksessä työ tai yrittäjyys, kaikki lähtee liikkeelle siitä, mitä sinä osaat.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Vain olemalla hyödyksi muille, voit saavuttaa jotakin, mistä hyödyt myös itse.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On asioita, joita on kiva tehdä ja on asioita, joita osaat tehdä.</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ptos" panose="02110004020202020204"/>
                <a:ea typeface="+mn-ea"/>
                <a:cs typeface="+mn-cs"/>
              </a:rPr>
              <a:t>Kysymys on siitä, miten voisit yhdistä nämä kaksi (tai oikeastaan kolme) asiaa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 name="Kuva 4" descr="Kuva, joka sisältää kohteen teksti, diagrammi, luonnos, Fontti&#10;&#10;Kuvaus luotu automaattisesti">
            <a:extLst>
              <a:ext uri="{FF2B5EF4-FFF2-40B4-BE49-F238E27FC236}">
                <a16:creationId xmlns:a16="http://schemas.microsoft.com/office/drawing/2014/main" id="{04DB4D28-08A8-6680-33A4-A478B565F6BC}"/>
              </a:ext>
            </a:extLst>
          </p:cNvPr>
          <p:cNvPicPr>
            <a:picLocks noChangeAspect="1"/>
          </p:cNvPicPr>
          <p:nvPr/>
        </p:nvPicPr>
        <p:blipFill>
          <a:blip r:embed="rId2"/>
          <a:stretch>
            <a:fillRect/>
          </a:stretch>
        </p:blipFill>
        <p:spPr>
          <a:xfrm>
            <a:off x="6099943" y="787114"/>
            <a:ext cx="5217723" cy="5283771"/>
          </a:xfrm>
          <a:prstGeom prst="rect">
            <a:avLst/>
          </a:prstGeom>
        </p:spPr>
      </p:pic>
    </p:spTree>
    <p:extLst>
      <p:ext uri="{BB962C8B-B14F-4D97-AF65-F5344CB8AC3E}">
        <p14:creationId xmlns:p14="http://schemas.microsoft.com/office/powerpoint/2010/main" val="1881487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0CEC6E-AA3D-9856-8DB3-FDAAB5699966}"/>
              </a:ext>
            </a:extLst>
          </p:cNvPr>
          <p:cNvSpPr>
            <a:spLocks noGrp="1"/>
          </p:cNvSpPr>
          <p:nvPr>
            <p:ph type="title"/>
          </p:nvPr>
        </p:nvSpPr>
        <p:spPr/>
        <p:txBody>
          <a:bodyPr/>
          <a:lstStyle/>
          <a:p>
            <a:r>
              <a:rPr lang="fi-FI" dirty="0"/>
              <a:t>Mistä tehtävässä on kysymys ja mitä pitää saada aikaiseksi</a:t>
            </a:r>
          </a:p>
        </p:txBody>
      </p:sp>
      <p:sp>
        <p:nvSpPr>
          <p:cNvPr id="3" name="Tekstiruutu 2">
            <a:extLst>
              <a:ext uri="{FF2B5EF4-FFF2-40B4-BE49-F238E27FC236}">
                <a16:creationId xmlns:a16="http://schemas.microsoft.com/office/drawing/2014/main" id="{E57A649E-1869-1AA8-628C-6A7008C8650C}"/>
              </a:ext>
            </a:extLst>
          </p:cNvPr>
          <p:cNvSpPr txBox="1"/>
          <p:nvPr/>
        </p:nvSpPr>
        <p:spPr>
          <a:xfrm>
            <a:off x="957943" y="1690688"/>
            <a:ext cx="9525000" cy="4247317"/>
          </a:xfrm>
          <a:prstGeom prst="rect">
            <a:avLst/>
          </a:prstGeom>
          <a:noFill/>
        </p:spPr>
        <p:txBody>
          <a:bodyPr wrap="square" rtlCol="0">
            <a:spAutoFit/>
          </a:bodyPr>
          <a:lstStyle/>
          <a:p>
            <a:r>
              <a:rPr lang="fi-FI" dirty="0"/>
              <a:t>Tässä tehtävässä kuvittelet, että sinua on pyydetty mukaan SOTE-alalla toimivaan yritykseen. Sinulla ei ole yrittäjän riskiä eli vaikka hommat menisivät nurin, sinulle ei käy kuinkaan. Yrityksen toimialan ei tarvitse olla SOTE-palveluiden tuottaja, vaan se voi myös olla jokin muu liiketoiminta, jonka asiakkaat ovat SOTE-palveluverkon toimijoita. </a:t>
            </a:r>
          </a:p>
          <a:p>
            <a:endParaRPr lang="fi-FI" dirty="0"/>
          </a:p>
          <a:p>
            <a:r>
              <a:rPr lang="fi-FI" dirty="0"/>
              <a:t>Esimerkiksi: Asiakaskuljetukset, Ruokapalvelut, Ulkoistettu asiakaspalvelu, </a:t>
            </a:r>
            <a:r>
              <a:rPr lang="fi-FI" dirty="0" err="1"/>
              <a:t>jne</a:t>
            </a:r>
            <a:r>
              <a:rPr lang="fi-FI" dirty="0"/>
              <a:t>…</a:t>
            </a:r>
          </a:p>
          <a:p>
            <a:endParaRPr lang="fi-FI" dirty="0"/>
          </a:p>
          <a:p>
            <a:r>
              <a:rPr lang="fi-FI" dirty="0"/>
              <a:t>Sinun tehtävänäsi on kirjoittaa seuraavista asioista</a:t>
            </a:r>
          </a:p>
          <a:p>
            <a:pPr marL="285750" indent="-285750">
              <a:buFont typeface="Arial" panose="020B0604020202020204" pitchFamily="34" charset="0"/>
              <a:buChar char="•"/>
            </a:pPr>
            <a:r>
              <a:rPr lang="fi-FI" dirty="0"/>
              <a:t>Mikä tämä yritys on, johon sinut on pyydetty?</a:t>
            </a:r>
          </a:p>
          <a:p>
            <a:pPr marL="742950" lvl="1" indent="-285750">
              <a:buFont typeface="Arial" panose="020B0604020202020204" pitchFamily="34" charset="0"/>
              <a:buChar char="•"/>
            </a:pPr>
            <a:r>
              <a:rPr lang="fi-FI" dirty="0"/>
              <a:t>Mitä se tekee?</a:t>
            </a:r>
          </a:p>
          <a:p>
            <a:pPr marL="742950" lvl="1" indent="-285750">
              <a:buFont typeface="Arial" panose="020B0604020202020204" pitchFamily="34" charset="0"/>
              <a:buChar char="•"/>
            </a:pPr>
            <a:r>
              <a:rPr lang="fi-FI" dirty="0"/>
              <a:t>Kenelle?</a:t>
            </a:r>
          </a:p>
          <a:p>
            <a:pPr marL="742950" lvl="1" indent="-285750">
              <a:buFont typeface="Arial" panose="020B0604020202020204" pitchFamily="34" charset="0"/>
              <a:buChar char="•"/>
            </a:pPr>
            <a:r>
              <a:rPr lang="fi-FI" dirty="0"/>
              <a:t>Miten?</a:t>
            </a:r>
          </a:p>
          <a:p>
            <a:pPr marL="285750" indent="-285750">
              <a:buFont typeface="Arial" panose="020B0604020202020204" pitchFamily="34" charset="0"/>
              <a:buChar char="•"/>
            </a:pPr>
            <a:r>
              <a:rPr lang="fi-FI" dirty="0"/>
              <a:t>SOTE-alan osaajana sinun tehtävänäsi on varmistaa, tarvitseeko tämä yritys rekisteröidä sosiaali- ja terveyspalveluiden tuottajaksi?</a:t>
            </a:r>
          </a:p>
          <a:p>
            <a:pPr marL="285750" indent="-285750">
              <a:buFont typeface="Arial" panose="020B0604020202020204" pitchFamily="34" charset="0"/>
              <a:buChar char="•"/>
            </a:pPr>
            <a:r>
              <a:rPr lang="fi-FI" dirty="0"/>
              <a:t>Sitten lopuksi vielä kerrot, miksi sinua on pyydetty mukaan ja mikä on sinun tavoitteesi?</a:t>
            </a:r>
          </a:p>
        </p:txBody>
      </p:sp>
    </p:spTree>
    <p:extLst>
      <p:ext uri="{BB962C8B-B14F-4D97-AF65-F5344CB8AC3E}">
        <p14:creationId xmlns:p14="http://schemas.microsoft.com/office/powerpoint/2010/main" val="3692700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4"/>
          <p:cNvSpPr txBox="1">
            <a:spLocks noGrp="1"/>
          </p:cNvSpPr>
          <p:nvPr>
            <p:ph type="ctrTitle"/>
          </p:nvPr>
        </p:nvSpPr>
        <p:spPr>
          <a:xfrm>
            <a:off x="808312" y="333309"/>
            <a:ext cx="10085832" cy="69727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6000"/>
              <a:buFont typeface="Source Sans Pro"/>
              <a:buNone/>
            </a:pPr>
            <a:r>
              <a:rPr lang="fi-FI" sz="3600"/>
              <a:t>Yrittäjämäinen asenne ja toiminta</a:t>
            </a:r>
            <a:endParaRPr/>
          </a:p>
        </p:txBody>
      </p:sp>
      <p:graphicFrame>
        <p:nvGraphicFramePr>
          <p:cNvPr id="4" name="Taulukko 3">
            <a:extLst>
              <a:ext uri="{FF2B5EF4-FFF2-40B4-BE49-F238E27FC236}">
                <a16:creationId xmlns:a16="http://schemas.microsoft.com/office/drawing/2014/main" id="{66B4B0F4-9F10-E682-CC8E-889FBD0442D2}"/>
              </a:ext>
            </a:extLst>
          </p:cNvPr>
          <p:cNvGraphicFramePr>
            <a:graphicFrameLocks noGrp="1"/>
          </p:cNvGraphicFramePr>
          <p:nvPr/>
        </p:nvGraphicFramePr>
        <p:xfrm>
          <a:off x="1092411" y="1327356"/>
          <a:ext cx="10340436" cy="3571240"/>
        </p:xfrm>
        <a:graphic>
          <a:graphicData uri="http://schemas.openxmlformats.org/drawingml/2006/table">
            <a:tbl>
              <a:tblPr firstRow="1" bandRow="1">
                <a:tableStyleId>{5C22544A-7EE6-4342-B048-85BDC9FD1C3A}</a:tableStyleId>
              </a:tblPr>
              <a:tblGrid>
                <a:gridCol w="2585109">
                  <a:extLst>
                    <a:ext uri="{9D8B030D-6E8A-4147-A177-3AD203B41FA5}">
                      <a16:colId xmlns:a16="http://schemas.microsoft.com/office/drawing/2014/main" val="1240571855"/>
                    </a:ext>
                  </a:extLst>
                </a:gridCol>
                <a:gridCol w="2585109">
                  <a:extLst>
                    <a:ext uri="{9D8B030D-6E8A-4147-A177-3AD203B41FA5}">
                      <a16:colId xmlns:a16="http://schemas.microsoft.com/office/drawing/2014/main" val="914696704"/>
                    </a:ext>
                  </a:extLst>
                </a:gridCol>
                <a:gridCol w="2585109">
                  <a:extLst>
                    <a:ext uri="{9D8B030D-6E8A-4147-A177-3AD203B41FA5}">
                      <a16:colId xmlns:a16="http://schemas.microsoft.com/office/drawing/2014/main" val="157025791"/>
                    </a:ext>
                  </a:extLst>
                </a:gridCol>
                <a:gridCol w="2585109">
                  <a:extLst>
                    <a:ext uri="{9D8B030D-6E8A-4147-A177-3AD203B41FA5}">
                      <a16:colId xmlns:a16="http://schemas.microsoft.com/office/drawing/2014/main" val="3711645173"/>
                    </a:ext>
                  </a:extLst>
                </a:gridCol>
              </a:tblGrid>
              <a:tr h="370840">
                <a:tc>
                  <a:txBody>
                    <a:bodyPr/>
                    <a:lstStyle/>
                    <a:p>
                      <a:r>
                        <a:rPr lang="fi-FI"/>
                        <a:t>Metataso</a:t>
                      </a:r>
                    </a:p>
                  </a:txBody>
                  <a:tcPr/>
                </a:tc>
                <a:tc>
                  <a:txBody>
                    <a:bodyPr/>
                    <a:lstStyle/>
                    <a:p>
                      <a:r>
                        <a:rPr lang="fi-FI"/>
                        <a:t>Palveluasenne</a:t>
                      </a:r>
                    </a:p>
                  </a:txBody>
                  <a:tcPr/>
                </a:tc>
                <a:tc>
                  <a:txBody>
                    <a:bodyPr/>
                    <a:lstStyle/>
                    <a:p>
                      <a:r>
                        <a:rPr lang="fi-FI"/>
                        <a:t>Toiminnan asenne</a:t>
                      </a:r>
                    </a:p>
                  </a:txBody>
                  <a:tcPr/>
                </a:tc>
                <a:tc>
                  <a:txBody>
                    <a:bodyPr/>
                    <a:lstStyle/>
                    <a:p>
                      <a:r>
                        <a:rPr lang="fi-FI"/>
                        <a:t>Kasvun asenne</a:t>
                      </a:r>
                    </a:p>
                  </a:txBody>
                  <a:tcPr/>
                </a:tc>
                <a:extLst>
                  <a:ext uri="{0D108BD9-81ED-4DB2-BD59-A6C34878D82A}">
                    <a16:rowId xmlns:a16="http://schemas.microsoft.com/office/drawing/2014/main" val="18040017"/>
                  </a:ext>
                </a:extLst>
              </a:tr>
              <a:tr h="370840">
                <a:tc>
                  <a:txBody>
                    <a:bodyPr/>
                    <a:lstStyle/>
                    <a:p>
                      <a:r>
                        <a:rPr lang="fi-FI" err="1"/>
                        <a:t>Mindset</a:t>
                      </a:r>
                      <a:endParaRPr lang="fi-FI"/>
                    </a:p>
                  </a:txBody>
                  <a:tcPr/>
                </a:tc>
                <a:tc>
                  <a:txBody>
                    <a:bodyPr/>
                    <a:lstStyle/>
                    <a:p>
                      <a:r>
                        <a:rPr lang="fi-FI"/>
                        <a:t>Uteliaisuutta tutkia erilaisia tarpeita, toiveita ja haasteita sekä tahtoa etsiä sopivia ratkaisuja.</a:t>
                      </a:r>
                    </a:p>
                  </a:txBody>
                  <a:tcPr/>
                </a:tc>
                <a:tc>
                  <a:txBody>
                    <a:bodyPr/>
                    <a:lstStyle/>
                    <a:p>
                      <a:r>
                        <a:rPr lang="fi-FI"/>
                        <a:t>Reipasotteista ja tavoitteellista tekemistä, nopeita kokeiluja ja niistä oppimista.</a:t>
                      </a:r>
                    </a:p>
                  </a:txBody>
                  <a:tcPr/>
                </a:tc>
                <a:tc>
                  <a:txBody>
                    <a:bodyPr/>
                    <a:lstStyle/>
                    <a:p>
                      <a:r>
                        <a:rPr lang="fi-FI"/>
                        <a:t>Sinnikkään, elinikäisen oppijan ajattelutapa, jossa omat ominaisuudet ovat muokattavissa ja haasteet ratkottavissa. </a:t>
                      </a:r>
                    </a:p>
                  </a:txBody>
                  <a:tcPr/>
                </a:tc>
                <a:extLst>
                  <a:ext uri="{0D108BD9-81ED-4DB2-BD59-A6C34878D82A}">
                    <a16:rowId xmlns:a16="http://schemas.microsoft.com/office/drawing/2014/main" val="1053685407"/>
                  </a:ext>
                </a:extLst>
              </a:tr>
              <a:tr h="370840">
                <a:tc>
                  <a:txBody>
                    <a:bodyPr/>
                    <a:lstStyle/>
                    <a:p>
                      <a:r>
                        <a:rPr lang="fi-FI"/>
                        <a:t>Taito</a:t>
                      </a:r>
                    </a:p>
                  </a:txBody>
                  <a:tcPr/>
                </a:tc>
                <a:tc>
                  <a:txBody>
                    <a:bodyPr/>
                    <a:lstStyle/>
                    <a:p>
                      <a:r>
                        <a:rPr lang="fi-FI"/>
                        <a:t>Empaattisuutta, toisen kohtaamista ja tekemistä hyvällä fiiliksellä</a:t>
                      </a:r>
                    </a:p>
                  </a:txBody>
                  <a:tcPr/>
                </a:tc>
                <a:tc>
                  <a:txBody>
                    <a:bodyPr/>
                    <a:lstStyle/>
                    <a:p>
                      <a:r>
                        <a:rPr lang="fi-FI"/>
                        <a:t>Toimeen tarttuminen</a:t>
                      </a:r>
                    </a:p>
                  </a:txBody>
                  <a:tcPr/>
                </a:tc>
                <a:tc>
                  <a:txBody>
                    <a:bodyPr/>
                    <a:lstStyle/>
                    <a:p>
                      <a:r>
                        <a:rPr lang="fi-FI"/>
                        <a:t>Uskallusta ottaa hallittuja riskejä, oppia epäonnistumisista, kokeilla ja harjoitella aina uudestaan.</a:t>
                      </a:r>
                    </a:p>
                  </a:txBody>
                  <a:tcPr/>
                </a:tc>
                <a:extLst>
                  <a:ext uri="{0D108BD9-81ED-4DB2-BD59-A6C34878D82A}">
                    <a16:rowId xmlns:a16="http://schemas.microsoft.com/office/drawing/2014/main" val="4027202474"/>
                  </a:ext>
                </a:extLst>
              </a:tr>
            </a:tbl>
          </a:graphicData>
        </a:graphic>
      </p:graphicFrame>
      <p:graphicFrame>
        <p:nvGraphicFramePr>
          <p:cNvPr id="5" name="Taulukko 4">
            <a:extLst>
              <a:ext uri="{FF2B5EF4-FFF2-40B4-BE49-F238E27FC236}">
                <a16:creationId xmlns:a16="http://schemas.microsoft.com/office/drawing/2014/main" id="{6592520C-63F5-9626-B4F3-D2EAB7C7B213}"/>
              </a:ext>
            </a:extLst>
          </p:cNvPr>
          <p:cNvGraphicFramePr>
            <a:graphicFrameLocks noGrp="1"/>
          </p:cNvGraphicFramePr>
          <p:nvPr/>
        </p:nvGraphicFramePr>
        <p:xfrm>
          <a:off x="1092411" y="4059577"/>
          <a:ext cx="10340436" cy="2468880"/>
        </p:xfrm>
        <a:graphic>
          <a:graphicData uri="http://schemas.openxmlformats.org/drawingml/2006/table">
            <a:tbl>
              <a:tblPr firstRow="1" bandRow="1">
                <a:tableStyleId>{5C22544A-7EE6-4342-B048-85BDC9FD1C3A}</a:tableStyleId>
              </a:tblPr>
              <a:tblGrid>
                <a:gridCol w="2585109">
                  <a:extLst>
                    <a:ext uri="{9D8B030D-6E8A-4147-A177-3AD203B41FA5}">
                      <a16:colId xmlns:a16="http://schemas.microsoft.com/office/drawing/2014/main" val="1240571855"/>
                    </a:ext>
                  </a:extLst>
                </a:gridCol>
                <a:gridCol w="2585109">
                  <a:extLst>
                    <a:ext uri="{9D8B030D-6E8A-4147-A177-3AD203B41FA5}">
                      <a16:colId xmlns:a16="http://schemas.microsoft.com/office/drawing/2014/main" val="914696704"/>
                    </a:ext>
                  </a:extLst>
                </a:gridCol>
                <a:gridCol w="2585109">
                  <a:extLst>
                    <a:ext uri="{9D8B030D-6E8A-4147-A177-3AD203B41FA5}">
                      <a16:colId xmlns:a16="http://schemas.microsoft.com/office/drawing/2014/main" val="157025791"/>
                    </a:ext>
                  </a:extLst>
                </a:gridCol>
                <a:gridCol w="2585109">
                  <a:extLst>
                    <a:ext uri="{9D8B030D-6E8A-4147-A177-3AD203B41FA5}">
                      <a16:colId xmlns:a16="http://schemas.microsoft.com/office/drawing/2014/main" val="3711645173"/>
                    </a:ext>
                  </a:extLst>
                </a:gridCol>
              </a:tblGrid>
              <a:tr h="370840">
                <a:tc>
                  <a:txBody>
                    <a:bodyPr/>
                    <a:lstStyle/>
                    <a:p>
                      <a:r>
                        <a:rPr lang="fi-FI"/>
                        <a:t>Toiminnan taso</a:t>
                      </a:r>
                    </a:p>
                  </a:txBody>
                  <a:tcPr/>
                </a:tc>
                <a:tc>
                  <a:txBody>
                    <a:bodyPr/>
                    <a:lstStyle/>
                    <a:p>
                      <a:r>
                        <a:rPr lang="fi-FI"/>
                        <a:t>Arvon luominen</a:t>
                      </a:r>
                    </a:p>
                  </a:txBody>
                  <a:tcPr/>
                </a:tc>
                <a:tc>
                  <a:txBody>
                    <a:bodyPr/>
                    <a:lstStyle/>
                    <a:p>
                      <a:r>
                        <a:rPr lang="fi-FI"/>
                        <a:t>Tekeminen ja toiminnallisuus</a:t>
                      </a:r>
                    </a:p>
                  </a:txBody>
                  <a:tcPr/>
                </a:tc>
                <a:tc>
                  <a:txBody>
                    <a:bodyPr/>
                    <a:lstStyle/>
                    <a:p>
                      <a:r>
                        <a:rPr lang="fi-FI"/>
                        <a:t>Riskinotto</a:t>
                      </a:r>
                    </a:p>
                  </a:txBody>
                  <a:tcPr/>
                </a:tc>
                <a:extLst>
                  <a:ext uri="{0D108BD9-81ED-4DB2-BD59-A6C34878D82A}">
                    <a16:rowId xmlns:a16="http://schemas.microsoft.com/office/drawing/2014/main" val="18040017"/>
                  </a:ext>
                </a:extLst>
              </a:tr>
              <a:tr h="370840">
                <a:tc>
                  <a:txBody>
                    <a:bodyPr/>
                    <a:lstStyle/>
                    <a:p>
                      <a:r>
                        <a:rPr lang="fi-FI" err="1"/>
                        <a:t>Mindset</a:t>
                      </a:r>
                      <a:endParaRPr lang="fi-FI"/>
                    </a:p>
                  </a:txBody>
                  <a:tcPr/>
                </a:tc>
                <a:tc>
                  <a:txBody>
                    <a:bodyPr/>
                    <a:lstStyle/>
                    <a:p>
                      <a:r>
                        <a:rPr lang="fi-FI"/>
                        <a:t>Tehdään arvoa luovaa yhteistyötä yhdessä toisten kanssa </a:t>
                      </a:r>
                    </a:p>
                  </a:txBody>
                  <a:tcPr/>
                </a:tc>
                <a:tc>
                  <a:txBody>
                    <a:bodyPr/>
                    <a:lstStyle/>
                    <a:p>
                      <a:r>
                        <a:rPr lang="fi-FI"/>
                        <a:t>Opitaan tekemällä, kokeilemalla ja harjoittelemalla</a:t>
                      </a:r>
                    </a:p>
                  </a:txBody>
                  <a:tcPr/>
                </a:tc>
                <a:tc>
                  <a:txBody>
                    <a:bodyPr/>
                    <a:lstStyle/>
                    <a:p>
                      <a:r>
                        <a:rPr lang="fi-FI"/>
                        <a:t>Pyrkimys hallittuun riskinottoon</a:t>
                      </a:r>
                    </a:p>
                  </a:txBody>
                  <a:tcPr/>
                </a:tc>
                <a:extLst>
                  <a:ext uri="{0D108BD9-81ED-4DB2-BD59-A6C34878D82A}">
                    <a16:rowId xmlns:a16="http://schemas.microsoft.com/office/drawing/2014/main" val="1053685407"/>
                  </a:ext>
                </a:extLst>
              </a:tr>
              <a:tr h="370840">
                <a:tc>
                  <a:txBody>
                    <a:bodyPr/>
                    <a:lstStyle/>
                    <a:p>
                      <a:r>
                        <a:rPr lang="fi-FI"/>
                        <a:t>Taito</a:t>
                      </a:r>
                    </a:p>
                  </a:txBody>
                  <a:tcPr/>
                </a:tc>
                <a:tc>
                  <a:txBody>
                    <a:bodyPr/>
                    <a:lstStyle/>
                    <a:p>
                      <a:r>
                        <a:rPr lang="fi-FI"/>
                        <a:t>Uskallusta aloittaa ja tehdä aidoissa tilanteissa</a:t>
                      </a:r>
                    </a:p>
                  </a:txBody>
                  <a:tcPr/>
                </a:tc>
                <a:tc>
                  <a:txBody>
                    <a:bodyPr/>
                    <a:lstStyle/>
                    <a:p>
                      <a:r>
                        <a:rPr lang="fi-FI"/>
                        <a:t>Oppija on aktiivinen ja aloitteellinen tekijä</a:t>
                      </a:r>
                    </a:p>
                  </a:txBody>
                  <a:tcPr/>
                </a:tc>
                <a:tc>
                  <a:txBody>
                    <a:bodyPr/>
                    <a:lstStyle/>
                    <a:p>
                      <a:r>
                        <a:rPr lang="fi-FI"/>
                        <a:t>Epävarmuutta sisältävien tekojen ja päätösten tekemistä</a:t>
                      </a:r>
                    </a:p>
                  </a:txBody>
                  <a:tcPr/>
                </a:tc>
                <a:extLst>
                  <a:ext uri="{0D108BD9-81ED-4DB2-BD59-A6C34878D82A}">
                    <a16:rowId xmlns:a16="http://schemas.microsoft.com/office/drawing/2014/main" val="4027202474"/>
                  </a:ext>
                </a:extLst>
              </a:tr>
            </a:tbl>
          </a:graphicData>
        </a:graphic>
      </p:graphicFrame>
    </p:spTree>
    <p:extLst>
      <p:ext uri="{BB962C8B-B14F-4D97-AF65-F5344CB8AC3E}">
        <p14:creationId xmlns:p14="http://schemas.microsoft.com/office/powerpoint/2010/main" val="2314527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Lämpö mittari">
            <a:extLst>
              <a:ext uri="{FF2B5EF4-FFF2-40B4-BE49-F238E27FC236}">
                <a16:creationId xmlns:a16="http://schemas.microsoft.com/office/drawing/2014/main" id="{AC979A91-E0E5-02F3-3033-969F5A3B74E5}"/>
              </a:ext>
            </a:extLst>
          </p:cNvPr>
          <p:cNvPicPr>
            <a:picLocks noChangeAspect="1"/>
          </p:cNvPicPr>
          <p:nvPr/>
        </p:nvPicPr>
        <p:blipFill>
          <a:blip r:embed="rId2">
            <a:alphaModFix amt="55000"/>
          </a:blip>
          <a:srcRect t="13502" b="2228"/>
          <a:stretch/>
        </p:blipFill>
        <p:spPr>
          <a:xfrm>
            <a:off x="20" y="-9107"/>
            <a:ext cx="12191980" cy="6858000"/>
          </a:xfrm>
          <a:prstGeom prst="rect">
            <a:avLst/>
          </a:prstGeom>
        </p:spPr>
      </p:pic>
      <p:sp>
        <p:nvSpPr>
          <p:cNvPr id="2" name="Otsikko 1">
            <a:extLst>
              <a:ext uri="{FF2B5EF4-FFF2-40B4-BE49-F238E27FC236}">
                <a16:creationId xmlns:a16="http://schemas.microsoft.com/office/drawing/2014/main" id="{492CF908-D473-7A17-C39D-8F4E82E05775}"/>
              </a:ext>
            </a:extLst>
          </p:cNvPr>
          <p:cNvSpPr>
            <a:spLocks noGrp="1"/>
          </p:cNvSpPr>
          <p:nvPr>
            <p:ph type="title"/>
          </p:nvPr>
        </p:nvSpPr>
        <p:spPr>
          <a:xfrm>
            <a:off x="686834" y="591344"/>
            <a:ext cx="3200400" cy="5585619"/>
          </a:xfrm>
        </p:spPr>
        <p:txBody>
          <a:bodyPr vert="horz" lIns="91440" tIns="45720" rIns="91440" bIns="45720" rtlCol="0" anchor="ctr">
            <a:normAutofit/>
          </a:bodyPr>
          <a:lstStyle/>
          <a:p>
            <a:r>
              <a:rPr lang="en-US" dirty="0">
                <a:solidFill>
                  <a:srgbClr val="FFFFFF"/>
                </a:solidFill>
              </a:rPr>
              <a:t>No </a:t>
            </a:r>
            <a:r>
              <a:rPr lang="en-US" dirty="0" err="1">
                <a:solidFill>
                  <a:srgbClr val="FFFFFF"/>
                </a:solidFill>
              </a:rPr>
              <a:t>niin</a:t>
            </a:r>
            <a:r>
              <a:rPr lang="en-US" dirty="0">
                <a:solidFill>
                  <a:srgbClr val="FFFFFF"/>
                </a:solidFill>
              </a:rPr>
              <a:t>, </a:t>
            </a:r>
            <a:r>
              <a:rPr lang="en-US" dirty="0" err="1">
                <a:solidFill>
                  <a:srgbClr val="FFFFFF"/>
                </a:solidFill>
              </a:rPr>
              <a:t>katsotaanpa</a:t>
            </a:r>
            <a:endParaRPr lang="en-US" dirty="0">
              <a:solidFill>
                <a:srgbClr val="FFFFFF"/>
              </a:solidFill>
            </a:endParaRP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kstiruutu 2">
            <a:extLst>
              <a:ext uri="{FF2B5EF4-FFF2-40B4-BE49-F238E27FC236}">
                <a16:creationId xmlns:a16="http://schemas.microsoft.com/office/drawing/2014/main" id="{83BF6BFB-8DA3-901D-0218-B382C8ABAA19}"/>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a:lnSpc>
                <a:spcPct val="90000"/>
              </a:lnSpc>
              <a:spcAft>
                <a:spcPts val="600"/>
              </a:spcAft>
            </a:pPr>
            <a:r>
              <a:rPr lang="en-US" sz="1500" dirty="0" err="1">
                <a:solidFill>
                  <a:srgbClr val="FFFFFF"/>
                </a:solidFill>
              </a:rPr>
              <a:t>Mä</a:t>
            </a:r>
            <a:r>
              <a:rPr lang="en-US" sz="1500" dirty="0">
                <a:solidFill>
                  <a:srgbClr val="FFFFFF"/>
                </a:solidFill>
              </a:rPr>
              <a:t> </a:t>
            </a:r>
            <a:r>
              <a:rPr lang="en-US" sz="1500" dirty="0" err="1">
                <a:solidFill>
                  <a:srgbClr val="FFFFFF"/>
                </a:solidFill>
              </a:rPr>
              <a:t>tiedän</a:t>
            </a:r>
            <a:r>
              <a:rPr lang="en-US" sz="1500" dirty="0">
                <a:solidFill>
                  <a:srgbClr val="FFFFFF"/>
                </a:solidFill>
              </a:rPr>
              <a:t>, </a:t>
            </a:r>
            <a:r>
              <a:rPr lang="en-US" sz="1500" dirty="0" err="1">
                <a:solidFill>
                  <a:srgbClr val="FFFFFF"/>
                </a:solidFill>
              </a:rPr>
              <a:t>että</a:t>
            </a:r>
            <a:r>
              <a:rPr lang="en-US" sz="1500" dirty="0">
                <a:solidFill>
                  <a:srgbClr val="FFFFFF"/>
                </a:solidFill>
              </a:rPr>
              <a:t> sun on </a:t>
            </a:r>
            <a:r>
              <a:rPr lang="en-US" sz="1500" dirty="0" err="1">
                <a:solidFill>
                  <a:srgbClr val="FFFFFF"/>
                </a:solidFill>
              </a:rPr>
              <a:t>vaikea</a:t>
            </a:r>
            <a:r>
              <a:rPr lang="en-US" sz="1500" dirty="0">
                <a:solidFill>
                  <a:srgbClr val="FFFFFF"/>
                </a:solidFill>
              </a:rPr>
              <a:t> </a:t>
            </a:r>
            <a:r>
              <a:rPr lang="en-US" sz="1500" dirty="0" err="1">
                <a:solidFill>
                  <a:srgbClr val="FFFFFF"/>
                </a:solidFill>
              </a:rPr>
              <a:t>vastata</a:t>
            </a:r>
            <a:r>
              <a:rPr lang="en-US" sz="1500" dirty="0">
                <a:solidFill>
                  <a:srgbClr val="FFFFFF"/>
                </a:solidFill>
              </a:rPr>
              <a:t> </a:t>
            </a:r>
            <a:r>
              <a:rPr lang="en-US" sz="1500" dirty="0" err="1">
                <a:solidFill>
                  <a:srgbClr val="FFFFFF"/>
                </a:solidFill>
              </a:rPr>
              <a:t>näihin</a:t>
            </a:r>
            <a:r>
              <a:rPr lang="en-US" sz="1500" dirty="0">
                <a:solidFill>
                  <a:srgbClr val="FFFFFF"/>
                </a:solidFill>
              </a:rPr>
              <a:t> mut </a:t>
            </a:r>
            <a:r>
              <a:rPr lang="en-US" sz="1500" dirty="0" err="1">
                <a:solidFill>
                  <a:srgbClr val="FFFFFF"/>
                </a:solidFill>
              </a:rPr>
              <a:t>oikeesti</a:t>
            </a:r>
            <a:r>
              <a:rPr lang="en-US" sz="1500" dirty="0">
                <a:solidFill>
                  <a:srgbClr val="FFFFFF"/>
                </a:solidFill>
              </a:rPr>
              <a:t>, </a:t>
            </a:r>
            <a:r>
              <a:rPr lang="en-US" sz="1500" dirty="0" err="1">
                <a:solidFill>
                  <a:srgbClr val="FFFFFF"/>
                </a:solidFill>
              </a:rPr>
              <a:t>tämä</a:t>
            </a:r>
            <a:r>
              <a:rPr lang="en-US" sz="1500" dirty="0">
                <a:solidFill>
                  <a:srgbClr val="FFFFFF"/>
                </a:solidFill>
              </a:rPr>
              <a:t> on se, </a:t>
            </a:r>
            <a:r>
              <a:rPr lang="en-US" sz="1500" dirty="0" err="1">
                <a:solidFill>
                  <a:srgbClr val="FFFFFF"/>
                </a:solidFill>
              </a:rPr>
              <a:t>mikä</a:t>
            </a:r>
            <a:r>
              <a:rPr lang="en-US" sz="1500" dirty="0">
                <a:solidFill>
                  <a:srgbClr val="FFFFFF"/>
                </a:solidFill>
              </a:rPr>
              <a:t> </a:t>
            </a:r>
            <a:r>
              <a:rPr lang="en-US" sz="1500" dirty="0" err="1">
                <a:solidFill>
                  <a:srgbClr val="FFFFFF"/>
                </a:solidFill>
              </a:rPr>
              <a:t>kiinnostaa</a:t>
            </a:r>
            <a:r>
              <a:rPr lang="en-US" sz="1500" dirty="0">
                <a:solidFill>
                  <a:srgbClr val="FFFFFF"/>
                </a:solidFill>
              </a:rPr>
              <a:t> </a:t>
            </a:r>
            <a:r>
              <a:rPr lang="en-US" sz="1500" dirty="0" err="1">
                <a:solidFill>
                  <a:srgbClr val="FFFFFF"/>
                </a:solidFill>
              </a:rPr>
              <a:t>kaikista</a:t>
            </a:r>
            <a:r>
              <a:rPr lang="en-US" sz="1500" dirty="0">
                <a:solidFill>
                  <a:srgbClr val="FFFFFF"/>
                </a:solidFill>
              </a:rPr>
              <a:t> </a:t>
            </a:r>
            <a:r>
              <a:rPr lang="en-US" sz="1500" dirty="0" err="1">
                <a:solidFill>
                  <a:srgbClr val="FFFFFF"/>
                </a:solidFill>
              </a:rPr>
              <a:t>eniten</a:t>
            </a:r>
            <a:r>
              <a:rPr lang="en-US" sz="1500" dirty="0">
                <a:solidFill>
                  <a:srgbClr val="FFFFFF"/>
                </a:solidFill>
              </a:rPr>
              <a:t>!</a:t>
            </a:r>
          </a:p>
          <a:p>
            <a:pPr indent="-228600">
              <a:lnSpc>
                <a:spcPct val="90000"/>
              </a:lnSpc>
              <a:spcAft>
                <a:spcPts val="600"/>
              </a:spcAft>
              <a:buFont typeface="Arial" panose="020B0604020202020204" pitchFamily="34" charset="0"/>
              <a:buChar char="•"/>
            </a:pPr>
            <a:endParaRPr lang="en-US" sz="1500" dirty="0">
              <a:solidFill>
                <a:srgbClr val="FFFFFF"/>
              </a:solidFill>
            </a:endParaRPr>
          </a:p>
          <a:p>
            <a:pPr indent="-228600">
              <a:lnSpc>
                <a:spcPct val="90000"/>
              </a:lnSpc>
              <a:spcAft>
                <a:spcPts val="600"/>
              </a:spcAft>
              <a:buFont typeface="Arial" panose="020B0604020202020204" pitchFamily="34" charset="0"/>
              <a:buChar char="•"/>
            </a:pPr>
            <a:endParaRPr lang="en-US" sz="1500" dirty="0">
              <a:solidFill>
                <a:srgbClr val="FFFFFF"/>
              </a:solidFill>
            </a:endParaRPr>
          </a:p>
          <a:p>
            <a:pPr indent="-228600">
              <a:lnSpc>
                <a:spcPct val="90000"/>
              </a:lnSpc>
              <a:spcAft>
                <a:spcPts val="600"/>
              </a:spcAft>
              <a:buFont typeface="Arial" panose="020B0604020202020204" pitchFamily="34" charset="0"/>
              <a:buChar char="•"/>
            </a:pPr>
            <a:r>
              <a:rPr lang="en-US" sz="1500" dirty="0">
                <a:solidFill>
                  <a:srgbClr val="FFFFFF"/>
                </a:solidFill>
              </a:rPr>
              <a:t>Kun </a:t>
            </a:r>
            <a:r>
              <a:rPr lang="en-US" sz="1500" dirty="0" err="1">
                <a:solidFill>
                  <a:srgbClr val="FFFFFF"/>
                </a:solidFill>
              </a:rPr>
              <a:t>sä</a:t>
            </a:r>
            <a:r>
              <a:rPr lang="en-US" sz="1500" dirty="0">
                <a:solidFill>
                  <a:srgbClr val="FFFFFF"/>
                </a:solidFill>
              </a:rPr>
              <a:t> </a:t>
            </a:r>
            <a:r>
              <a:rPr lang="en-US" sz="1500" dirty="0" err="1">
                <a:solidFill>
                  <a:srgbClr val="FFFFFF"/>
                </a:solidFill>
              </a:rPr>
              <a:t>mietit</a:t>
            </a:r>
            <a:r>
              <a:rPr lang="en-US" sz="1500" dirty="0">
                <a:solidFill>
                  <a:srgbClr val="FFFFFF"/>
                </a:solidFill>
              </a:rPr>
              <a:t> </a:t>
            </a:r>
            <a:r>
              <a:rPr lang="en-US" sz="1500" dirty="0" err="1">
                <a:solidFill>
                  <a:srgbClr val="FFFFFF"/>
                </a:solidFill>
              </a:rPr>
              <a:t>tätä</a:t>
            </a:r>
            <a:r>
              <a:rPr lang="en-US" sz="1500" dirty="0">
                <a:solidFill>
                  <a:srgbClr val="FFFFFF"/>
                </a:solidFill>
              </a:rPr>
              <a:t> </a:t>
            </a:r>
            <a:r>
              <a:rPr lang="en-US" sz="1500" dirty="0" err="1">
                <a:solidFill>
                  <a:srgbClr val="FFFFFF"/>
                </a:solidFill>
              </a:rPr>
              <a:t>niiden</a:t>
            </a:r>
            <a:r>
              <a:rPr lang="en-US" sz="1500" dirty="0">
                <a:solidFill>
                  <a:srgbClr val="FFFFFF"/>
                </a:solidFill>
              </a:rPr>
              <a:t> </a:t>
            </a:r>
            <a:r>
              <a:rPr lang="en-US" sz="1500" dirty="0" err="1">
                <a:solidFill>
                  <a:srgbClr val="FFFFFF"/>
                </a:solidFill>
              </a:rPr>
              <a:t>liikeideaa</a:t>
            </a:r>
            <a:r>
              <a:rPr lang="en-US" sz="1500" dirty="0">
                <a:solidFill>
                  <a:srgbClr val="FFFFFF"/>
                </a:solidFill>
              </a:rPr>
              <a:t>, </a:t>
            </a:r>
            <a:r>
              <a:rPr lang="en-US" sz="1500" dirty="0" err="1">
                <a:solidFill>
                  <a:srgbClr val="FFFFFF"/>
                </a:solidFill>
              </a:rPr>
              <a:t>niin</a:t>
            </a:r>
            <a:endParaRPr lang="en-US" sz="1500" dirty="0">
              <a:solidFill>
                <a:srgbClr val="FFFFFF"/>
              </a:solidFill>
            </a:endParaRPr>
          </a:p>
          <a:p>
            <a:pPr indent="-228600">
              <a:lnSpc>
                <a:spcPct val="90000"/>
              </a:lnSpc>
              <a:spcAft>
                <a:spcPts val="600"/>
              </a:spcAft>
              <a:buFont typeface="Arial" panose="020B0604020202020204" pitchFamily="34" charset="0"/>
              <a:buChar char="•"/>
            </a:pPr>
            <a:endParaRPr lang="en-US" sz="1500" dirty="0">
              <a:solidFill>
                <a:srgbClr val="FFFFFF"/>
              </a:solidFill>
            </a:endParaRPr>
          </a:p>
          <a:p>
            <a:pPr marL="285750" indent="-228600">
              <a:lnSpc>
                <a:spcPct val="90000"/>
              </a:lnSpc>
              <a:spcAft>
                <a:spcPts val="600"/>
              </a:spcAft>
              <a:buFont typeface="Arial" panose="020B0604020202020204" pitchFamily="34" charset="0"/>
              <a:buChar char="•"/>
            </a:pPr>
            <a:r>
              <a:rPr lang="en-US" sz="1500" dirty="0">
                <a:solidFill>
                  <a:srgbClr val="FFFFFF"/>
                </a:solidFill>
              </a:rPr>
              <a:t>Mihin ne </a:t>
            </a:r>
            <a:r>
              <a:rPr lang="en-US" sz="1500" dirty="0" err="1">
                <a:solidFill>
                  <a:srgbClr val="FFFFFF"/>
                </a:solidFill>
              </a:rPr>
              <a:t>haluaa</a:t>
            </a:r>
            <a:r>
              <a:rPr lang="en-US" sz="1500" dirty="0">
                <a:solidFill>
                  <a:srgbClr val="FFFFFF"/>
                </a:solidFill>
              </a:rPr>
              <a:t> </a:t>
            </a:r>
            <a:r>
              <a:rPr lang="en-US" sz="1500" dirty="0" err="1">
                <a:solidFill>
                  <a:srgbClr val="FFFFFF"/>
                </a:solidFill>
              </a:rPr>
              <a:t>käyttää</a:t>
            </a:r>
            <a:r>
              <a:rPr lang="en-US" sz="1500" dirty="0">
                <a:solidFill>
                  <a:srgbClr val="FFFFFF"/>
                </a:solidFill>
              </a:rPr>
              <a:t> sun </a:t>
            </a:r>
            <a:r>
              <a:rPr lang="en-US" sz="1500" dirty="0" err="1">
                <a:solidFill>
                  <a:srgbClr val="FFFFFF"/>
                </a:solidFill>
              </a:rPr>
              <a:t>osaamista</a:t>
            </a:r>
            <a:r>
              <a:rPr lang="en-US" sz="1500" dirty="0">
                <a:solidFill>
                  <a:srgbClr val="FFFFFF"/>
                </a:solidFill>
              </a:rPr>
              <a:t>?</a:t>
            </a:r>
          </a:p>
          <a:p>
            <a:pPr marL="742950" lvl="1" indent="-228600">
              <a:lnSpc>
                <a:spcPct val="90000"/>
              </a:lnSpc>
              <a:spcAft>
                <a:spcPts val="600"/>
              </a:spcAft>
              <a:buFont typeface="Arial" panose="020B0604020202020204" pitchFamily="34" charset="0"/>
              <a:buChar char="•"/>
            </a:pPr>
            <a:r>
              <a:rPr lang="en-US" sz="1500" dirty="0" err="1">
                <a:solidFill>
                  <a:srgbClr val="FFFFFF"/>
                </a:solidFill>
              </a:rPr>
              <a:t>Mikä</a:t>
            </a:r>
            <a:r>
              <a:rPr lang="en-US" sz="1500" dirty="0">
                <a:solidFill>
                  <a:srgbClr val="FFFFFF"/>
                </a:solidFill>
              </a:rPr>
              <a:t> sun </a:t>
            </a:r>
            <a:r>
              <a:rPr lang="en-US" sz="1500" dirty="0" err="1">
                <a:solidFill>
                  <a:srgbClr val="FFFFFF"/>
                </a:solidFill>
              </a:rPr>
              <a:t>osaamisessa</a:t>
            </a:r>
            <a:r>
              <a:rPr lang="en-US" sz="1500" dirty="0">
                <a:solidFill>
                  <a:srgbClr val="FFFFFF"/>
                </a:solidFill>
              </a:rPr>
              <a:t> </a:t>
            </a:r>
            <a:r>
              <a:rPr lang="en-US" sz="1500" dirty="0" err="1">
                <a:solidFill>
                  <a:srgbClr val="FFFFFF"/>
                </a:solidFill>
              </a:rPr>
              <a:t>hyödyttää</a:t>
            </a:r>
            <a:r>
              <a:rPr lang="en-US" sz="1500" dirty="0">
                <a:solidFill>
                  <a:srgbClr val="FFFFFF"/>
                </a:solidFill>
              </a:rPr>
              <a:t> </a:t>
            </a:r>
            <a:r>
              <a:rPr lang="en-US" sz="1500" dirty="0" err="1">
                <a:solidFill>
                  <a:srgbClr val="FFFFFF"/>
                </a:solidFill>
              </a:rPr>
              <a:t>heitä</a:t>
            </a:r>
            <a:r>
              <a:rPr lang="en-US" sz="1500" dirty="0">
                <a:solidFill>
                  <a:srgbClr val="FFFFFF"/>
                </a:solidFill>
              </a:rPr>
              <a:t> </a:t>
            </a:r>
            <a:r>
              <a:rPr lang="en-US" sz="1500" dirty="0" err="1">
                <a:solidFill>
                  <a:srgbClr val="FFFFFF"/>
                </a:solidFill>
              </a:rPr>
              <a:t>kaikista</a:t>
            </a:r>
            <a:r>
              <a:rPr lang="en-US" sz="1500" dirty="0">
                <a:solidFill>
                  <a:srgbClr val="FFFFFF"/>
                </a:solidFill>
              </a:rPr>
              <a:t> </a:t>
            </a:r>
            <a:r>
              <a:rPr lang="en-US" sz="1500" dirty="0" err="1">
                <a:solidFill>
                  <a:srgbClr val="FFFFFF"/>
                </a:solidFill>
              </a:rPr>
              <a:t>eniten</a:t>
            </a:r>
            <a:r>
              <a:rPr lang="en-US" sz="1500" dirty="0">
                <a:solidFill>
                  <a:srgbClr val="FFFFFF"/>
                </a:solidFill>
              </a:rPr>
              <a:t>?</a:t>
            </a:r>
          </a:p>
          <a:p>
            <a:pPr marL="285750" indent="-228600">
              <a:lnSpc>
                <a:spcPct val="90000"/>
              </a:lnSpc>
              <a:spcAft>
                <a:spcPts val="600"/>
              </a:spcAft>
              <a:buFont typeface="Arial" panose="020B0604020202020204" pitchFamily="34" charset="0"/>
              <a:buChar char="•"/>
            </a:pPr>
            <a:r>
              <a:rPr lang="en-US" sz="1500" dirty="0" err="1">
                <a:solidFill>
                  <a:srgbClr val="FFFFFF"/>
                </a:solidFill>
              </a:rPr>
              <a:t>Kenen</a:t>
            </a:r>
            <a:r>
              <a:rPr lang="en-US" sz="1500" dirty="0">
                <a:solidFill>
                  <a:srgbClr val="FFFFFF"/>
                </a:solidFill>
              </a:rPr>
              <a:t> </a:t>
            </a:r>
            <a:r>
              <a:rPr lang="en-US" sz="1500" dirty="0" err="1">
                <a:solidFill>
                  <a:srgbClr val="FFFFFF"/>
                </a:solidFill>
              </a:rPr>
              <a:t>käyttöön</a:t>
            </a:r>
            <a:r>
              <a:rPr lang="en-US" sz="1500" dirty="0">
                <a:solidFill>
                  <a:srgbClr val="FFFFFF"/>
                </a:solidFill>
              </a:rPr>
              <a:t> sun </a:t>
            </a:r>
            <a:r>
              <a:rPr lang="en-US" sz="1500" dirty="0" err="1">
                <a:solidFill>
                  <a:srgbClr val="FFFFFF"/>
                </a:solidFill>
              </a:rPr>
              <a:t>osaaminen</a:t>
            </a:r>
            <a:r>
              <a:rPr lang="en-US" sz="1500" dirty="0">
                <a:solidFill>
                  <a:srgbClr val="FFFFFF"/>
                </a:solidFill>
              </a:rPr>
              <a:t> </a:t>
            </a:r>
            <a:r>
              <a:rPr lang="en-US" sz="1500" dirty="0" err="1">
                <a:solidFill>
                  <a:srgbClr val="FFFFFF"/>
                </a:solidFill>
              </a:rPr>
              <a:t>tässä</a:t>
            </a:r>
            <a:r>
              <a:rPr lang="en-US" sz="1500" dirty="0">
                <a:solidFill>
                  <a:srgbClr val="FFFFFF"/>
                </a:solidFill>
              </a:rPr>
              <a:t> </a:t>
            </a:r>
            <a:r>
              <a:rPr lang="en-US" sz="1500" dirty="0" err="1">
                <a:solidFill>
                  <a:srgbClr val="FFFFFF"/>
                </a:solidFill>
              </a:rPr>
              <a:t>yrityksessä</a:t>
            </a:r>
            <a:r>
              <a:rPr lang="en-US" sz="1500" dirty="0">
                <a:solidFill>
                  <a:srgbClr val="FFFFFF"/>
                </a:solidFill>
              </a:rPr>
              <a:t> </a:t>
            </a:r>
            <a:r>
              <a:rPr lang="en-US" sz="1500" dirty="0" err="1">
                <a:solidFill>
                  <a:srgbClr val="FFFFFF"/>
                </a:solidFill>
              </a:rPr>
              <a:t>tulisi</a:t>
            </a:r>
            <a:r>
              <a:rPr lang="en-US" sz="1500" dirty="0">
                <a:solidFill>
                  <a:srgbClr val="FFFFFF"/>
                </a:solidFill>
              </a:rPr>
              <a:t>?</a:t>
            </a:r>
          </a:p>
          <a:p>
            <a:pPr marL="742950" lvl="1" indent="-228600">
              <a:lnSpc>
                <a:spcPct val="90000"/>
              </a:lnSpc>
              <a:spcAft>
                <a:spcPts val="600"/>
              </a:spcAft>
              <a:buFont typeface="Arial" panose="020B0604020202020204" pitchFamily="34" charset="0"/>
              <a:buChar char="•"/>
            </a:pPr>
            <a:r>
              <a:rPr lang="en-US" sz="1500" dirty="0" err="1">
                <a:solidFill>
                  <a:srgbClr val="FFFFFF"/>
                </a:solidFill>
              </a:rPr>
              <a:t>Olisitko</a:t>
            </a:r>
            <a:r>
              <a:rPr lang="en-US" sz="1500" dirty="0">
                <a:solidFill>
                  <a:srgbClr val="FFFFFF"/>
                </a:solidFill>
              </a:rPr>
              <a:t> </a:t>
            </a:r>
            <a:r>
              <a:rPr lang="en-US" sz="1500" dirty="0" err="1">
                <a:solidFill>
                  <a:srgbClr val="FFFFFF"/>
                </a:solidFill>
              </a:rPr>
              <a:t>sä</a:t>
            </a:r>
            <a:r>
              <a:rPr lang="en-US" sz="1500" dirty="0">
                <a:solidFill>
                  <a:srgbClr val="FFFFFF"/>
                </a:solidFill>
              </a:rPr>
              <a:t> se paras </a:t>
            </a:r>
            <a:r>
              <a:rPr lang="en-US" sz="1500" dirty="0" err="1">
                <a:solidFill>
                  <a:srgbClr val="FFFFFF"/>
                </a:solidFill>
              </a:rPr>
              <a:t>työntekijä</a:t>
            </a:r>
            <a:r>
              <a:rPr lang="en-US" sz="1500" dirty="0">
                <a:solidFill>
                  <a:srgbClr val="FFFFFF"/>
                </a:solidFill>
              </a:rPr>
              <a:t> </a:t>
            </a:r>
            <a:r>
              <a:rPr lang="en-US" sz="1500" dirty="0" err="1">
                <a:solidFill>
                  <a:srgbClr val="FFFFFF"/>
                </a:solidFill>
              </a:rPr>
              <a:t>eli</a:t>
            </a:r>
            <a:r>
              <a:rPr lang="en-US" sz="1500" dirty="0">
                <a:solidFill>
                  <a:srgbClr val="FFFFFF"/>
                </a:solidFill>
              </a:rPr>
              <a:t> </a:t>
            </a:r>
            <a:r>
              <a:rPr lang="en-US" sz="1500" dirty="0" err="1">
                <a:solidFill>
                  <a:srgbClr val="FFFFFF"/>
                </a:solidFill>
              </a:rPr>
              <a:t>varmistaisit</a:t>
            </a:r>
            <a:r>
              <a:rPr lang="en-US" sz="1500" dirty="0">
                <a:solidFill>
                  <a:srgbClr val="FFFFFF"/>
                </a:solidFill>
              </a:rPr>
              <a:t> </a:t>
            </a:r>
            <a:r>
              <a:rPr lang="en-US" sz="1500" dirty="0" err="1">
                <a:solidFill>
                  <a:srgbClr val="FFFFFF"/>
                </a:solidFill>
              </a:rPr>
              <a:t>asiakkaiden</a:t>
            </a:r>
            <a:r>
              <a:rPr lang="en-US" sz="1500" dirty="0">
                <a:solidFill>
                  <a:srgbClr val="FFFFFF"/>
                </a:solidFill>
              </a:rPr>
              <a:t> </a:t>
            </a:r>
            <a:r>
              <a:rPr lang="en-US" sz="1500" dirty="0" err="1">
                <a:solidFill>
                  <a:srgbClr val="FFFFFF"/>
                </a:solidFill>
              </a:rPr>
              <a:t>tyytyväisyyden</a:t>
            </a:r>
            <a:r>
              <a:rPr lang="en-US" sz="1500" dirty="0">
                <a:solidFill>
                  <a:srgbClr val="FFFFFF"/>
                </a:solidFill>
              </a:rPr>
              <a:t>?</a:t>
            </a:r>
          </a:p>
          <a:p>
            <a:pPr marL="742950" lvl="1" indent="-228600">
              <a:lnSpc>
                <a:spcPct val="90000"/>
              </a:lnSpc>
              <a:spcAft>
                <a:spcPts val="600"/>
              </a:spcAft>
              <a:buFont typeface="Arial" panose="020B0604020202020204" pitchFamily="34" charset="0"/>
              <a:buChar char="•"/>
            </a:pPr>
            <a:r>
              <a:rPr lang="en-US" sz="1500" dirty="0" err="1">
                <a:solidFill>
                  <a:srgbClr val="FFFFFF"/>
                </a:solidFill>
              </a:rPr>
              <a:t>Olisitko</a:t>
            </a:r>
            <a:r>
              <a:rPr lang="en-US" sz="1500" dirty="0">
                <a:solidFill>
                  <a:srgbClr val="FFFFFF"/>
                </a:solidFill>
              </a:rPr>
              <a:t> </a:t>
            </a:r>
            <a:r>
              <a:rPr lang="en-US" sz="1500" dirty="0" err="1">
                <a:solidFill>
                  <a:srgbClr val="FFFFFF"/>
                </a:solidFill>
              </a:rPr>
              <a:t>sä</a:t>
            </a:r>
            <a:r>
              <a:rPr lang="en-US" sz="1500" dirty="0">
                <a:solidFill>
                  <a:srgbClr val="FFFFFF"/>
                </a:solidFill>
              </a:rPr>
              <a:t> </a:t>
            </a:r>
            <a:r>
              <a:rPr lang="en-US" sz="1500" dirty="0" err="1">
                <a:solidFill>
                  <a:srgbClr val="FFFFFF"/>
                </a:solidFill>
              </a:rPr>
              <a:t>esimerkiksi</a:t>
            </a:r>
            <a:r>
              <a:rPr lang="en-US" sz="1500" dirty="0">
                <a:solidFill>
                  <a:srgbClr val="FFFFFF"/>
                </a:solidFill>
              </a:rPr>
              <a:t> </a:t>
            </a:r>
            <a:r>
              <a:rPr lang="en-US" sz="1500" dirty="0" err="1">
                <a:solidFill>
                  <a:srgbClr val="FFFFFF"/>
                </a:solidFill>
              </a:rPr>
              <a:t>tiimin</a:t>
            </a:r>
            <a:r>
              <a:rPr lang="en-US" sz="1500" dirty="0">
                <a:solidFill>
                  <a:srgbClr val="FFFFFF"/>
                </a:solidFill>
              </a:rPr>
              <a:t> </a:t>
            </a:r>
            <a:r>
              <a:rPr lang="en-US" sz="1500" dirty="0" err="1">
                <a:solidFill>
                  <a:srgbClr val="FFFFFF"/>
                </a:solidFill>
              </a:rPr>
              <a:t>vetäjä</a:t>
            </a:r>
            <a:r>
              <a:rPr lang="en-US" sz="1500" dirty="0">
                <a:solidFill>
                  <a:srgbClr val="FFFFFF"/>
                </a:solidFill>
              </a:rPr>
              <a:t> tai </a:t>
            </a:r>
            <a:r>
              <a:rPr lang="en-US" sz="1500" dirty="0" err="1">
                <a:solidFill>
                  <a:srgbClr val="FFFFFF"/>
                </a:solidFill>
              </a:rPr>
              <a:t>joku</a:t>
            </a:r>
            <a:r>
              <a:rPr lang="en-US" sz="1500" dirty="0">
                <a:solidFill>
                  <a:srgbClr val="FFFFFF"/>
                </a:solidFill>
              </a:rPr>
              <a:t> </a:t>
            </a:r>
            <a:r>
              <a:rPr lang="en-US" sz="1500" dirty="0" err="1">
                <a:solidFill>
                  <a:srgbClr val="FFFFFF"/>
                </a:solidFill>
              </a:rPr>
              <a:t>joka</a:t>
            </a:r>
            <a:r>
              <a:rPr lang="en-US" sz="1500" dirty="0">
                <a:solidFill>
                  <a:srgbClr val="FFFFFF"/>
                </a:solidFill>
              </a:rPr>
              <a:t> </a:t>
            </a:r>
            <a:r>
              <a:rPr lang="en-US" sz="1500" dirty="0" err="1">
                <a:solidFill>
                  <a:srgbClr val="FFFFFF"/>
                </a:solidFill>
              </a:rPr>
              <a:t>auttaa</a:t>
            </a:r>
            <a:r>
              <a:rPr lang="en-US" sz="1500" dirty="0">
                <a:solidFill>
                  <a:srgbClr val="FFFFFF"/>
                </a:solidFill>
              </a:rPr>
              <a:t> </a:t>
            </a:r>
            <a:r>
              <a:rPr lang="en-US" sz="1500" dirty="0" err="1">
                <a:solidFill>
                  <a:srgbClr val="FFFFFF"/>
                </a:solidFill>
              </a:rPr>
              <a:t>muita</a:t>
            </a:r>
            <a:r>
              <a:rPr lang="en-US" sz="1500" dirty="0">
                <a:solidFill>
                  <a:srgbClr val="FFFFFF"/>
                </a:solidFill>
              </a:rPr>
              <a:t> </a:t>
            </a:r>
            <a:r>
              <a:rPr lang="en-US" sz="1500" dirty="0" err="1">
                <a:solidFill>
                  <a:srgbClr val="FFFFFF"/>
                </a:solidFill>
              </a:rPr>
              <a:t>tekemään</a:t>
            </a:r>
            <a:r>
              <a:rPr lang="en-US" sz="1500" dirty="0">
                <a:solidFill>
                  <a:srgbClr val="FFFFFF"/>
                </a:solidFill>
              </a:rPr>
              <a:t> </a:t>
            </a:r>
            <a:r>
              <a:rPr lang="en-US" sz="1500" dirty="0" err="1">
                <a:solidFill>
                  <a:srgbClr val="FFFFFF"/>
                </a:solidFill>
              </a:rPr>
              <a:t>työnsä</a:t>
            </a:r>
            <a:r>
              <a:rPr lang="en-US" sz="1500" dirty="0">
                <a:solidFill>
                  <a:srgbClr val="FFFFFF"/>
                </a:solidFill>
              </a:rPr>
              <a:t>?</a:t>
            </a:r>
          </a:p>
          <a:p>
            <a:pPr marL="742950" lvl="1" indent="-228600">
              <a:lnSpc>
                <a:spcPct val="90000"/>
              </a:lnSpc>
              <a:spcAft>
                <a:spcPts val="600"/>
              </a:spcAft>
              <a:buFont typeface="Arial" panose="020B0604020202020204" pitchFamily="34" charset="0"/>
              <a:buChar char="•"/>
            </a:pPr>
            <a:r>
              <a:rPr lang="en-US" sz="1500" dirty="0" err="1">
                <a:solidFill>
                  <a:srgbClr val="FFFFFF"/>
                </a:solidFill>
              </a:rPr>
              <a:t>Olisitko</a:t>
            </a:r>
            <a:r>
              <a:rPr lang="en-US" sz="1500" dirty="0">
                <a:solidFill>
                  <a:srgbClr val="FFFFFF"/>
                </a:solidFill>
              </a:rPr>
              <a:t> </a:t>
            </a:r>
            <a:r>
              <a:rPr lang="en-US" sz="1500" dirty="0" err="1">
                <a:solidFill>
                  <a:srgbClr val="FFFFFF"/>
                </a:solidFill>
              </a:rPr>
              <a:t>sä</a:t>
            </a:r>
            <a:r>
              <a:rPr lang="en-US" sz="1500" dirty="0">
                <a:solidFill>
                  <a:srgbClr val="FFFFFF"/>
                </a:solidFill>
              </a:rPr>
              <a:t> </a:t>
            </a:r>
            <a:r>
              <a:rPr lang="en-US" sz="1500" dirty="0" err="1">
                <a:solidFill>
                  <a:srgbClr val="FFFFFF"/>
                </a:solidFill>
              </a:rPr>
              <a:t>sellaisessa</a:t>
            </a:r>
            <a:r>
              <a:rPr lang="en-US" sz="1500" dirty="0">
                <a:solidFill>
                  <a:srgbClr val="FFFFFF"/>
                </a:solidFill>
              </a:rPr>
              <a:t> </a:t>
            </a:r>
            <a:r>
              <a:rPr lang="en-US" sz="1500" dirty="0" err="1">
                <a:solidFill>
                  <a:srgbClr val="FFFFFF"/>
                </a:solidFill>
              </a:rPr>
              <a:t>neuvonantajan</a:t>
            </a:r>
            <a:r>
              <a:rPr lang="en-US" sz="1500" dirty="0">
                <a:solidFill>
                  <a:srgbClr val="FFFFFF"/>
                </a:solidFill>
              </a:rPr>
              <a:t> </a:t>
            </a:r>
            <a:r>
              <a:rPr lang="en-US" sz="1500" dirty="0" err="1">
                <a:solidFill>
                  <a:srgbClr val="FFFFFF"/>
                </a:solidFill>
              </a:rPr>
              <a:t>roolissa</a:t>
            </a:r>
            <a:r>
              <a:rPr lang="en-US" sz="1500" dirty="0">
                <a:solidFill>
                  <a:srgbClr val="FFFFFF"/>
                </a:solidFill>
              </a:rPr>
              <a:t> </a:t>
            </a:r>
            <a:r>
              <a:rPr lang="en-US" sz="1500" dirty="0" err="1">
                <a:solidFill>
                  <a:srgbClr val="FFFFFF"/>
                </a:solidFill>
              </a:rPr>
              <a:t>näille</a:t>
            </a:r>
            <a:r>
              <a:rPr lang="en-US" sz="1500" dirty="0">
                <a:solidFill>
                  <a:srgbClr val="FFFFFF"/>
                </a:solidFill>
              </a:rPr>
              <a:t> </a:t>
            </a:r>
            <a:r>
              <a:rPr lang="en-US" sz="1500" dirty="0" err="1">
                <a:solidFill>
                  <a:srgbClr val="FFFFFF"/>
                </a:solidFill>
              </a:rPr>
              <a:t>omistajille</a:t>
            </a:r>
            <a:r>
              <a:rPr lang="en-US" sz="1500" dirty="0">
                <a:solidFill>
                  <a:srgbClr val="FFFFFF"/>
                </a:solidFill>
              </a:rPr>
              <a:t> ja </a:t>
            </a:r>
            <a:r>
              <a:rPr lang="en-US" sz="1500" dirty="0" err="1">
                <a:solidFill>
                  <a:srgbClr val="FFFFFF"/>
                </a:solidFill>
              </a:rPr>
              <a:t>auttaisit</a:t>
            </a:r>
            <a:r>
              <a:rPr lang="en-US" sz="1500" dirty="0">
                <a:solidFill>
                  <a:srgbClr val="FFFFFF"/>
                </a:solidFill>
              </a:rPr>
              <a:t> </a:t>
            </a:r>
            <a:r>
              <a:rPr lang="en-US" sz="1500" dirty="0" err="1">
                <a:solidFill>
                  <a:srgbClr val="FFFFFF"/>
                </a:solidFill>
              </a:rPr>
              <a:t>ottamaan</a:t>
            </a:r>
            <a:r>
              <a:rPr lang="en-US" sz="1500" dirty="0">
                <a:solidFill>
                  <a:srgbClr val="FFFFFF"/>
                </a:solidFill>
              </a:rPr>
              <a:t> </a:t>
            </a:r>
            <a:r>
              <a:rPr lang="en-US" sz="1500" dirty="0" err="1">
                <a:solidFill>
                  <a:srgbClr val="FFFFFF"/>
                </a:solidFill>
              </a:rPr>
              <a:t>suuntaa</a:t>
            </a:r>
            <a:r>
              <a:rPr lang="en-US" sz="1500" dirty="0">
                <a:solidFill>
                  <a:srgbClr val="FFFFFF"/>
                </a:solidFill>
              </a:rPr>
              <a:t>?</a:t>
            </a:r>
          </a:p>
          <a:p>
            <a:pPr marL="285750" indent="-228600">
              <a:lnSpc>
                <a:spcPct val="90000"/>
              </a:lnSpc>
              <a:spcAft>
                <a:spcPts val="600"/>
              </a:spcAft>
              <a:buFont typeface="Arial" panose="020B0604020202020204" pitchFamily="34" charset="0"/>
              <a:buChar char="•"/>
            </a:pPr>
            <a:r>
              <a:rPr lang="en-US" sz="1500" dirty="0" err="1">
                <a:solidFill>
                  <a:srgbClr val="FFFFFF"/>
                </a:solidFill>
              </a:rPr>
              <a:t>Sitten</a:t>
            </a:r>
            <a:r>
              <a:rPr lang="en-US" sz="1500" dirty="0">
                <a:solidFill>
                  <a:srgbClr val="FFFFFF"/>
                </a:solidFill>
              </a:rPr>
              <a:t> </a:t>
            </a:r>
            <a:r>
              <a:rPr lang="en-US" sz="1500" dirty="0" err="1">
                <a:solidFill>
                  <a:srgbClr val="FFFFFF"/>
                </a:solidFill>
              </a:rPr>
              <a:t>kun</a:t>
            </a:r>
            <a:r>
              <a:rPr lang="en-US" sz="1500" dirty="0">
                <a:solidFill>
                  <a:srgbClr val="FFFFFF"/>
                </a:solidFill>
              </a:rPr>
              <a:t> </a:t>
            </a:r>
            <a:r>
              <a:rPr lang="en-US" sz="1500" dirty="0" err="1">
                <a:solidFill>
                  <a:srgbClr val="FFFFFF"/>
                </a:solidFill>
              </a:rPr>
              <a:t>sulle</a:t>
            </a:r>
            <a:r>
              <a:rPr lang="en-US" sz="1500" dirty="0">
                <a:solidFill>
                  <a:srgbClr val="FFFFFF"/>
                </a:solidFill>
              </a:rPr>
              <a:t> </a:t>
            </a:r>
            <a:r>
              <a:rPr lang="en-US" sz="1500" dirty="0" err="1">
                <a:solidFill>
                  <a:srgbClr val="FFFFFF"/>
                </a:solidFill>
              </a:rPr>
              <a:t>itsellesi</a:t>
            </a:r>
            <a:r>
              <a:rPr lang="en-US" sz="1500" dirty="0">
                <a:solidFill>
                  <a:srgbClr val="FFFFFF"/>
                </a:solidFill>
              </a:rPr>
              <a:t> </a:t>
            </a:r>
            <a:r>
              <a:rPr lang="en-US" sz="1500" dirty="0" err="1">
                <a:solidFill>
                  <a:srgbClr val="FFFFFF"/>
                </a:solidFill>
              </a:rPr>
              <a:t>tulee</a:t>
            </a:r>
            <a:r>
              <a:rPr lang="en-US" sz="1500" dirty="0">
                <a:solidFill>
                  <a:srgbClr val="FFFFFF"/>
                </a:solidFill>
              </a:rPr>
              <a:t> </a:t>
            </a:r>
            <a:r>
              <a:rPr lang="en-US" sz="1500" dirty="0" err="1">
                <a:solidFill>
                  <a:srgbClr val="FFFFFF"/>
                </a:solidFill>
              </a:rPr>
              <a:t>niitä</a:t>
            </a:r>
            <a:r>
              <a:rPr lang="en-US" sz="1500" dirty="0">
                <a:solidFill>
                  <a:srgbClr val="FFFFFF"/>
                </a:solidFill>
              </a:rPr>
              <a:t> </a:t>
            </a:r>
            <a:r>
              <a:rPr lang="en-US" sz="1500" dirty="0" err="1">
                <a:solidFill>
                  <a:srgbClr val="FFFFFF"/>
                </a:solidFill>
              </a:rPr>
              <a:t>epätoivon</a:t>
            </a:r>
            <a:r>
              <a:rPr lang="en-US" sz="1500" dirty="0">
                <a:solidFill>
                  <a:srgbClr val="FFFFFF"/>
                </a:solidFill>
              </a:rPr>
              <a:t> </a:t>
            </a:r>
            <a:r>
              <a:rPr lang="en-US" sz="1500" dirty="0" err="1">
                <a:solidFill>
                  <a:srgbClr val="FFFFFF"/>
                </a:solidFill>
              </a:rPr>
              <a:t>hetkiä</a:t>
            </a:r>
            <a:r>
              <a:rPr lang="en-US" sz="1500" dirty="0">
                <a:solidFill>
                  <a:srgbClr val="FFFFFF"/>
                </a:solidFill>
              </a:rPr>
              <a:t> </a:t>
            </a:r>
            <a:r>
              <a:rPr lang="en-US" sz="1500" dirty="0" err="1">
                <a:solidFill>
                  <a:srgbClr val="FFFFFF"/>
                </a:solidFill>
              </a:rPr>
              <a:t>niin</a:t>
            </a:r>
            <a:endParaRPr lang="en-US" sz="1500" dirty="0">
              <a:solidFill>
                <a:srgbClr val="FFFFFF"/>
              </a:solidFill>
            </a:endParaRPr>
          </a:p>
          <a:p>
            <a:pPr marL="742950" lvl="1" indent="-228600">
              <a:lnSpc>
                <a:spcPct val="90000"/>
              </a:lnSpc>
              <a:spcAft>
                <a:spcPts val="600"/>
              </a:spcAft>
              <a:buFont typeface="Arial" panose="020B0604020202020204" pitchFamily="34" charset="0"/>
              <a:buChar char="•"/>
            </a:pPr>
            <a:r>
              <a:rPr lang="en-US" sz="1500" dirty="0" err="1">
                <a:solidFill>
                  <a:srgbClr val="FFFFFF"/>
                </a:solidFill>
              </a:rPr>
              <a:t>Mikä</a:t>
            </a:r>
            <a:r>
              <a:rPr lang="en-US" sz="1500" dirty="0">
                <a:solidFill>
                  <a:srgbClr val="FFFFFF"/>
                </a:solidFill>
              </a:rPr>
              <a:t> </a:t>
            </a:r>
            <a:r>
              <a:rPr lang="en-US" sz="1500" dirty="0" err="1">
                <a:solidFill>
                  <a:srgbClr val="FFFFFF"/>
                </a:solidFill>
              </a:rPr>
              <a:t>sinussa</a:t>
            </a:r>
            <a:r>
              <a:rPr lang="en-US" sz="1500" dirty="0">
                <a:solidFill>
                  <a:srgbClr val="FFFFFF"/>
                </a:solidFill>
              </a:rPr>
              <a:t> on </a:t>
            </a:r>
            <a:r>
              <a:rPr lang="en-US" sz="1500" dirty="0" err="1">
                <a:solidFill>
                  <a:srgbClr val="FFFFFF"/>
                </a:solidFill>
              </a:rPr>
              <a:t>sellaista</a:t>
            </a:r>
            <a:r>
              <a:rPr lang="en-US" sz="1500" dirty="0">
                <a:solidFill>
                  <a:srgbClr val="FFFFFF"/>
                </a:solidFill>
              </a:rPr>
              <a:t>, </a:t>
            </a:r>
            <a:r>
              <a:rPr lang="en-US" sz="1500" dirty="0" err="1">
                <a:solidFill>
                  <a:srgbClr val="FFFFFF"/>
                </a:solidFill>
              </a:rPr>
              <a:t>jolla</a:t>
            </a:r>
            <a:r>
              <a:rPr lang="en-US" sz="1500" dirty="0">
                <a:solidFill>
                  <a:srgbClr val="FFFFFF"/>
                </a:solidFill>
              </a:rPr>
              <a:t> </a:t>
            </a:r>
            <a:r>
              <a:rPr lang="en-US" sz="1500" dirty="0" err="1">
                <a:solidFill>
                  <a:srgbClr val="FFFFFF"/>
                </a:solidFill>
              </a:rPr>
              <a:t>selviää</a:t>
            </a:r>
            <a:r>
              <a:rPr lang="en-US" sz="1500" dirty="0">
                <a:solidFill>
                  <a:srgbClr val="FFFFFF"/>
                </a:solidFill>
              </a:rPr>
              <a:t> </a:t>
            </a:r>
            <a:r>
              <a:rPr lang="en-US" sz="1500" dirty="0" err="1">
                <a:solidFill>
                  <a:srgbClr val="FFFFFF"/>
                </a:solidFill>
              </a:rPr>
              <a:t>vaikeista</a:t>
            </a:r>
            <a:r>
              <a:rPr lang="en-US" sz="1500" dirty="0">
                <a:solidFill>
                  <a:srgbClr val="FFFFFF"/>
                </a:solidFill>
              </a:rPr>
              <a:t> </a:t>
            </a:r>
            <a:r>
              <a:rPr lang="en-US" sz="1500" dirty="0" err="1">
                <a:solidFill>
                  <a:srgbClr val="FFFFFF"/>
                </a:solidFill>
              </a:rPr>
              <a:t>tilanteista</a:t>
            </a:r>
            <a:r>
              <a:rPr lang="en-US" sz="1500" dirty="0">
                <a:solidFill>
                  <a:srgbClr val="FFFFFF"/>
                </a:solidFill>
              </a:rPr>
              <a:t>?</a:t>
            </a:r>
          </a:p>
          <a:p>
            <a:pPr marL="742950" lvl="1" indent="-228600">
              <a:lnSpc>
                <a:spcPct val="90000"/>
              </a:lnSpc>
              <a:spcAft>
                <a:spcPts val="600"/>
              </a:spcAft>
              <a:buFont typeface="Arial" panose="020B0604020202020204" pitchFamily="34" charset="0"/>
              <a:buChar char="•"/>
            </a:pPr>
            <a:r>
              <a:rPr lang="en-US" sz="1500" dirty="0" err="1">
                <a:solidFill>
                  <a:srgbClr val="FFFFFF"/>
                </a:solidFill>
              </a:rPr>
              <a:t>Miten</a:t>
            </a:r>
            <a:r>
              <a:rPr lang="en-US" sz="1500" dirty="0">
                <a:solidFill>
                  <a:srgbClr val="FFFFFF"/>
                </a:solidFill>
              </a:rPr>
              <a:t> </a:t>
            </a:r>
            <a:r>
              <a:rPr lang="en-US" sz="1500" dirty="0" err="1">
                <a:solidFill>
                  <a:srgbClr val="FFFFFF"/>
                </a:solidFill>
              </a:rPr>
              <a:t>sinä</a:t>
            </a:r>
            <a:r>
              <a:rPr lang="en-US" sz="1500" dirty="0">
                <a:solidFill>
                  <a:srgbClr val="FFFFFF"/>
                </a:solidFill>
              </a:rPr>
              <a:t> </a:t>
            </a:r>
            <a:r>
              <a:rPr lang="en-US" sz="1500" dirty="0" err="1">
                <a:solidFill>
                  <a:srgbClr val="FFFFFF"/>
                </a:solidFill>
              </a:rPr>
              <a:t>varmistat</a:t>
            </a:r>
            <a:r>
              <a:rPr lang="en-US" sz="1500" dirty="0">
                <a:solidFill>
                  <a:srgbClr val="FFFFFF"/>
                </a:solidFill>
              </a:rPr>
              <a:t>, </a:t>
            </a:r>
            <a:r>
              <a:rPr lang="en-US" sz="1500" dirty="0" err="1">
                <a:solidFill>
                  <a:srgbClr val="FFFFFF"/>
                </a:solidFill>
              </a:rPr>
              <a:t>että</a:t>
            </a:r>
            <a:r>
              <a:rPr lang="en-US" sz="1500" dirty="0">
                <a:solidFill>
                  <a:srgbClr val="FFFFFF"/>
                </a:solidFill>
              </a:rPr>
              <a:t> </a:t>
            </a:r>
            <a:r>
              <a:rPr lang="en-US" sz="1500" dirty="0" err="1">
                <a:solidFill>
                  <a:srgbClr val="FFFFFF"/>
                </a:solidFill>
              </a:rPr>
              <a:t>keskityt</a:t>
            </a:r>
            <a:r>
              <a:rPr lang="en-US" sz="1500" dirty="0">
                <a:solidFill>
                  <a:srgbClr val="FFFFFF"/>
                </a:solidFill>
              </a:rPr>
              <a:t> </a:t>
            </a:r>
            <a:r>
              <a:rPr lang="en-US" sz="1500" dirty="0" err="1">
                <a:solidFill>
                  <a:srgbClr val="FFFFFF"/>
                </a:solidFill>
              </a:rPr>
              <a:t>työssäsi</a:t>
            </a:r>
            <a:r>
              <a:rPr lang="en-US" sz="1500" dirty="0">
                <a:solidFill>
                  <a:srgbClr val="FFFFFF"/>
                </a:solidFill>
              </a:rPr>
              <a:t> </a:t>
            </a:r>
            <a:r>
              <a:rPr lang="en-US" sz="1500" dirty="0" err="1">
                <a:solidFill>
                  <a:srgbClr val="FFFFFF"/>
                </a:solidFill>
              </a:rPr>
              <a:t>olennaiseen</a:t>
            </a:r>
            <a:r>
              <a:rPr lang="en-US" sz="1500" dirty="0">
                <a:solidFill>
                  <a:srgbClr val="FFFFFF"/>
                </a:solidFill>
              </a:rPr>
              <a:t>?</a:t>
            </a:r>
          </a:p>
          <a:p>
            <a:pPr marL="742950" lvl="1" indent="-228600">
              <a:lnSpc>
                <a:spcPct val="90000"/>
              </a:lnSpc>
              <a:spcAft>
                <a:spcPts val="600"/>
              </a:spcAft>
              <a:buFont typeface="Arial" panose="020B0604020202020204" pitchFamily="34" charset="0"/>
              <a:buChar char="•"/>
            </a:pPr>
            <a:endParaRPr lang="en-US" sz="1500" dirty="0">
              <a:solidFill>
                <a:srgbClr val="FFFFFF"/>
              </a:solidFill>
            </a:endParaRPr>
          </a:p>
          <a:p>
            <a:pPr indent="-228600">
              <a:lnSpc>
                <a:spcPct val="90000"/>
              </a:lnSpc>
              <a:spcAft>
                <a:spcPts val="600"/>
              </a:spcAft>
              <a:buFont typeface="Arial" panose="020B0604020202020204" pitchFamily="34" charset="0"/>
              <a:buChar char="•"/>
            </a:pPr>
            <a:r>
              <a:rPr lang="en-US" sz="1500" dirty="0" err="1">
                <a:solidFill>
                  <a:srgbClr val="FFFFFF"/>
                </a:solidFill>
              </a:rPr>
              <a:t>Eihän</a:t>
            </a:r>
            <a:r>
              <a:rPr lang="en-US" sz="1500" dirty="0">
                <a:solidFill>
                  <a:srgbClr val="FFFFFF"/>
                </a:solidFill>
              </a:rPr>
              <a:t> </a:t>
            </a:r>
            <a:r>
              <a:rPr lang="en-US" sz="1500" dirty="0" err="1">
                <a:solidFill>
                  <a:srgbClr val="FFFFFF"/>
                </a:solidFill>
              </a:rPr>
              <a:t>tähän</a:t>
            </a:r>
            <a:r>
              <a:rPr lang="en-US" sz="1500" dirty="0">
                <a:solidFill>
                  <a:srgbClr val="FFFFFF"/>
                </a:solidFill>
              </a:rPr>
              <a:t> </a:t>
            </a:r>
            <a:r>
              <a:rPr lang="en-US" sz="1500" dirty="0" err="1">
                <a:solidFill>
                  <a:srgbClr val="FFFFFF"/>
                </a:solidFill>
              </a:rPr>
              <a:t>taas</a:t>
            </a:r>
            <a:r>
              <a:rPr lang="en-US" sz="1500" dirty="0">
                <a:solidFill>
                  <a:srgbClr val="FFFFFF"/>
                </a:solidFill>
              </a:rPr>
              <a:t> </a:t>
            </a:r>
            <a:r>
              <a:rPr lang="en-US" sz="1500" dirty="0" err="1">
                <a:solidFill>
                  <a:srgbClr val="FFFFFF"/>
                </a:solidFill>
              </a:rPr>
              <a:t>jäänyt</a:t>
            </a:r>
            <a:r>
              <a:rPr lang="en-US" sz="1500" dirty="0">
                <a:solidFill>
                  <a:srgbClr val="FFFFFF"/>
                </a:solidFill>
              </a:rPr>
              <a:t> </a:t>
            </a:r>
            <a:r>
              <a:rPr lang="en-US" sz="1500" dirty="0" err="1">
                <a:solidFill>
                  <a:srgbClr val="FFFFFF"/>
                </a:solidFill>
              </a:rPr>
              <a:t>tilaa</a:t>
            </a:r>
            <a:r>
              <a:rPr lang="en-US" sz="1500" dirty="0">
                <a:solidFill>
                  <a:srgbClr val="FFFFFF"/>
                </a:solidFill>
              </a:rPr>
              <a:t> </a:t>
            </a:r>
            <a:r>
              <a:rPr lang="en-US" sz="1500" dirty="0" err="1">
                <a:solidFill>
                  <a:srgbClr val="FFFFFF"/>
                </a:solidFill>
              </a:rPr>
              <a:t>vastata</a:t>
            </a:r>
            <a:r>
              <a:rPr lang="en-US" sz="1500" dirty="0">
                <a:solidFill>
                  <a:srgbClr val="FFFFFF"/>
                </a:solidFill>
              </a:rPr>
              <a:t>, no </a:t>
            </a:r>
            <a:r>
              <a:rPr lang="en-US" sz="1500" dirty="0" err="1">
                <a:solidFill>
                  <a:srgbClr val="FFFFFF"/>
                </a:solidFill>
              </a:rPr>
              <a:t>sä</a:t>
            </a:r>
            <a:r>
              <a:rPr lang="en-US" sz="1500" dirty="0">
                <a:solidFill>
                  <a:srgbClr val="FFFFFF"/>
                </a:solidFill>
              </a:rPr>
              <a:t> </a:t>
            </a:r>
            <a:r>
              <a:rPr lang="en-US" sz="1500" dirty="0" err="1">
                <a:solidFill>
                  <a:srgbClr val="FFFFFF"/>
                </a:solidFill>
              </a:rPr>
              <a:t>tiedät</a:t>
            </a:r>
            <a:r>
              <a:rPr lang="en-US" sz="1500" dirty="0">
                <a:solidFill>
                  <a:srgbClr val="FFFFFF"/>
                </a:solidFill>
              </a:rPr>
              <a:t> </a:t>
            </a:r>
            <a:r>
              <a:rPr lang="en-US" sz="1500" dirty="0" err="1">
                <a:solidFill>
                  <a:srgbClr val="FFFFFF"/>
                </a:solidFill>
              </a:rPr>
              <a:t>miten</a:t>
            </a:r>
            <a:r>
              <a:rPr lang="en-US" sz="1500" dirty="0">
                <a:solidFill>
                  <a:srgbClr val="FFFFFF"/>
                </a:solidFill>
              </a:rPr>
              <a:t> </a:t>
            </a:r>
            <a:r>
              <a:rPr lang="en-US" sz="1500" dirty="0" err="1">
                <a:solidFill>
                  <a:srgbClr val="FFFFFF"/>
                </a:solidFill>
              </a:rPr>
              <a:t>toimia</a:t>
            </a:r>
            <a:r>
              <a:rPr lang="en-US" sz="1500" dirty="0">
                <a:solidFill>
                  <a:srgbClr val="FFFFFF"/>
                </a:solidFill>
              </a:rPr>
              <a:t>!</a:t>
            </a:r>
          </a:p>
        </p:txBody>
      </p:sp>
    </p:spTree>
    <p:extLst>
      <p:ext uri="{BB962C8B-B14F-4D97-AF65-F5344CB8AC3E}">
        <p14:creationId xmlns:p14="http://schemas.microsoft.com/office/powerpoint/2010/main" val="2421001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716AC-E46F-2893-0CC4-53FC90AC254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77966F8-CE7C-1252-DF6B-D776979B12B6}"/>
              </a:ext>
            </a:extLst>
          </p:cNvPr>
          <p:cNvSpPr>
            <a:spLocks noGrp="1"/>
          </p:cNvSpPr>
          <p:nvPr>
            <p:ph type="title"/>
          </p:nvPr>
        </p:nvSpPr>
        <p:spPr/>
        <p:txBody>
          <a:bodyPr/>
          <a:lstStyle/>
          <a:p>
            <a:r>
              <a:rPr lang="fi-FI" dirty="0"/>
              <a:t>Vastaa tähän:</a:t>
            </a:r>
          </a:p>
        </p:txBody>
      </p:sp>
      <p:sp>
        <p:nvSpPr>
          <p:cNvPr id="3" name="Sisällön paikkamerkki 2">
            <a:extLst>
              <a:ext uri="{FF2B5EF4-FFF2-40B4-BE49-F238E27FC236}">
                <a16:creationId xmlns:a16="http://schemas.microsoft.com/office/drawing/2014/main" id="{EA268362-FBD6-5CB7-4D1E-D2E395A7A65C}"/>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3023715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äsi – aurinko">
            <a:extLst>
              <a:ext uri="{FF2B5EF4-FFF2-40B4-BE49-F238E27FC236}">
                <a16:creationId xmlns:a16="http://schemas.microsoft.com/office/drawing/2014/main" id="{FD925DCD-FA79-2E93-25E7-D40E36604792}"/>
              </a:ext>
            </a:extLst>
          </p:cNvPr>
          <p:cNvPicPr>
            <a:picLocks noChangeAspect="1"/>
          </p:cNvPicPr>
          <p:nvPr/>
        </p:nvPicPr>
        <p:blipFill>
          <a:blip r:embed="rId2"/>
          <a:srcRect l="5531" r="2" b="2"/>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D460860B-8998-AE3E-1CFE-379F79A23EF6}"/>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Vielä yksi asia, ennen kuin ollaan valmiita!</a:t>
            </a:r>
          </a:p>
        </p:txBody>
      </p:sp>
      <p:sp>
        <p:nvSpPr>
          <p:cNvPr id="3" name="Tekstiruutu 2">
            <a:extLst>
              <a:ext uri="{FF2B5EF4-FFF2-40B4-BE49-F238E27FC236}">
                <a16:creationId xmlns:a16="http://schemas.microsoft.com/office/drawing/2014/main" id="{5E51E00C-5202-C5BA-4D51-7B0C089A52FC}"/>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Kun kerran olet päättänyt lähteä tähän yritykseen mukaan: </a:t>
            </a:r>
          </a:p>
          <a:p>
            <a:pPr marL="285750" indent="-228600">
              <a:lnSpc>
                <a:spcPct val="90000"/>
              </a:lnSpc>
              <a:spcAft>
                <a:spcPts val="600"/>
              </a:spcAft>
              <a:buFont typeface="Arial" panose="020B0604020202020204" pitchFamily="34" charset="0"/>
              <a:buChar char="•"/>
            </a:pPr>
            <a:r>
              <a:rPr lang="en-US" sz="2000"/>
              <a:t>Mikä on sun oma tavoite minkä haluat saavuttaa?</a:t>
            </a:r>
          </a:p>
          <a:p>
            <a:pPr marL="285750" indent="-228600">
              <a:lnSpc>
                <a:spcPct val="90000"/>
              </a:lnSpc>
              <a:spcAft>
                <a:spcPts val="600"/>
              </a:spcAft>
              <a:buFont typeface="Arial" panose="020B0604020202020204" pitchFamily="34" charset="0"/>
              <a:buChar char="•"/>
            </a:pPr>
            <a:r>
              <a:rPr lang="en-US" sz="2000"/>
              <a:t>Miten pitää huolen siitä, että saavutat tavoitteesi?</a:t>
            </a:r>
          </a:p>
        </p:txBody>
      </p:sp>
    </p:spTree>
    <p:extLst>
      <p:ext uri="{BB962C8B-B14F-4D97-AF65-F5344CB8AC3E}">
        <p14:creationId xmlns:p14="http://schemas.microsoft.com/office/powerpoint/2010/main" val="358892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13ECE-779F-A4F1-B6E2-746760FC322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0A9CF11-2C99-2C0E-8CD9-96857E184686}"/>
              </a:ext>
            </a:extLst>
          </p:cNvPr>
          <p:cNvSpPr>
            <a:spLocks noGrp="1"/>
          </p:cNvSpPr>
          <p:nvPr>
            <p:ph type="title"/>
          </p:nvPr>
        </p:nvSpPr>
        <p:spPr/>
        <p:txBody>
          <a:bodyPr/>
          <a:lstStyle/>
          <a:p>
            <a:r>
              <a:rPr lang="fi-FI" dirty="0"/>
              <a:t>Vastaa tähän:</a:t>
            </a:r>
          </a:p>
        </p:txBody>
      </p:sp>
      <p:sp>
        <p:nvSpPr>
          <p:cNvPr id="3" name="Sisällön paikkamerkki 2">
            <a:extLst>
              <a:ext uri="{FF2B5EF4-FFF2-40B4-BE49-F238E27FC236}">
                <a16:creationId xmlns:a16="http://schemas.microsoft.com/office/drawing/2014/main" id="{CAD4ACB2-5844-E482-054F-71AA895D7604}"/>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2297559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w to Create Joy in your Life">
            <a:extLst>
              <a:ext uri="{FF2B5EF4-FFF2-40B4-BE49-F238E27FC236}">
                <a16:creationId xmlns:a16="http://schemas.microsoft.com/office/drawing/2014/main" id="{57B5397A-C88A-2E1B-1C28-19BCF3616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63" r="2220"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E415147D-427E-7F96-ABBE-458DEEF059B4}"/>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Arvaas mitä?</a:t>
            </a:r>
          </a:p>
        </p:txBody>
      </p:sp>
      <p:sp>
        <p:nvSpPr>
          <p:cNvPr id="3" name="Tekstiruutu 2">
            <a:extLst>
              <a:ext uri="{FF2B5EF4-FFF2-40B4-BE49-F238E27FC236}">
                <a16:creationId xmlns:a16="http://schemas.microsoft.com/office/drawing/2014/main" id="{E67231DA-640E-7122-B0D4-B2ABB5BE0DDF}"/>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a:t>Tämä alkaa olla valmis!</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r>
              <a:rPr lang="en-US" sz="1700"/>
              <a:t>Tallenna tämä vielä näin:</a:t>
            </a:r>
          </a:p>
          <a:p>
            <a:pPr indent="-228600">
              <a:lnSpc>
                <a:spcPct val="90000"/>
              </a:lnSpc>
              <a:spcAft>
                <a:spcPts val="600"/>
              </a:spcAft>
              <a:buFont typeface="Arial" panose="020B0604020202020204" pitchFamily="34" charset="0"/>
              <a:buChar char="•"/>
            </a:pPr>
            <a:r>
              <a:rPr lang="en-US" sz="1700"/>
              <a:t>Tallenna nimellä -&gt; Oppimistehtävä, yrittäjyys, Etunimesi Sukunimesi</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r>
              <a:rPr lang="en-US" sz="1700"/>
              <a:t>Sitten palautat pedanettiin. </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r>
              <a:rPr lang="en-US" sz="1700"/>
              <a:t>Hienoa, hyvää työtä! </a:t>
            </a: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p:txBody>
      </p:sp>
    </p:spTree>
    <p:extLst>
      <p:ext uri="{BB962C8B-B14F-4D97-AF65-F5344CB8AC3E}">
        <p14:creationId xmlns:p14="http://schemas.microsoft.com/office/powerpoint/2010/main" val="3758017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817D51-9D63-B0B7-EAA2-352DF4925224}"/>
              </a:ext>
            </a:extLst>
          </p:cNvPr>
          <p:cNvSpPr>
            <a:spLocks noGrp="1"/>
          </p:cNvSpPr>
          <p:nvPr>
            <p:ph type="title"/>
          </p:nvPr>
        </p:nvSpPr>
        <p:spPr/>
        <p:txBody>
          <a:bodyPr/>
          <a:lstStyle/>
          <a:p>
            <a:r>
              <a:rPr lang="fi-FI" dirty="0"/>
              <a:t>Miten tehtävä tehdään?</a:t>
            </a:r>
          </a:p>
        </p:txBody>
      </p:sp>
      <p:sp>
        <p:nvSpPr>
          <p:cNvPr id="3" name="Tekstiruutu 2">
            <a:extLst>
              <a:ext uri="{FF2B5EF4-FFF2-40B4-BE49-F238E27FC236}">
                <a16:creationId xmlns:a16="http://schemas.microsoft.com/office/drawing/2014/main" id="{47C65B4F-C21D-0004-DFEF-56FCB6ED9B6C}"/>
              </a:ext>
            </a:extLst>
          </p:cNvPr>
          <p:cNvSpPr txBox="1"/>
          <p:nvPr/>
        </p:nvSpPr>
        <p:spPr>
          <a:xfrm>
            <a:off x="957943" y="1690688"/>
            <a:ext cx="9525000" cy="3970318"/>
          </a:xfrm>
          <a:prstGeom prst="rect">
            <a:avLst/>
          </a:prstGeom>
          <a:noFill/>
        </p:spPr>
        <p:txBody>
          <a:bodyPr wrap="square" rtlCol="0">
            <a:spAutoFit/>
          </a:bodyPr>
          <a:lstStyle/>
          <a:p>
            <a:r>
              <a:rPr lang="fi-FI" dirty="0"/>
              <a:t>Tämä tehtävä tehdään vastaamalla tässä </a:t>
            </a:r>
            <a:r>
              <a:rPr lang="fi-FI" dirty="0" err="1"/>
              <a:t>power</a:t>
            </a:r>
            <a:r>
              <a:rPr lang="fi-FI" dirty="0"/>
              <a:t> </a:t>
            </a:r>
            <a:r>
              <a:rPr lang="fi-FI" dirty="0" err="1"/>
              <a:t>point</a:t>
            </a:r>
            <a:r>
              <a:rPr lang="fi-FI" dirty="0"/>
              <a:t> esityksessä oleviin kysymyksiin. Vastaa kysymyksiin useammalla, kuin yhdellä lauseella. Voit liittää vastauksiisi myös esimerkiksi linkkejä verkkosivuille, joihin haluat viitata. Kun olet vastannut kaikkiin kysymyksiin, palauta </a:t>
            </a:r>
            <a:r>
              <a:rPr lang="fi-FI" dirty="0" err="1"/>
              <a:t>power</a:t>
            </a:r>
            <a:r>
              <a:rPr lang="fi-FI" dirty="0"/>
              <a:t> </a:t>
            </a:r>
            <a:r>
              <a:rPr lang="fi-FI" dirty="0" err="1"/>
              <a:t>point</a:t>
            </a:r>
            <a:r>
              <a:rPr lang="fi-FI" dirty="0"/>
              <a:t> esitys </a:t>
            </a:r>
            <a:r>
              <a:rPr lang="fi-FI" dirty="0" err="1"/>
              <a:t>pedanetin</a:t>
            </a:r>
            <a:r>
              <a:rPr lang="fi-FI" dirty="0"/>
              <a:t> palautuslaatikkoon. </a:t>
            </a:r>
          </a:p>
          <a:p>
            <a:endParaRPr lang="fi-FI" dirty="0"/>
          </a:p>
          <a:p>
            <a:r>
              <a:rPr lang="fi-FI" dirty="0"/>
              <a:t>Ohjeet tiivistetysti:</a:t>
            </a:r>
          </a:p>
          <a:p>
            <a:endParaRPr lang="fi-FI" dirty="0"/>
          </a:p>
          <a:p>
            <a:pPr marL="285750" indent="-285750">
              <a:buFont typeface="Arial" panose="020B0604020202020204" pitchFamily="34" charset="0"/>
              <a:buChar char="•"/>
            </a:pPr>
            <a:r>
              <a:rPr lang="fi-FI" dirty="0"/>
              <a:t>Lataa tämä </a:t>
            </a:r>
            <a:r>
              <a:rPr lang="fi-FI" dirty="0" err="1"/>
              <a:t>power</a:t>
            </a:r>
            <a:r>
              <a:rPr lang="fi-FI" dirty="0"/>
              <a:t> </a:t>
            </a:r>
            <a:r>
              <a:rPr lang="fi-FI" dirty="0" err="1"/>
              <a:t>point</a:t>
            </a:r>
            <a:r>
              <a:rPr lang="fi-FI" dirty="0"/>
              <a:t> esitys omalle laitteellesi, jotta voit muokata sitä</a:t>
            </a:r>
          </a:p>
          <a:p>
            <a:pPr marL="285750" indent="-285750">
              <a:buFont typeface="Arial" panose="020B0604020202020204" pitchFamily="34" charset="0"/>
              <a:buChar char="•"/>
            </a:pPr>
            <a:r>
              <a:rPr lang="fi-FI" dirty="0"/>
              <a:t>Latauksen jälkeen tallenna esitys omaan kansioosi </a:t>
            </a:r>
            <a:r>
              <a:rPr lang="fi-FI" dirty="0" err="1"/>
              <a:t>Poke:n</a:t>
            </a:r>
            <a:r>
              <a:rPr lang="fi-FI" dirty="0"/>
              <a:t> </a:t>
            </a:r>
            <a:r>
              <a:rPr lang="fi-FI" dirty="0" err="1"/>
              <a:t>Onedriveen</a:t>
            </a:r>
            <a:endParaRPr lang="fi-FI" dirty="0"/>
          </a:p>
          <a:p>
            <a:pPr marL="285750" indent="-285750">
              <a:buFont typeface="Arial" panose="020B0604020202020204" pitchFamily="34" charset="0"/>
              <a:buChar char="•"/>
            </a:pPr>
            <a:r>
              <a:rPr lang="fi-FI" dirty="0"/>
              <a:t>Tee tallennus seuraavasti:</a:t>
            </a:r>
          </a:p>
          <a:p>
            <a:pPr marL="742950" lvl="1" indent="-285750">
              <a:buFont typeface="Arial" panose="020B0604020202020204" pitchFamily="34" charset="0"/>
              <a:buChar char="•"/>
            </a:pPr>
            <a:r>
              <a:rPr lang="fi-FI" dirty="0"/>
              <a:t>Tallenna nimellä -&gt; Oppimistehtävä, yrittäjyys, Etunimesi Sukunimesi</a:t>
            </a:r>
          </a:p>
          <a:p>
            <a:pPr marL="285750" indent="-285750">
              <a:buFont typeface="Arial" panose="020B0604020202020204" pitchFamily="34" charset="0"/>
              <a:buChar char="•"/>
            </a:pPr>
            <a:r>
              <a:rPr lang="fi-FI" dirty="0"/>
              <a:t>Selaa rauhassa esitystä läpi, jotta ymmärrät tehtävän kokonaisuuden</a:t>
            </a:r>
          </a:p>
          <a:p>
            <a:pPr marL="285750" indent="-285750">
              <a:buFont typeface="Arial" panose="020B0604020202020204" pitchFamily="34" charset="0"/>
              <a:buChar char="•"/>
            </a:pPr>
            <a:r>
              <a:rPr lang="fi-FI" dirty="0"/>
              <a:t>Vastaa kaikkiin kysymyksiin lisäämällä tekstiruutu ja kirjoittamalla siihen vastauksesi</a:t>
            </a:r>
          </a:p>
          <a:p>
            <a:pPr marL="285750" indent="-285750">
              <a:buFont typeface="Arial" panose="020B0604020202020204" pitchFamily="34" charset="0"/>
              <a:buChar char="•"/>
            </a:pPr>
            <a:r>
              <a:rPr lang="fi-FI" dirty="0"/>
              <a:t>Kun olet vastannut kaikkiin kysymyksiin, palauta esitys </a:t>
            </a:r>
            <a:r>
              <a:rPr lang="fi-FI" dirty="0" err="1"/>
              <a:t>pedanetin</a:t>
            </a:r>
            <a:r>
              <a:rPr lang="fi-FI" dirty="0"/>
              <a:t> </a:t>
            </a:r>
            <a:r>
              <a:rPr lang="fi-FI" dirty="0" err="1"/>
              <a:t>palausulaatikkoon</a:t>
            </a:r>
            <a:endParaRPr lang="fi-FI" dirty="0"/>
          </a:p>
        </p:txBody>
      </p:sp>
    </p:spTree>
    <p:extLst>
      <p:ext uri="{BB962C8B-B14F-4D97-AF65-F5344CB8AC3E}">
        <p14:creationId xmlns:p14="http://schemas.microsoft.com/office/powerpoint/2010/main" val="978210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Käyttäjän rajattu kuva koskettaa kasvi">
            <a:extLst>
              <a:ext uri="{FF2B5EF4-FFF2-40B4-BE49-F238E27FC236}">
                <a16:creationId xmlns:a16="http://schemas.microsoft.com/office/drawing/2014/main" id="{C746E241-4902-4B03-183E-CBEF090D04EC}"/>
              </a:ext>
            </a:extLst>
          </p:cNvPr>
          <p:cNvPicPr>
            <a:picLocks noChangeAspect="1"/>
          </p:cNvPicPr>
          <p:nvPr/>
        </p:nvPicPr>
        <p:blipFill>
          <a:blip r:embed="rId2"/>
          <a:srcRect l="1465" r="4417"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4F668615-B4F0-3125-6E6E-5A1B69F43D74}"/>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Okei, oletkos valmis?</a:t>
            </a:r>
          </a:p>
        </p:txBody>
      </p:sp>
      <p:sp>
        <p:nvSpPr>
          <p:cNvPr id="10" name="Tekstiruutu 9">
            <a:extLst>
              <a:ext uri="{FF2B5EF4-FFF2-40B4-BE49-F238E27FC236}">
                <a16:creationId xmlns:a16="http://schemas.microsoft.com/office/drawing/2014/main" id="{A1CE6BC1-5304-55AC-5DC9-BB8F34289A66}"/>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Tästä se lähtee!</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Katsotaan ensiksi vielä tehtävänantoa ja mennään sitten itse kysymyksiin. </a:t>
            </a:r>
          </a:p>
        </p:txBody>
      </p:sp>
    </p:spTree>
    <p:extLst>
      <p:ext uri="{BB962C8B-B14F-4D97-AF65-F5344CB8AC3E}">
        <p14:creationId xmlns:p14="http://schemas.microsoft.com/office/powerpoint/2010/main" val="2918104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aphicFrame>
        <p:nvGraphicFramePr>
          <p:cNvPr id="7" name="Kaaviokuva 6">
            <a:extLst>
              <a:ext uri="{FF2B5EF4-FFF2-40B4-BE49-F238E27FC236}">
                <a16:creationId xmlns:a16="http://schemas.microsoft.com/office/drawing/2014/main" id="{94C8FF8F-C7D3-9F74-6F4E-0DCF9A1CAA45}"/>
              </a:ext>
            </a:extLst>
          </p:cNvPr>
          <p:cNvGraphicFramePr/>
          <p:nvPr/>
        </p:nvGraphicFramePr>
        <p:xfrm>
          <a:off x="6096000" y="393291"/>
          <a:ext cx="5440515" cy="4319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iruutu 7">
            <a:extLst>
              <a:ext uri="{FF2B5EF4-FFF2-40B4-BE49-F238E27FC236}">
                <a16:creationId xmlns:a16="http://schemas.microsoft.com/office/drawing/2014/main" id="{C363225D-EBB3-1864-F122-8BC3257E96E3}"/>
              </a:ext>
            </a:extLst>
          </p:cNvPr>
          <p:cNvSpPr txBox="1"/>
          <p:nvPr/>
        </p:nvSpPr>
        <p:spPr>
          <a:xfrm>
            <a:off x="1021287" y="3897048"/>
            <a:ext cx="527992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2000" b="0" i="0" u="none" strike="noStrike" kern="0" cap="none" spc="0" normalizeH="0" baseline="0" noProof="0" dirty="0">
                <a:ln>
                  <a:noFill/>
                </a:ln>
                <a:solidFill>
                  <a:srgbClr val="FFFFFF"/>
                </a:solidFill>
                <a:effectLst/>
                <a:uLnTx/>
                <a:uFillTx/>
                <a:latin typeface="Arial"/>
                <a:ea typeface="+mn-ea"/>
                <a:cs typeface="Arial"/>
                <a:sym typeface="Arial"/>
              </a:rPr>
              <a:t>Sinulle tarjoutuu mahdollisuus lähteä mukaan uuteen SOTE-alan startup-yritykseen ilman yrittäjän riskiä. Millä alalla tämä yritys toimii ja miksi päätät lähteä mukaan? </a:t>
            </a:r>
          </a:p>
        </p:txBody>
      </p:sp>
      <p:pic>
        <p:nvPicPr>
          <p:cNvPr id="2" name="Kuva 1">
            <a:extLst>
              <a:ext uri="{FF2B5EF4-FFF2-40B4-BE49-F238E27FC236}">
                <a16:creationId xmlns:a16="http://schemas.microsoft.com/office/drawing/2014/main" id="{DA9D8529-52F4-247C-FA2E-C87E7D493B07}"/>
              </a:ext>
            </a:extLst>
          </p:cNvPr>
          <p:cNvPicPr>
            <a:picLocks noChangeAspect="1"/>
          </p:cNvPicPr>
          <p:nvPr/>
        </p:nvPicPr>
        <p:blipFill>
          <a:blip r:embed="rId8"/>
          <a:stretch>
            <a:fillRect/>
          </a:stretch>
        </p:blipFill>
        <p:spPr>
          <a:xfrm>
            <a:off x="524140" y="375084"/>
            <a:ext cx="4822814" cy="3029612"/>
          </a:xfrm>
          <a:prstGeom prst="rect">
            <a:avLst/>
          </a:prstGeom>
        </p:spPr>
      </p:pic>
    </p:spTree>
    <p:extLst>
      <p:ext uri="{BB962C8B-B14F-4D97-AF65-F5344CB8AC3E}">
        <p14:creationId xmlns:p14="http://schemas.microsoft.com/office/powerpoint/2010/main" val="977268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D190D0-0EE4-C96D-DC48-FF76F390ACFC}"/>
              </a:ext>
            </a:extLst>
          </p:cNvPr>
          <p:cNvSpPr>
            <a:spLocks noGrp="1"/>
          </p:cNvSpPr>
          <p:nvPr>
            <p:ph type="title"/>
          </p:nvPr>
        </p:nvSpPr>
        <p:spPr>
          <a:xfrm>
            <a:off x="481011" y="327025"/>
            <a:ext cx="5324477" cy="1630363"/>
          </a:xfrm>
        </p:spPr>
        <p:txBody>
          <a:bodyPr vert="horz" lIns="91440" tIns="45720" rIns="91440" bIns="45720" rtlCol="0" anchor="b">
            <a:normAutofit/>
          </a:bodyPr>
          <a:lstStyle/>
          <a:p>
            <a:r>
              <a:rPr lang="en-US" sz="3600"/>
              <a:t>Aika hienoa vai mitä!?!</a:t>
            </a:r>
          </a:p>
        </p:txBody>
      </p:sp>
      <p:pic>
        <p:nvPicPr>
          <p:cNvPr id="6" name="Picture 5">
            <a:extLst>
              <a:ext uri="{FF2B5EF4-FFF2-40B4-BE49-F238E27FC236}">
                <a16:creationId xmlns:a16="http://schemas.microsoft.com/office/drawing/2014/main" id="{21863301-7C9D-5D43-5656-087A312FE9C2}"/>
              </a:ext>
            </a:extLst>
          </p:cNvPr>
          <p:cNvPicPr>
            <a:picLocks noChangeAspect="1"/>
          </p:cNvPicPr>
          <p:nvPr/>
        </p:nvPicPr>
        <p:blipFill>
          <a:blip r:embed="rId2"/>
          <a:srcRect l="19673" r="19716" b="-2"/>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graphicFrame>
        <p:nvGraphicFramePr>
          <p:cNvPr id="5" name="Tekstiruutu 2">
            <a:extLst>
              <a:ext uri="{FF2B5EF4-FFF2-40B4-BE49-F238E27FC236}">
                <a16:creationId xmlns:a16="http://schemas.microsoft.com/office/drawing/2014/main" id="{31B3719F-7C60-9964-37B2-E7F4763A7D90}"/>
              </a:ext>
            </a:extLst>
          </p:cNvPr>
          <p:cNvGraphicFramePr/>
          <p:nvPr>
            <p:extLst>
              <p:ext uri="{D42A27DB-BD31-4B8C-83A1-F6EECF244321}">
                <p14:modId xmlns:p14="http://schemas.microsoft.com/office/powerpoint/2010/main" val="932639027"/>
              </p:ext>
            </p:extLst>
          </p:nvPr>
        </p:nvGraphicFramePr>
        <p:xfrm>
          <a:off x="481013" y="2286001"/>
          <a:ext cx="5324475" cy="3919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8019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F2FA2FAB-57B5-95E9-759F-21045BD15E05}"/>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
                <a:srgbClr val="000000"/>
              </a:buClr>
              <a:buSzTx/>
              <a:buFont typeface="Arial"/>
              <a:buNone/>
              <a:tabLst/>
              <a:defRPr/>
            </a:pPr>
            <a:r>
              <a:rPr kumimoji="0" lang="en-US" sz="2600" b="0" i="0" u="none" strike="noStrike" kern="1200" cap="none" spc="0" normalizeH="0" baseline="0" noProof="0">
                <a:ln>
                  <a:noFill/>
                </a:ln>
                <a:solidFill>
                  <a:srgbClr val="FFFFFF"/>
                </a:solidFill>
                <a:effectLst/>
                <a:uLnTx/>
                <a:uFillTx/>
                <a:latin typeface="Arial"/>
                <a:ea typeface="+mn-ea"/>
                <a:cs typeface="Arial"/>
                <a:sym typeface="Arial"/>
              </a:rPr>
              <a:t>Ideasta yritykseksi</a:t>
            </a:r>
          </a:p>
        </p:txBody>
      </p:sp>
      <p:pic>
        <p:nvPicPr>
          <p:cNvPr id="5" name="Kuva 4">
            <a:extLst>
              <a:ext uri="{FF2B5EF4-FFF2-40B4-BE49-F238E27FC236}">
                <a16:creationId xmlns:a16="http://schemas.microsoft.com/office/drawing/2014/main" id="{4313BE8D-37AE-110E-7C02-6DF61B410549}"/>
              </a:ext>
            </a:extLst>
          </p:cNvPr>
          <p:cNvPicPr>
            <a:picLocks noChangeAspect="1"/>
          </p:cNvPicPr>
          <p:nvPr/>
        </p:nvPicPr>
        <p:blipFill>
          <a:blip r:embed="rId2"/>
          <a:stretch>
            <a:fillRect/>
          </a:stretch>
        </p:blipFill>
        <p:spPr>
          <a:xfrm>
            <a:off x="4032514" y="1240350"/>
            <a:ext cx="7249821" cy="4185124"/>
          </a:xfrm>
          <a:prstGeom prst="rect">
            <a:avLst/>
          </a:prstGeom>
        </p:spPr>
      </p:pic>
    </p:spTree>
    <p:extLst>
      <p:ext uri="{BB962C8B-B14F-4D97-AF65-F5344CB8AC3E}">
        <p14:creationId xmlns:p14="http://schemas.microsoft.com/office/powerpoint/2010/main" val="2242281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Eppu Normaali - Akun Tehdas! | Releases | Discogs">
            <a:extLst>
              <a:ext uri="{FF2B5EF4-FFF2-40B4-BE49-F238E27FC236}">
                <a16:creationId xmlns:a16="http://schemas.microsoft.com/office/drawing/2014/main" id="{30CD4D35-2699-F0F9-D5EA-FFBAA336809E}"/>
              </a:ext>
            </a:extLst>
          </p:cNvPr>
          <p:cNvPicPr>
            <a:picLocks noChangeAspect="1"/>
          </p:cNvPicPr>
          <p:nvPr/>
        </p:nvPicPr>
        <p:blipFill>
          <a:blip r:embed="rId2"/>
          <a:srcRect r="2" b="8983"/>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Otsikko 1">
            <a:extLst>
              <a:ext uri="{FF2B5EF4-FFF2-40B4-BE49-F238E27FC236}">
                <a16:creationId xmlns:a16="http://schemas.microsoft.com/office/drawing/2014/main" id="{87DBF0FF-6A10-D8EA-E679-57EFA0C08756}"/>
              </a:ext>
            </a:extLst>
          </p:cNvPr>
          <p:cNvSpPr>
            <a:spLocks noGrp="1"/>
          </p:cNvSpPr>
          <p:nvPr>
            <p:ph type="title"/>
          </p:nvPr>
        </p:nvSpPr>
        <p:spPr>
          <a:xfrm>
            <a:off x="6094476" y="3264310"/>
            <a:ext cx="5505814" cy="1690409"/>
          </a:xfrm>
        </p:spPr>
        <p:txBody>
          <a:bodyPr vert="horz" lIns="91440" tIns="45720" rIns="91440" bIns="45720" rtlCol="0" anchor="b">
            <a:normAutofit/>
          </a:bodyPr>
          <a:lstStyle/>
          <a:p>
            <a:r>
              <a:rPr lang="en-US" kern="1200" dirty="0" err="1">
                <a:solidFill>
                  <a:schemeClr val="tx1"/>
                </a:solidFill>
                <a:latin typeface="+mj-lt"/>
                <a:ea typeface="+mj-ea"/>
                <a:cs typeface="+mj-cs"/>
              </a:rPr>
              <a:t>Yritysidea</a:t>
            </a:r>
            <a:endParaRPr lang="en-US" kern="1200" dirty="0">
              <a:solidFill>
                <a:schemeClr val="tx1"/>
              </a:solidFill>
              <a:latin typeface="+mj-lt"/>
              <a:ea typeface="+mj-ea"/>
              <a:cs typeface="+mj-cs"/>
            </a:endParaRPr>
          </a:p>
        </p:txBody>
      </p:sp>
      <p:pic>
        <p:nvPicPr>
          <p:cNvPr id="4" name="Kuva 3" descr="Kuva, joka sisältää kohteen pyörä, rengas, ajoneuvo, vaate&#10;&#10;Kuvaus luotu automaattisesti">
            <a:extLst>
              <a:ext uri="{FF2B5EF4-FFF2-40B4-BE49-F238E27FC236}">
                <a16:creationId xmlns:a16="http://schemas.microsoft.com/office/drawing/2014/main" id="{50ED9EA4-6FCB-0E4A-E046-EB93D9BF4505}"/>
              </a:ext>
            </a:extLst>
          </p:cNvPr>
          <p:cNvPicPr>
            <a:picLocks noChangeAspect="1"/>
          </p:cNvPicPr>
          <p:nvPr/>
        </p:nvPicPr>
        <p:blipFill>
          <a:blip r:embed="rId3"/>
          <a:srcRect r="12209"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Tekstiruutu 5">
            <a:extLst>
              <a:ext uri="{FF2B5EF4-FFF2-40B4-BE49-F238E27FC236}">
                <a16:creationId xmlns:a16="http://schemas.microsoft.com/office/drawing/2014/main" id="{55D4553A-E1F2-A477-BCE9-8FFBFBD11B4C}"/>
              </a:ext>
            </a:extLst>
          </p:cNvPr>
          <p:cNvSpPr txBox="1"/>
          <p:nvPr/>
        </p:nvSpPr>
        <p:spPr>
          <a:xfrm>
            <a:off x="6096000" y="4954719"/>
            <a:ext cx="6096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1600" b="0" i="0" u="none" strike="noStrike" kern="0" cap="none" spc="0" normalizeH="0" baseline="0" noProof="0" dirty="0">
                <a:ln>
                  <a:noFill/>
                </a:ln>
                <a:solidFill>
                  <a:srgbClr val="242424"/>
                </a:solidFill>
                <a:effectLst/>
                <a:uLnTx/>
                <a:uFillTx/>
                <a:latin typeface="Segoe UI" panose="020B0502040204020203" pitchFamily="34" charset="0"/>
                <a:ea typeface="+mn-ea"/>
                <a:cs typeface="Arial"/>
                <a:sym typeface="Arial"/>
              </a:rPr>
              <a:t>on ajatus tai konsepti, joka toimii perustana yrityksen perustamiselle. Se kertoo, mitä tarkoitusta varten yritys perustetaan ja mikä on sen liiketoiminnan perusajatus. Yritysidea voi syntyä esimerkiksi uudesta tuotteesta tai palvelusta, erityisosaamisesta tai markkinoilla havaitusta tarpeesta</a:t>
            </a:r>
            <a:endParaRPr kumimoji="0" lang="fi-FI"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13283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eenagers… you want to start a business?! Here are 30 business and ...">
            <a:extLst>
              <a:ext uri="{FF2B5EF4-FFF2-40B4-BE49-F238E27FC236}">
                <a16:creationId xmlns:a16="http://schemas.microsoft.com/office/drawing/2014/main" id="{0AD42BF4-7893-7CAB-63DC-B2A2CF721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30"/>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1">
            <a:extLst>
              <a:ext uri="{FF2B5EF4-FFF2-40B4-BE49-F238E27FC236}">
                <a16:creationId xmlns:a16="http://schemas.microsoft.com/office/drawing/2014/main" id="{6B56C9D0-EB9B-D666-B377-5A23CA0315D7}"/>
              </a:ext>
            </a:extLst>
          </p:cNvPr>
          <p:cNvSpPr txBox="1"/>
          <p:nvPr/>
        </p:nvSpPr>
        <p:spPr>
          <a:xfrm>
            <a:off x="7531609" y="1557619"/>
            <a:ext cx="3822189" cy="2503104"/>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Arial"/>
                <a:ea typeface="+mn-ea"/>
                <a:cs typeface="Arial"/>
                <a:sym typeface="Arial"/>
              </a:rPr>
              <a:t>Liikeidea</a:t>
            </a:r>
            <a:endParaRPr kumimoji="0" lang="en-US" sz="4000" b="1"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fi-FI" sz="2000" b="0" i="0" u="none" strike="noStrike" kern="0" cap="none" spc="0" normalizeH="0" baseline="0" noProof="0" dirty="0">
                <a:ln>
                  <a:noFill/>
                </a:ln>
                <a:solidFill>
                  <a:srgbClr val="242424"/>
                </a:solidFill>
                <a:effectLst/>
                <a:uLnTx/>
                <a:uFillTx/>
                <a:latin typeface="Arial"/>
                <a:ea typeface="+mn-ea"/>
                <a:cs typeface="Arial"/>
                <a:sym typeface="Arial"/>
              </a:rPr>
              <a:t>tarkoittaa yrityksen vastausta kysymykseen, miten yritys aikoo toteuttaa toiminta-ajatuksen mukaista liiketoimintaa. </a:t>
            </a:r>
          </a:p>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fi-FI" sz="2000" b="0" i="0" u="none" strike="noStrike" kern="0" cap="none" spc="0" normalizeH="0" baseline="0" noProof="0" dirty="0">
                <a:ln>
                  <a:noFill/>
                </a:ln>
                <a:solidFill>
                  <a:srgbClr val="242424"/>
                </a:solidFill>
                <a:effectLst/>
                <a:uLnTx/>
                <a:uFillTx/>
                <a:latin typeface="Arial"/>
                <a:ea typeface="+mn-ea"/>
                <a:cs typeface="Arial"/>
                <a:sym typeface="Arial"/>
              </a:rPr>
              <a:t>Se sisältää yleensä kolme osaa:</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Tekstiruutu 3">
            <a:extLst>
              <a:ext uri="{FF2B5EF4-FFF2-40B4-BE49-F238E27FC236}">
                <a16:creationId xmlns:a16="http://schemas.microsoft.com/office/drawing/2014/main" id="{D792FCAD-36BD-0936-A142-AD762CC9F71B}"/>
              </a:ext>
            </a:extLst>
          </p:cNvPr>
          <p:cNvSpPr txBox="1"/>
          <p:nvPr/>
        </p:nvSpPr>
        <p:spPr>
          <a:xfrm>
            <a:off x="7531609" y="3816215"/>
            <a:ext cx="3441698" cy="147732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fi-FI" sz="1800" b="0" i="0" u="none" strike="noStrike" kern="0" cap="none" spc="0" normalizeH="0" baseline="0" noProof="0" dirty="0">
                <a:ln>
                  <a:noFill/>
                </a:ln>
                <a:solidFill>
                  <a:srgbClr val="242424"/>
                </a:solidFill>
                <a:effectLst/>
                <a:uLnTx/>
                <a:uFillTx/>
                <a:latin typeface="Arial"/>
                <a:ea typeface="+mn-ea"/>
                <a:cs typeface="Arial"/>
                <a:sym typeface="Arial"/>
              </a:rPr>
              <a:t>mitä tuotteita tai palveluja yritys tarjoaa</a:t>
            </a:r>
            <a:r>
              <a:rPr kumimoji="0" lang="fi-FI" sz="1400" b="0" i="0" u="none" strike="noStrike" kern="0" cap="none" spc="0" normalizeH="0" baseline="0" noProof="0" dirty="0">
                <a:ln>
                  <a:noFill/>
                </a:ln>
                <a:solidFill>
                  <a:srgbClr val="242424"/>
                </a:solidFill>
                <a:effectLst/>
                <a:uLnTx/>
                <a:uFillTx/>
                <a:latin typeface="Arial"/>
                <a:ea typeface="+mn-ea"/>
                <a:cs typeface="Arial"/>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fi-FI" sz="1800" b="0" i="0" u="none" strike="noStrike" kern="0" cap="none" spc="0" normalizeH="0" baseline="0" noProof="0" dirty="0">
                <a:ln>
                  <a:noFill/>
                </a:ln>
                <a:solidFill>
                  <a:srgbClr val="242424"/>
                </a:solidFill>
                <a:effectLst/>
                <a:uLnTx/>
                <a:uFillTx/>
                <a:latin typeface="Arial"/>
                <a:ea typeface="+mn-ea"/>
                <a:cs typeface="Arial"/>
                <a:sym typeface="Arial"/>
              </a:rPr>
              <a:t>kenelle ne on suunnattu?</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fi-FI" sz="1800" b="0" i="0" u="none" strike="noStrike" kern="0" cap="none" spc="0" normalizeH="0" baseline="0" noProof="0" dirty="0">
                <a:ln>
                  <a:noFill/>
                </a:ln>
                <a:solidFill>
                  <a:srgbClr val="242424"/>
                </a:solidFill>
                <a:effectLst/>
                <a:uLnTx/>
                <a:uFillTx/>
                <a:latin typeface="Arial"/>
                <a:ea typeface="+mn-ea"/>
                <a:cs typeface="Arial"/>
                <a:sym typeface="Arial"/>
              </a:rPr>
              <a:t>miten ne tuotetaan ja toimitetaan asiakkaille?</a:t>
            </a:r>
            <a:endParaRPr kumimoji="0" lang="fi-FI"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71759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Poke">
      <a:dk1>
        <a:srgbClr val="000000"/>
      </a:dk1>
      <a:lt1>
        <a:srgbClr val="FFFFFF"/>
      </a:lt1>
      <a:dk2>
        <a:srgbClr val="44546A"/>
      </a:dk2>
      <a:lt2>
        <a:srgbClr val="E7E6E6"/>
      </a:lt2>
      <a:accent1>
        <a:srgbClr val="00577B"/>
      </a:accent1>
      <a:accent2>
        <a:srgbClr val="00A3DF"/>
      </a:accent2>
      <a:accent3>
        <a:srgbClr val="CB5F15"/>
      </a:accent3>
      <a:accent4>
        <a:srgbClr val="FFD000"/>
      </a:accent4>
      <a:accent5>
        <a:srgbClr val="6D702E"/>
      </a:accent5>
      <a:accent6>
        <a:srgbClr val="658D1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TotalTime>
  <Words>1436</Words>
  <Application>Microsoft Office PowerPoint</Application>
  <PresentationFormat>Laajakuva</PresentationFormat>
  <Paragraphs>202</Paragraphs>
  <Slides>25</Slides>
  <Notes>2</Notes>
  <HiddenSlides>0</HiddenSlides>
  <MMClips>0</MMClips>
  <ScaleCrop>false</ScaleCrop>
  <HeadingPairs>
    <vt:vector size="6" baseType="variant">
      <vt:variant>
        <vt:lpstr>Käytetyt fontit</vt:lpstr>
      </vt:variant>
      <vt:variant>
        <vt:i4>7</vt:i4>
      </vt:variant>
      <vt:variant>
        <vt:lpstr>Teema</vt:lpstr>
      </vt:variant>
      <vt:variant>
        <vt:i4>3</vt:i4>
      </vt:variant>
      <vt:variant>
        <vt:lpstr>Dian otsikot</vt:lpstr>
      </vt:variant>
      <vt:variant>
        <vt:i4>25</vt:i4>
      </vt:variant>
    </vt:vector>
  </HeadingPairs>
  <TitlesOfParts>
    <vt:vector size="35" baseType="lpstr">
      <vt:lpstr>Aptos</vt:lpstr>
      <vt:lpstr>Aptos Display</vt:lpstr>
      <vt:lpstr>Arial</vt:lpstr>
      <vt:lpstr>Calibri</vt:lpstr>
      <vt:lpstr>Segoe UI</vt:lpstr>
      <vt:lpstr>Source Sans Pro</vt:lpstr>
      <vt:lpstr>Wingdings</vt:lpstr>
      <vt:lpstr>Office-teema</vt:lpstr>
      <vt:lpstr>Office Theme</vt:lpstr>
      <vt:lpstr>1_Office-teema</vt:lpstr>
      <vt:lpstr>Oppimistehtävä</vt:lpstr>
      <vt:lpstr>Mistä tehtävässä on kysymys ja mitä pitää saada aikaiseksi</vt:lpstr>
      <vt:lpstr>Miten tehtävä tehdään?</vt:lpstr>
      <vt:lpstr>Okei, oletkos valmis?</vt:lpstr>
      <vt:lpstr>PowerPoint-esitys</vt:lpstr>
      <vt:lpstr>Aika hienoa vai mitä!?!</vt:lpstr>
      <vt:lpstr>PowerPoint-esitys</vt:lpstr>
      <vt:lpstr>Yritysidea</vt:lpstr>
      <vt:lpstr>PowerPoint-esitys</vt:lpstr>
      <vt:lpstr>PowerPoint-esitys</vt:lpstr>
      <vt:lpstr>Eli siis liikeideasta lähdetään liikkeelle</vt:lpstr>
      <vt:lpstr>Vastaa tähän:</vt:lpstr>
      <vt:lpstr>Ahaa, nyt ymmärrän enemmän!</vt:lpstr>
      <vt:lpstr>Tsekkaa ainakin nämä</vt:lpstr>
      <vt:lpstr>Okei, no mitä selvisi?</vt:lpstr>
      <vt:lpstr>Vastaa tähän:</vt:lpstr>
      <vt:lpstr>Okei, selkeni</vt:lpstr>
      <vt:lpstr>PowerPoint-esitys</vt:lpstr>
      <vt:lpstr>PowerPoint-esitys</vt:lpstr>
      <vt:lpstr>Yrittäjämäinen asenne ja toiminta</vt:lpstr>
      <vt:lpstr>No niin, katsotaanpa</vt:lpstr>
      <vt:lpstr>Vastaa tähän:</vt:lpstr>
      <vt:lpstr>Vielä yksi asia, ennen kuin ollaan valmiita!</vt:lpstr>
      <vt:lpstr>Vastaa tähän:</vt:lpstr>
      <vt:lpstr>Arvaas mitä?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Mikko Pirttimäki</dc:creator>
  <cp:lastModifiedBy>Mikko Pirttimäki</cp:lastModifiedBy>
  <cp:revision>1</cp:revision>
  <dcterms:created xsi:type="dcterms:W3CDTF">2025-02-16T07:00:00Z</dcterms:created>
  <dcterms:modified xsi:type="dcterms:W3CDTF">2025-02-16T08:32:30Z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da9c32a-bfae-405a-8b24-7b98e9ab8c95_Enabled">
    <vt:lpwstr>true</vt:lpwstr>
  </property>
  <property fmtid="{D5CDD505-2E9C-101B-9397-08002B2CF9AE}" pid="3" name="MSIP_Label_1da9c32a-bfae-405a-8b24-7b98e9ab8c95_SetDate">
    <vt:lpwstr>2025-02-16T07:11:18Z</vt:lpwstr>
  </property>
  <property fmtid="{D5CDD505-2E9C-101B-9397-08002B2CF9AE}" pid="4" name="MSIP_Label_1da9c32a-bfae-405a-8b24-7b98e9ab8c95_Method">
    <vt:lpwstr>Standard</vt:lpwstr>
  </property>
  <property fmtid="{D5CDD505-2E9C-101B-9397-08002B2CF9AE}" pid="5" name="MSIP_Label_1da9c32a-bfae-405a-8b24-7b98e9ab8c95_Name">
    <vt:lpwstr>Poke oletus</vt:lpwstr>
  </property>
  <property fmtid="{D5CDD505-2E9C-101B-9397-08002B2CF9AE}" pid="6" name="MSIP_Label_1da9c32a-bfae-405a-8b24-7b98e9ab8c95_SiteId">
    <vt:lpwstr>d9b5edb3-7859-4978-89c3-cadf9e5176b7</vt:lpwstr>
  </property>
  <property fmtid="{D5CDD505-2E9C-101B-9397-08002B2CF9AE}" pid="7" name="MSIP_Label_1da9c32a-bfae-405a-8b24-7b98e9ab8c95_ActionId">
    <vt:lpwstr>95c484b5-fccc-48c0-a8f0-925613fab529</vt:lpwstr>
  </property>
  <property fmtid="{D5CDD505-2E9C-101B-9397-08002B2CF9AE}" pid="8" name="MSIP_Label_1da9c32a-bfae-405a-8b24-7b98e9ab8c95_ContentBits">
    <vt:lpwstr>0</vt:lpwstr>
  </property>
  <property fmtid="{D5CDD505-2E9C-101B-9397-08002B2CF9AE}" pid="9" name="MSIP_Label_1da9c32a-bfae-405a-8b24-7b98e9ab8c95_Tag">
    <vt:lpwstr>10, 3, 0, 1</vt:lpwstr>
  </property>
</Properties>
</file>