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0" r:id="rId5"/>
    <p:sldId id="266" r:id="rId6"/>
    <p:sldId id="259" r:id="rId7"/>
    <p:sldId id="267" r:id="rId8"/>
    <p:sldId id="261" r:id="rId9"/>
    <p:sldId id="268" r:id="rId10"/>
    <p:sldId id="265" r:id="rId11"/>
    <p:sldId id="262" r:id="rId12"/>
    <p:sldId id="269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Suorakulmi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2111D02-1A55-4095-81D9-398E025C7C9A}" type="datetimeFigureOut">
              <a:rPr lang="fi-FI" smtClean="0"/>
              <a:pPr/>
              <a:t>16.11.2020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45B27F-9CB3-48FE-AB94-131EC78D96B8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8. TALVISOTA 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/>
              <a:t>Mistä syystä suomalaiset varoivat ärsyttämästä Neuvostoliittoa kesällä 1940?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Suomalaiset pelkäsivät Stalinin hakevan sopivaa syytä hyökätä uudelleen Suomeen.</a:t>
            </a:r>
          </a:p>
          <a:p>
            <a:r>
              <a:rPr lang="fi-FI" dirty="0"/>
              <a:t>Pelkoa lisäsi se, että Neuvostoliitto miehitti Baltian maat kesällä 1940.</a:t>
            </a:r>
          </a:p>
          <a:p>
            <a:endParaRPr lang="fi-FI" dirty="0"/>
          </a:p>
          <a:p>
            <a:endParaRPr lang="fi-FI" dirty="0"/>
          </a:p>
          <a:p>
            <a:pPr marL="118872" indent="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87488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Miksi Suomi yhteistyöhön Saksan kanssa?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fi-FI" dirty="0"/>
          </a:p>
          <a:p>
            <a:pPr lvl="0"/>
            <a:r>
              <a:rPr lang="fi-FI" dirty="0"/>
              <a:t>huono taloudellinen tilanne</a:t>
            </a:r>
          </a:p>
          <a:p>
            <a:pPr lvl="0"/>
            <a:r>
              <a:rPr lang="fi-FI" dirty="0"/>
              <a:t>talvisodan menetykset, katkeruus NL:lle</a:t>
            </a:r>
          </a:p>
          <a:p>
            <a:pPr lvl="0"/>
            <a:r>
              <a:rPr lang="fi-FI" dirty="0"/>
              <a:t>NL:n uhka (toimet muissa naapurimaissa) ja painostus</a:t>
            </a:r>
          </a:p>
          <a:p>
            <a:pPr lvl="0"/>
            <a:r>
              <a:rPr lang="fi-FI" dirty="0"/>
              <a:t>Saksan ehdotus yhteistyöstä hyväksyttiin</a:t>
            </a:r>
          </a:p>
          <a:p>
            <a:pPr lvl="1"/>
            <a:r>
              <a:rPr lang="fi-FI" dirty="0"/>
              <a:t>Saksasta saatiin aseita ja sotilaita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BC9DCF-095B-4407-82D4-7E1DBE47C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yhteistyö näkyi Suomessa?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BF0615-8A30-42CA-924F-31942D15A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Suomi osti Saksalta ruokaa ja aseita ja myi sille nikkeliä.</a:t>
            </a:r>
          </a:p>
          <a:p>
            <a:r>
              <a:rPr lang="fi-FI" dirty="0"/>
              <a:t>Suomi salli saksalaisjoukkojen kulkea alueensa läpi Norjaan, jota Saksa miehitti.</a:t>
            </a:r>
          </a:p>
        </p:txBody>
      </p:sp>
    </p:spTree>
    <p:extLst>
      <p:ext uri="{BB962C8B-B14F-4D97-AF65-F5344CB8AC3E}">
        <p14:creationId xmlns:p14="http://schemas.microsoft.com/office/powerpoint/2010/main" val="103478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 descr="576087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1571612"/>
            <a:ext cx="4038600" cy="2928958"/>
          </a:xfr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76468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Sisällön paikkamerkki 7" descr="imagesCAD0MN40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2500306"/>
            <a:ext cx="4000527" cy="2928958"/>
          </a:xfrm>
        </p:spPr>
      </p:pic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CAMcDASIAAhEBAxEB/8QAGwAAAQUBAQAAAAAAAAAAAAAABQACAwQGAQf/xAA+EAACAQMDAgQEAwYDCAMBAAABAgMABBESITEFQQYTUWEicYGRFDKhBxUjQrHRweHwFiQzUnKSovE0YmSy/8QAFAEBAAAAAAAAAAAAAAAAAAAAAP/EABQRAQAAAAAAAAAAAAAAAAAAAAD/2gAMAwEAAhEDEQA/APZQVUHQoXPp3pysO4B+dRKckg08e1BISNWcUySXSVwM+3FLOahmYaQTQTFzvjaohMyYDfFkelOLc7jGKiZiMaW2Jx8qCwXJj1KvfcCoZcorAEMzHn0/So1kLLpbbG4IPOMf3qISO3msn82NgN+Bnv8A2oHC4mXzY0OGRQRhMjn58/3ppuLp0CoyeaQrAEbYx3/WqF3OHLZMjAxsWQLn09/f1zvtVa+u3htrR4QNWoNIFYldh654+tAejZjG2oliT3I+HOOKp3EgjQjSzAtuQRsOB7ev3qFp5HCNbuqiQK7kNgDA4/TGcetUEuEhi0s0pXXq/wCJk5AAycAc+n/ugsxTtssbxKMBQQxIJIJz8+KH3F0Y5IcxsI3LHKhjg5wc+3NPVoYUBBbkaWd8DA45p89nbLEshVXnxgtuSAxGogZ5I2x7bUE/TuqyhJRPjWNRB7bYqre9elht5dWkSRschVyQc8A98Ab/ADFQxGYSS+enlxAaI2Cg5zjDDnjAHzodeRJ/FikcghdbM8ZIXfgcDsKC9b+Ir5yoVnJJypb8v+YrSWnXfxFyIlt3C4/McbnvgVh7S+g1kQwuVZvLcNIQFO3IA2/yora9Qlgt5ZWQQswzGWYnJPfJzk7UG1S5DkjQVx2YU9GVgSyoRnGwrN9OuZpb2Oa4lbLR4wRjOMZOKJ28xCY1K2XbJHzNATJj0jCDb2FIaG/kX6iqyybZ5riljIMDb1B5oLWE/wCRP+2mMsWrGlP+2mrJ/EVcjOnJwaifCkt75O/agguZltup2cUUaBpyykqMbBSf8KVDruTX4n6UpIwBJsP+hv70qAwgGc74G+/fapEOQMVwAE49v713GnGOBQI81XkJSPOrSQR+btvUrNt+lQzyGOJpCVIUZxn+1A+YrqcMT9PSh9zfNboGK5yxAAJAAHO+MVLcXOJGBJGVBJJxpGTWZ6tdKythkXPmEnSMgYGd+ef9bUBn94qzPBLKucYAUDUTucY7VVtOqpPctaI2jQFaSQcsxBBzt/04+vpQVpofIhuI5Y8PeRxFMgkZf85+Q7d6zv7wvrbq8wkeNFjby2XVgs2lWAwTuAM8eh96DWy3MhsmZrhE1xt5KoCXOwOR7/1ql1TrcNi1l+LWSaNXzIDGQzAjTxgevHt9aqXtxHK/lxLpi8gqsZ5IKjfjbk7f5UI8Tzy28/TzbqrHzQIznBYaT39d+c5296DUWXUdDvE6Nl48DVsGbc798HPB9u9DesytDGQJwoVgVj3Lnc7YPO4JzQuZLh103HnOAoJnJwfhAG+k/m27e+KgiupuudOu4wgV0bTAwfBfbdTngHI784oCnSby5u4WnnUAGXOls/lxkEY77jP1zRGaVrkpHJCG8lgUV/ykEgZYcZHIGeN/asz034IYJRIdKsQwYErvgfr/AFNWf3v+Hu0a5YxgkuhXOMqOMe/z+2aA/wDiLh4nW6kaWS3Y/wATTpGD2XTztj24+dCLwzK08rI0ilHYOMnYLxgHPJGR/egkXVZ5OovM1yIrZG3icaWw3/MoJ7jbOOKLDrNv5g1MmkoY5C7hgRjOrHG+KCz065M8Jt5QhaQcAYbT64qadZINEb7KXDRxqcsdt/lvmoLa/tkZZ7V4TlWEROCpbfIG3b0JOapte65DJcSsJM5AJOo4G3yFAZh6hcG6IRWfT8ByCSxPYECj3Sru4WxZnt5VYOw0tgbZ5x2FDOjTIUDqNJC5DN79/nzV7pN5HJbmZtTSySNpVtiqg44zx3+tAdgumkiVsZDKcYGDxsa6lyUZhI2FRAfhGST8qakquisDqJXKsPWmqpj+JwDKw+LAznPYUFi3uomkjVm0ySL/AAwR2z2NOvZtNuzA4wc49Rg0yOBFlUlF+FNK7cDPA+1NvdX4aXRjOkEkj3oBCSBvGHS1yDmF2/8AE/3pVXsmH+21ivJFu+CPkaVBsFPxcHJHrkc04jPr88VHHhlV13O4rhJV0BAzq+dBBdyBUIR99WOMn32+lDZZXmtWQI5AUksNywH65PtvVq9l+MEAkh84XhsA81i+tPfWPXbOa2upY4AX8xVfCBQckkcd+cUBzrVzJBcXDJESoUMW1Yx3x9OfqazPWLtEGtCyDX+bGeVBAIzn2z6+lXvEl6z30JDtoMSsuDs22432ztQm6FzbWMk1uzaokLRkgbuVIBYHk4H3oH2cP4q5Tz4FuIo2UrjGoEEY1ZH5c/oO/FK5srR7SO4t5fLdCsl3LKcLv8LHbfONWOck/Wl0HqN5d9LsLm8uVSSRJVkuHTdwD8BJ4zsDq9vcVm7Lr17H1Xqj3UscltGksphKYRkHxo+ByCMNj/7b0GwvIFSBC2TLobQ3xaiTyQDjfjtt6Dk5vxFZz3NjaQWkRuA0ioFhwdZwCRgnA5577494PDV91a96/eNLc3cgdHkMbzFUwT8OAfhU7jGACfrRTq00PTrCC7DBfKGprZlJwwQYCtwOBttzjeg5Yyyfu6R7qM/imfzH0k6icAYJI9BnHqM1nej2sk10xsJrlAVK/Gq6Rk7kHff5+lE+leIoet2BDdPEDRyeXiIDRllODlVHbsR6b1R6fLNDKI4p1NqSWJ1FWLDhTw2CccbeuKAjGsdo87BriXEhR43bUr45578b/MVH1Ke2kVPxR/gDDOynDpjc4I9B275xVey64niDorST9Pgtbq1I1Oi6EfO/0985qveu/UrY28FqjhY8A6jhm5xnjBHc+h9shUtL+C/iuX6YMpbKC8U4x5iMdzn575xU14YYwFefyNKP5zKuoqAhJP12437iqnhOxazmuZnQCKdNMRDZBQ9zjPY/Wi1/0iZkuFVXeOSJkEiODoBBwQNt9uOfSgZ0+awmidulXus6R5sTRlRns2k8emR+u1N88QTZmAaQ7CM4Jxwfb7UO6F0e6trGUOE/H3LLpjyf+Gp337bk7nH3q3cxz2Rea5jMbysuhuSgBI04+vI9TQX7nxTa9LaH8alw5kZsaDlEVTjJ3BP61o7K5ijkhlhf/dm+PAYkLn0HocjasB4ptLmWyto7ayMrvISHUgFR6H55/Si/hJ78WEcFyVtkjQLG0Y1McDvvvx2x6DNB6N0/qQkmYtdYVWKR4/LnbOB3xx8/lR78QoIO5Pvt9awnRWislWFg2iIgByficn+Y+53J980etr8XDEIwZc9gTnjvwO9BoYrkPeDLrpZMIMe++PuKbduz2sgXZiB9s0MtbiGO5t5ZJ4/M0MFGcZ4zgfb7VfnKKZUAIj8rZs5BFAIsig/aDa6c/wDxGIznfbf+opVD0pWTx9ZoWaQ/gXYse5P+VKg2iTQsmIn3zxjjn+1R3MMrONKh987nj3oPZXXlBFIUk7jbfO/f03NaCM6kVgeRmgA30V1GA3kPoBBYhgcY7kVhL3rNtcdSkjmlRTblUkU7anGTtnnsdv8ADFeqXCB0kQsVUqQWU4I+vavBetdFt7zqN8ZVNuWnZhChyImzncd/9Heg1FrdeeZFjKMynSHbDYJB/v8ArVtb2zhuTZysnmPGG0uQGfJOdvTasf4JkeRk6ZZ200kkJDtlSQuwDZY7KPhGBtvnG9NubOPxPe31vavLZX3T5QivLjAXJBxjcDKnv6etBtmuIlSVXijeKWQpocZXTpxjHuc/rXms/Q5l8fCwW7nigkcSidHKnyNO+4wdsaPmBR/qElv0brFj0246j1W51rFqjVUZPidhk7Z5XgEnGap9a61EniKM27yKsMTQa40Dl84JUEnjOBnnOcdjQa1be3t1M8caCESF5TqzrZNlO+3wjH135Fd6i1r1CK2uWQmRlZI5Ac60KntweDg743xyax1t0XxBadOvOnTrBPYXDhUD3DIUIySy/CfqPaqfWuoydDgs7e2McMkJeYQ+YZNsEb5A2Yk+nf03DU9Ot7XozCGEGGFXWOGIAEM5GSx9TwN8nY0/8BHb3j3SxQxQMS7RaM/xDtnHGO/tvWTv7/rknR4r9hZCIujqQ7ZdmbAOCMcse/8ASjvU5yemvbx6ZHkCRKCMAyOdI+m4yfSglXpsfTrhEjlMEMsjzzFTjWQMYPtvx61154QNESqI5AJFKHGQTg8HGDsfesy3iO9ktpmP4SYWyhTJ5pyVZgAdON98b5/tS6bF+9WiAfy8RgSiF8FcHB07bZwPl2oDSN+Hvo4lZNDhiqjJHxEYHGNjqx9KuXjmyaG1RXeR4Sw0t/MCAF985P2oU/T/AMH1Kzu7i9uLmC3cyOkoDaVG5wANzj1zvUsFxY+JbyW7hkmWJQChQ6HDgH59iT9RQXbiNrWKeRjqumX43G2cDgZOwHYcd+SaZ1W9trfpMF/f6QsQBjUjJZiPhAHrWY670DrcctxNH1Uy25ICmWVg52GxAGB9KOdT6RF1DptlatcCXy40YSA6sHZdiO2+KCCLqH7xgh/DB1gkBkdn2JTvv7nI+9DfEPV/wFvCttoZmbkNjCqQQOfpRO26RZTW/wDvtrBIQgVNS4MaDhR3Hc/Wh/UOh2gt55vw6qY42+JRlmYDJwSfXigO9N6ml90l73LAIQp1LjTnlT69+PWiPTOrzJbXDtbKkYGUJJyeN/lg9qFdKge3txBHqEAQMqgEs2d8++9WYem3kT3KyOio5zbo2SSCoyePXNBorXqccHkBrZ5S6sVONRVQBkD6Y4ovY3DtI6KMppJJHBBrJPNc2vUOmwJKCJA5YsmdbjSM+3f7Ucs+oRRu8cKyEuDGSCNiMjH60E3SHD/tQtwpOn8BJjPbcUqq+GRM37R7KZowiN06bUVJIDahjftwdvY0qDZrYTrHIEXdCdHbfIx/7p9tZ3LXg1S3AtwDkLIRkj+49KLnYBl39R61xCEMvHIIx32FBVv4/wAQBagYUj4ypwdPpn3P6A15b436U0HVriWFvil0upf1xg5P0NesldCE4+Jjk/OsZ46sFktY7tEAZDplPfSePsc0GZ8AYsbbqk4j1RnSCFYZd+Mc+u31qXqKmxvLhv4TTSRCV2VcBmOTv9c1N4G1GS/Vc+VE6ugxsWKkZ+g2+tM8Wjy75GMbYki0kKDk7n0GaCjLJbN1NbyWJWa3jGl+SMk/2/WvL2vxF1BZBkRpKhwRjSobJ/xreQmVlLwDJYhiBvjT8IGfUkVmPEPh5rVjfWdt1FbeS50OtxEEIDZOpWH8pIIBI22zyKD0ua5EkgPmK2kFTEw0sGbfOB2AxzzrNZ+86FZXj3PUWgXzEaKJnycn8x4440/aiPU7eXpnUZICQW8vzF2wDqAJ+xyB8hRLpsHneEeouAwd5jKPh5EZUZ+ymgwXiKwW46fBbwsyQ28gCIoBzvp/pRsdCvrXo3QH6Uxj8t/NuVYn4wG1Z78AY7YyPSqspUwStjOJgONsDSf616P0yCBra0R4y0aWabtnB18j/wAaDAydMt7dOtTIg8y5ZpGJxndQce3xattuad0zpv4Hp0riAbyIGI3wdJyD9SKJX1v5U16kigkaYs98ZwD9j+tG+mxG76DexRHJZyyr/wAxCqQPvQYjrAQWpac6VQtqDb5BRth754+vtUHhSCax6TEZo3WJ528jVHj4M4JzjvufrUnU5RLaqs8ZKuynQwIIwcbjsQSK1HWYF/2VsDGumVEIUEbDO4/p+tAI6tGJ7WeJTpLKRk74ONjQK2t38PeFVljBSXKNLIwwS7sCqx5znAHP1oviaS2EoXGqLLueVOOMff8AStU/S7Tq9p0WG8CypbmN449ZypWMk8c8Db50GdtNSW5GEEgQHVjAz/7qO7EccE63JJHlt8SjY5/0KZLIyXF/iPdJnXJ2ONR9aqajc2w8xXOlAAAM8jHOKA7aCJIlmSEnACoyjgc8VahtR5h/DNM8akyZkPJ527ipLOFBZxa0I1RqSwXgY2wPrV2xtxgAK2kgqSe5444oMheTyJfdG/ESqx8w+Wrbfwzo5+ZB+9ekWVtFNGjSJEWBzrChTzztXmvimwkjv+jRKp0rJjjbGpR/QV6Z0yNrckO+scgkAY3/APVAA6JJIP2p2sBkbyx02VsY2J1DB/U/rSrnSNS/thiVzx06YD2GpT/jSoPSznHAHvUflhmDEY4P1qTOQBXdjQVpJY4wdTYxzsawvji9v723eysoAIHKjz1bMgwcnCZ37b/M1vZOdxtVN7LEmpTpTkBSQQTzjBoMH4EgvIbS5Fzbzr5k+VkkABC47gd8n/WKh8cXFtAYFkdpLll/hRDYFhkgMeRknnHatovh60jmkl8rBYnPxHST64J59+a5c+HenzwLDJABEr6wF2XPyGMHeg848MWDXVoFEzJcoNbroIx8R06Ttnbcnfdqn6/ZdYXp89lCHuGkwQxwoCAb98bnHO2a9Di6RZwWv4e3jaKNckeW7Lg4xnnn50Nh6VNDLcQlPxNvcQmOR7t/NJUg7EE7j2PqfqGR8fdb6XDHCfNka+gC6kjiJOg8jPBwR6+vyrSeG4vM8IWYJV/PsgwYbbOurfPzrMeL+iQpKJr6yuZ5DpVPJgDxRjUAckFcqfQ4x8t6s9OkvbhBZdNj6faQmPSNFyXMWNvyoNI32/Pz8qDLXdtPFaXsaqVn0s5U/wApx39OK9Q6Swa180AYYAKAu2FAXGPmprA3Hgq4jsrr8J1qS5vA/l3aTzEDGARhs5G2Mas7d60tr1OeERrcTuZgNTIiZGDuxyMIN+Cc/OgHdfbHV7sDVvLGD7/lov0ETRWqsrgL5mdGjGfhG+e/rWPveleKeudVnuoW8tUcY80GIryV1DcPgHGoE52zWsmgu0sDBGyxM5IPlSEFFYYOlip+Icg4xtigwPizqNvbeJ7m0kcIIbgPISvZiHG/yP6V6TJawP0SCK8YqEhUsRyGx29+2O/HtWFvvDXSxfSXN1cdRumb45S8kbNI2MbkDI2AORggn2q71XqHV+oQLBZ2F1HII9Ucs06JGpI2c4bUSM+m3tzQUpphFZS204CBAY3WZipBwCe3+vtWws7tjF0tlKCQQl2QDUVwmnbPzryDr9x1zp9x5PUrprlplMkk2nBbYKBqI3wAMYPB4r1O36naz3MSwo0UYhIWTRgPunGwz86AJ4xkS2u3n0FY7hSxj4weD9+frQzokhbpwkQRlmDgsfixuc1L+0vqFusNo2sGbW48nIGBjOT7bVRnhj6d1m06VDcDRcIuFwWAYjByfnk/pQbxBOLSJ9Mhyn8p3AwNiO9T2cs8kR+HTpcgjYe/+NXbCJpLa3cYGUB77bU+xjme9uYpIsqpUhz/ADZAycfagynXrS8u/EPTQo0oBq1ldQyG49Aa3kUIBKNnOBq2596tw23lrlUG/ptVqOHS2SADigx1rbCP9rVq2piX6XIct33UH9RSopJAo/aV0ycMNS9NmTRjcgsDnPtj9aVAa8/q/lnR0+1MgPDXhA+4jNQ/vu46ehbrnTJrZRxPahrqI/8AYusds5QAepo6pGeKcQMZoK4dJY0kQhkcAq3qDxXQuSK6q6ic9jsKkC0FWWzgYklNBP8ANGSp+4ptwJI4cxRvI2w5z9TvVsg13G1BVKnGWXB9KrvACSQWBPbUaIaQajZMjIoBMsAk+F147MMioDaaQAgUaRgALsKN6ABuoqEoM5xQAD0q2ub6PqM1tC1yilA7Ddcf1IycemcjGalubCG6ZWnhWYocrrGQp9ccZ2op5JyQpwSST7UyONlkZSQQRzQU/JfYk/SqF7au0eqEBW3BOMHmtGkIzq5yKZJbo2QQADufnigxMlszSB5F+JT+YHtQvq8vVILuNen2sNzC4IYsTGYj2zzkfatzc9NkkdBBpCjckjkdxT/3XHp3Azj0oPLOr+Fbi5ma8ubsXNwIy0YMY0L8OCoTfn1543odZWniKe5jvJbCUTQq0aW7SeUP+otwe3GTkcV7BNYjQEC7Y3xUaWBIxpHGCSKDxweGB1LqNxD1FCl7Gyl9EbsJARkHW2xHY++a1Vp4StpLmG5kiU3AZXEoXBJAA3+g/rW+g6fEgC+Uikeijj/RqytjGOEAGc0A+ytFht0hjUaUCgE9wNqKQxALg4Jz2p/kryBipEQ53oOaMccVIE1b0/TThyMUGeuI9Hj/AKY3rYTD/wAlpVLc5/256Wf/AMU//wDSUqDRLsWNQTKxkRhqxg8cCrOQ2SNjSyqqPfag5EFxjvXcNqOwxj1/17V0jcYIHrTTIuSuofegccHjmkPQ80wOM07VvQIjcYpgAUYp2sdzXDg9xQNIGKaVGK6zADINJn+EYoKxwrZwBtjOKauHGQNuxqSUrgnFcjK6AcigevFOaEMMZIz6HFcVl33FP1rjJB+9Axk0jFMyAd6c0iY5/WqrSZbbHuc0DmYFtq7HpzjH1NRIw4ON6lBXjP60CA7DYDtUmCBx9DTU5qTOR60HBTgN6aCOQa6p70EmNqSjfNNLinAMwypwvfNALuUB8W9NcYOLWcEj5pSqxLCR4g6fIAdKwTBiBsM6OaVASYfmpqgFRkClSoHMB6VGFGvgUqVA/SuOB9qgZVydh9qVKglwMDYU3A18ClSoOsowdh9q4VGOB9qVKg5pUgggcelcVFx+VePSlSoHaFx+UfanBRoOw4pUqBjRoRui/aoVjjy3wL9qVKg60aaT8C/auRKun8o49KVKgeqj0H2rulccD7UqVA0gaDsKjiAIOQKVKgmhUauBUjKNWMDFKlQTQAYOw5pUqVB//9k="/>
          <p:cNvSpPr>
            <a:spLocks noChangeAspect="1" noChangeArrowheads="1"/>
          </p:cNvSpPr>
          <p:nvPr/>
        </p:nvSpPr>
        <p:spPr bwMode="auto">
          <a:xfrm>
            <a:off x="63500" y="-508000"/>
            <a:ext cx="1590675" cy="1038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CAMcDASIAAhEBAxEB/8QAGwAAAQUBAQAAAAAAAAAAAAAABQACAwQGAQf/xAA+EAACAQMDAgQEAwYDCAMBAAABAgMABBESITEFQQYTUWEicYGRFDKhBxUjQrHRweHwFiQzUnKSovE0YmSy/8QAFAEBAAAAAAAAAAAAAAAAAAAAAP/EABQRAQAAAAAAAAAAAAAAAAAAAAD/2gAMAwEAAhEDEQA/APZQVUHQoXPp3pysO4B+dRKckg08e1BISNWcUySXSVwM+3FLOahmYaQTQTFzvjaohMyYDfFkelOLc7jGKiZiMaW2Jx8qCwXJj1KvfcCoZcorAEMzHn0/So1kLLpbbG4IPOMf3qISO3msn82NgN+Bnv8A2oHC4mXzY0OGRQRhMjn58/3ppuLp0CoyeaQrAEbYx3/WqF3OHLZMjAxsWQLn09/f1zvtVa+u3htrR4QNWoNIFYldh654+tAejZjG2oliT3I+HOOKp3EgjQjSzAtuQRsOB7ev3qFp5HCNbuqiQK7kNgDA4/TGcetUEuEhi0s0pXXq/wCJk5AAycAc+n/ugsxTtssbxKMBQQxIJIJz8+KH3F0Y5IcxsI3LHKhjg5wc+3NPVoYUBBbkaWd8DA45p89nbLEshVXnxgtuSAxGogZ5I2x7bUE/TuqyhJRPjWNRB7bYqre9elht5dWkSRschVyQc8A98Ab/ADFQxGYSS+enlxAaI2Cg5zjDDnjAHzodeRJ/FikcghdbM8ZIXfgcDsKC9b+Ir5yoVnJJypb8v+YrSWnXfxFyIlt3C4/McbnvgVh7S+g1kQwuVZvLcNIQFO3IA2/yora9Qlgt5ZWQQswzGWYnJPfJzk7UG1S5DkjQVx2YU9GVgSyoRnGwrN9OuZpb2Oa4lbLR4wRjOMZOKJ28xCY1K2XbJHzNATJj0jCDb2FIaG/kX6iqyybZ5riljIMDb1B5oLWE/wCRP+2mMsWrGlP+2mrJ/EVcjOnJwaifCkt75O/agguZltup2cUUaBpyykqMbBSf8KVDruTX4n6UpIwBJsP+hv70qAwgGc74G+/fapEOQMVwAE49v713GnGOBQI81XkJSPOrSQR+btvUrNt+lQzyGOJpCVIUZxn+1A+YrqcMT9PSh9zfNboGK5yxAAJAAHO+MVLcXOJGBJGVBJJxpGTWZ6tdKythkXPmEnSMgYGd+ef9bUBn94qzPBLKucYAUDUTucY7VVtOqpPctaI2jQFaSQcsxBBzt/04+vpQVpofIhuI5Y8PeRxFMgkZf85+Q7d6zv7wvrbq8wkeNFjby2XVgs2lWAwTuAM8eh96DWy3MhsmZrhE1xt5KoCXOwOR7/1ql1TrcNi1l+LWSaNXzIDGQzAjTxgevHt9aqXtxHK/lxLpi8gqsZ5IKjfjbk7f5UI8Tzy28/TzbqrHzQIznBYaT39d+c5296DUWXUdDvE6Nl48DVsGbc798HPB9u9DesytDGQJwoVgVj3Lnc7YPO4JzQuZLh103HnOAoJnJwfhAG+k/m27e+KgiupuudOu4wgV0bTAwfBfbdTngHI784oCnSby5u4WnnUAGXOls/lxkEY77jP1zRGaVrkpHJCG8lgUV/ykEgZYcZHIGeN/asz034IYJRIdKsQwYErvgfr/AFNWf3v+Hu0a5YxgkuhXOMqOMe/z+2aA/wDiLh4nW6kaWS3Y/wATTpGD2XTztj24+dCLwzK08rI0ilHYOMnYLxgHPJGR/egkXVZ5OovM1yIrZG3icaWw3/MoJ7jbOOKLDrNv5g1MmkoY5C7hgRjOrHG+KCz065M8Jt5QhaQcAYbT64qadZINEb7KXDRxqcsdt/lvmoLa/tkZZ7V4TlWEROCpbfIG3b0JOapte65DJcSsJM5AJOo4G3yFAZh6hcG6IRWfT8ByCSxPYECj3Sru4WxZnt5VYOw0tgbZ5x2FDOjTIUDqNJC5DN79/nzV7pN5HJbmZtTSySNpVtiqg44zx3+tAdgumkiVsZDKcYGDxsa6lyUZhI2FRAfhGST8qakquisDqJXKsPWmqpj+JwDKw+LAznPYUFi3uomkjVm0ySL/AAwR2z2NOvZtNuzA4wc49Rg0yOBFlUlF+FNK7cDPA+1NvdX4aXRjOkEkj3oBCSBvGHS1yDmF2/8AE/3pVXsmH+21ivJFu+CPkaVBsFPxcHJHrkc04jPr88VHHhlV13O4rhJV0BAzq+dBBdyBUIR99WOMn32+lDZZXmtWQI5AUksNywH65PtvVq9l+MEAkh84XhsA81i+tPfWPXbOa2upY4AX8xVfCBQckkcd+cUBzrVzJBcXDJESoUMW1Yx3x9OfqazPWLtEGtCyDX+bGeVBAIzn2z6+lXvEl6z30JDtoMSsuDs22432ztQm6FzbWMk1uzaokLRkgbuVIBYHk4H3oH2cP4q5Tz4FuIo2UrjGoEEY1ZH5c/oO/FK5srR7SO4t5fLdCsl3LKcLv8LHbfONWOck/Wl0HqN5d9LsLm8uVSSRJVkuHTdwD8BJ4zsDq9vcVm7Lr17H1Xqj3UscltGksphKYRkHxo+ByCMNj/7b0GwvIFSBC2TLobQ3xaiTyQDjfjtt6Dk5vxFZz3NjaQWkRuA0ioFhwdZwCRgnA5577494PDV91a96/eNLc3cgdHkMbzFUwT8OAfhU7jGACfrRTq00PTrCC7DBfKGprZlJwwQYCtwOBttzjeg5Yyyfu6R7qM/imfzH0k6icAYJI9BnHqM1nej2sk10xsJrlAVK/Gq6Rk7kHff5+lE+leIoet2BDdPEDRyeXiIDRllODlVHbsR6b1R6fLNDKI4p1NqSWJ1FWLDhTw2CccbeuKAjGsdo87BriXEhR43bUr45578b/MVH1Ke2kVPxR/gDDOynDpjc4I9B275xVey64niDorST9Pgtbq1I1Oi6EfO/0985qveu/UrY28FqjhY8A6jhm5xnjBHc+h9shUtL+C/iuX6YMpbKC8U4x5iMdzn575xU14YYwFefyNKP5zKuoqAhJP12437iqnhOxazmuZnQCKdNMRDZBQ9zjPY/Wi1/0iZkuFVXeOSJkEiODoBBwQNt9uOfSgZ0+awmidulXus6R5sTRlRns2k8emR+u1N88QTZmAaQ7CM4Jxwfb7UO6F0e6trGUOE/H3LLpjyf+Gp337bk7nH3q3cxz2Rea5jMbysuhuSgBI04+vI9TQX7nxTa9LaH8alw5kZsaDlEVTjJ3BP61o7K5ijkhlhf/dm+PAYkLn0HocjasB4ptLmWyto7ayMrvISHUgFR6H55/Si/hJ78WEcFyVtkjQLG0Y1McDvvvx2x6DNB6N0/qQkmYtdYVWKR4/LnbOB3xx8/lR78QoIO5Pvt9awnRWislWFg2iIgByficn+Y+53J980etr8XDEIwZc9gTnjvwO9BoYrkPeDLrpZMIMe++PuKbduz2sgXZiB9s0MtbiGO5t5ZJ4/M0MFGcZ4zgfb7VfnKKZUAIj8rZs5BFAIsig/aDa6c/wDxGIznfbf+opVD0pWTx9ZoWaQ/gXYse5P+VKg2iTQsmIn3zxjjn+1R3MMrONKh987nj3oPZXXlBFIUk7jbfO/f03NaCM6kVgeRmgA30V1GA3kPoBBYhgcY7kVhL3rNtcdSkjmlRTblUkU7anGTtnnsdv8ADFeqXCB0kQsVUqQWU4I+vavBetdFt7zqN8ZVNuWnZhChyImzncd/9Heg1FrdeeZFjKMynSHbDYJB/v8ArVtb2zhuTZysnmPGG0uQGfJOdvTasf4JkeRk6ZZ200kkJDtlSQuwDZY7KPhGBtvnG9NubOPxPe31vavLZX3T5QivLjAXJBxjcDKnv6etBtmuIlSVXijeKWQpocZXTpxjHuc/rXms/Q5l8fCwW7nigkcSidHKnyNO+4wdsaPmBR/qElv0brFj0246j1W51rFqjVUZPidhk7Z5XgEnGap9a61EniKM27yKsMTQa40Dl84JUEnjOBnnOcdjQa1be3t1M8caCESF5TqzrZNlO+3wjH135Fd6i1r1CK2uWQmRlZI5Ac60KntweDg743xyax1t0XxBadOvOnTrBPYXDhUD3DIUIySy/CfqPaqfWuoydDgs7e2McMkJeYQ+YZNsEb5A2Yk+nf03DU9Ot7XozCGEGGFXWOGIAEM5GSx9TwN8nY0/8BHb3j3SxQxQMS7RaM/xDtnHGO/tvWTv7/rknR4r9hZCIujqQ7ZdmbAOCMcse/8ASjvU5yemvbx6ZHkCRKCMAyOdI+m4yfSglXpsfTrhEjlMEMsjzzFTjWQMYPtvx61154QNESqI5AJFKHGQTg8HGDsfesy3iO9ktpmP4SYWyhTJ5pyVZgAdON98b5/tS6bF+9WiAfy8RgSiF8FcHB07bZwPl2oDSN+Hvo4lZNDhiqjJHxEYHGNjqx9KuXjmyaG1RXeR4Sw0t/MCAF985P2oU/T/AMH1Kzu7i9uLmC3cyOkoDaVG5wANzj1zvUsFxY+JbyW7hkmWJQChQ6HDgH59iT9RQXbiNrWKeRjqumX43G2cDgZOwHYcd+SaZ1W9trfpMF/f6QsQBjUjJZiPhAHrWY670DrcctxNH1Uy25ICmWVg52GxAGB9KOdT6RF1DptlatcCXy40YSA6sHZdiO2+KCCLqH7xgh/DB1gkBkdn2JTvv7nI+9DfEPV/wFvCttoZmbkNjCqQQOfpRO26RZTW/wDvtrBIQgVNS4MaDhR3Hc/Wh/UOh2gt55vw6qY42+JRlmYDJwSfXigO9N6ml90l73LAIQp1LjTnlT69+PWiPTOrzJbXDtbKkYGUJJyeN/lg9qFdKge3txBHqEAQMqgEs2d8++9WYem3kT3KyOio5zbo2SSCoyePXNBorXqccHkBrZ5S6sVONRVQBkD6Y4ovY3DtI6KMppJJHBBrJPNc2vUOmwJKCJA5YsmdbjSM+3f7Ucs+oRRu8cKyEuDGSCNiMjH60E3SHD/tQtwpOn8BJjPbcUqq+GRM37R7KZowiN06bUVJIDahjftwdvY0qDZrYTrHIEXdCdHbfIx/7p9tZ3LXg1S3AtwDkLIRkj+49KLnYBl39R61xCEMvHIIx32FBVv4/wAQBagYUj4ypwdPpn3P6A15b436U0HVriWFvil0upf1xg5P0NesldCE4+Jjk/OsZ46sFktY7tEAZDplPfSePsc0GZ8AYsbbqk4j1RnSCFYZd+Mc+u31qXqKmxvLhv4TTSRCV2VcBmOTv9c1N4G1GS/Vc+VE6ugxsWKkZ+g2+tM8Wjy75GMbYki0kKDk7n0GaCjLJbN1NbyWJWa3jGl+SMk/2/WvL2vxF1BZBkRpKhwRjSobJ/xreQmVlLwDJYhiBvjT8IGfUkVmPEPh5rVjfWdt1FbeS50OtxEEIDZOpWH8pIIBI22zyKD0ua5EkgPmK2kFTEw0sGbfOB2AxzzrNZ+86FZXj3PUWgXzEaKJnycn8x4440/aiPU7eXpnUZICQW8vzF2wDqAJ+xyB8hRLpsHneEeouAwd5jKPh5EZUZ+ymgwXiKwW46fBbwsyQ28gCIoBzvp/pRsdCvrXo3QH6Uxj8t/NuVYn4wG1Z78AY7YyPSqspUwStjOJgONsDSf616P0yCBra0R4y0aWabtnB18j/wAaDAydMt7dOtTIg8y5ZpGJxndQce3xattuad0zpv4Hp0riAbyIGI3wdJyD9SKJX1v5U16kigkaYs98ZwD9j+tG+mxG76DexRHJZyyr/wAxCqQPvQYjrAQWpac6VQtqDb5BRth754+vtUHhSCax6TEZo3WJ528jVHj4M4JzjvufrUnU5RLaqs8ZKuynQwIIwcbjsQSK1HWYF/2VsDGumVEIUEbDO4/p+tAI6tGJ7WeJTpLKRk74ONjQK2t38PeFVljBSXKNLIwwS7sCqx5znAHP1oviaS2EoXGqLLueVOOMff8AStU/S7Tq9p0WG8CypbmN449ZypWMk8c8Db50GdtNSW5GEEgQHVjAz/7qO7EccE63JJHlt8SjY5/0KZLIyXF/iPdJnXJ2ONR9aqajc2w8xXOlAAAM8jHOKA7aCJIlmSEnACoyjgc8VahtR5h/DNM8akyZkPJ527ipLOFBZxa0I1RqSwXgY2wPrV2xtxgAK2kgqSe5444oMheTyJfdG/ESqx8w+Wrbfwzo5+ZB+9ekWVtFNGjSJEWBzrChTzztXmvimwkjv+jRKp0rJjjbGpR/QV6Z0yNrckO+scgkAY3/APVAA6JJIP2p2sBkbyx02VsY2J1DB/U/rSrnSNS/thiVzx06YD2GpT/jSoPSznHAHvUflhmDEY4P1qTOQBXdjQVpJY4wdTYxzsawvji9v723eysoAIHKjz1bMgwcnCZ37b/M1vZOdxtVN7LEmpTpTkBSQQTzjBoMH4EgvIbS5Fzbzr5k+VkkABC47gd8n/WKh8cXFtAYFkdpLll/hRDYFhkgMeRknnHatovh60jmkl8rBYnPxHST64J59+a5c+HenzwLDJABEr6wF2XPyGMHeg848MWDXVoFEzJcoNbroIx8R06Ttnbcnfdqn6/ZdYXp89lCHuGkwQxwoCAb98bnHO2a9Di6RZwWv4e3jaKNckeW7Lg4xnnn50Nh6VNDLcQlPxNvcQmOR7t/NJUg7EE7j2PqfqGR8fdb6XDHCfNka+gC6kjiJOg8jPBwR6+vyrSeG4vM8IWYJV/PsgwYbbOurfPzrMeL+iQpKJr6yuZ5DpVPJgDxRjUAckFcqfQ4x8t6s9OkvbhBZdNj6faQmPSNFyXMWNvyoNI32/Pz8qDLXdtPFaXsaqVn0s5U/wApx39OK9Q6Swa180AYYAKAu2FAXGPmprA3Hgq4jsrr8J1qS5vA/l3aTzEDGARhs5G2Mas7d60tr1OeERrcTuZgNTIiZGDuxyMIN+Cc/OgHdfbHV7sDVvLGD7/lov0ETRWqsrgL5mdGjGfhG+e/rWPveleKeudVnuoW8tUcY80GIryV1DcPgHGoE52zWsmgu0sDBGyxM5IPlSEFFYYOlip+Icg4xtigwPizqNvbeJ7m0kcIIbgPISvZiHG/yP6V6TJawP0SCK8YqEhUsRyGx29+2O/HtWFvvDXSxfSXN1cdRumb45S8kbNI2MbkDI2AORggn2q71XqHV+oQLBZ2F1HII9Ucs06JGpI2c4bUSM+m3tzQUpphFZS204CBAY3WZipBwCe3+vtWws7tjF0tlKCQQl2QDUVwmnbPzryDr9x1zp9x5PUrprlplMkk2nBbYKBqI3wAMYPB4r1O36naz3MSwo0UYhIWTRgPunGwz86AJ4xkS2u3n0FY7hSxj4weD9+frQzokhbpwkQRlmDgsfixuc1L+0vqFusNo2sGbW48nIGBjOT7bVRnhj6d1m06VDcDRcIuFwWAYjByfnk/pQbxBOLSJ9Mhyn8p3AwNiO9T2cs8kR+HTpcgjYe/+NXbCJpLa3cYGUB77bU+xjme9uYpIsqpUhz/ADZAycfagynXrS8u/EPTQo0oBq1ldQyG49Aa3kUIBKNnOBq2596tw23lrlUG/ptVqOHS2SADigx1rbCP9rVq2piX6XIct33UH9RSopJAo/aV0ycMNS9NmTRjcgsDnPtj9aVAa8/q/lnR0+1MgPDXhA+4jNQ/vu46ehbrnTJrZRxPahrqI/8AYusds5QAepo6pGeKcQMZoK4dJY0kQhkcAq3qDxXQuSK6q6ic9jsKkC0FWWzgYklNBP8ANGSp+4ptwJI4cxRvI2w5z9TvVsg13G1BVKnGWXB9KrvACSQWBPbUaIaQajZMjIoBMsAk+F147MMioDaaQAgUaRgALsKN6ABuoqEoM5xQAD0q2ub6PqM1tC1yilA7Ddcf1IycemcjGalubCG6ZWnhWYocrrGQp9ccZ2op5JyQpwSST7UyONlkZSQQRzQU/JfYk/SqF7au0eqEBW3BOMHmtGkIzq5yKZJbo2QQADufnigxMlszSB5F+JT+YHtQvq8vVILuNen2sNzC4IYsTGYj2zzkfatzc9NkkdBBpCjckjkdxT/3XHp3Azj0oPLOr+Fbi5ma8ubsXNwIy0YMY0L8OCoTfn1543odZWniKe5jvJbCUTQq0aW7SeUP+otwe3GTkcV7BNYjQEC7Y3xUaWBIxpHGCSKDxweGB1LqNxD1FCl7Gyl9EbsJARkHW2xHY++a1Vp4StpLmG5kiU3AZXEoXBJAA3+g/rW+g6fEgC+Uikeijj/RqytjGOEAGc0A+ytFht0hjUaUCgE9wNqKQxALg4Jz2p/kryBipEQ53oOaMccVIE1b0/TThyMUGeuI9Hj/AKY3rYTD/wAlpVLc5/256Wf/AMU//wDSUqDRLsWNQTKxkRhqxg8cCrOQ2SNjSyqqPfag5EFxjvXcNqOwxj1/17V0jcYIHrTTIuSuofegccHjmkPQ80wOM07VvQIjcYpgAUYp2sdzXDg9xQNIGKaVGK6zADINJn+EYoKxwrZwBtjOKauHGQNuxqSUrgnFcjK6AcigevFOaEMMZIz6HFcVl33FP1rjJB+9Axk0jFMyAd6c0iY5/WqrSZbbHuc0DmYFtq7HpzjH1NRIw4ON6lBXjP60CA7DYDtUmCBx9DTU5qTOR60HBTgN6aCOQa6p70EmNqSjfNNLinAMwypwvfNALuUB8W9NcYOLWcEj5pSqxLCR4g6fIAdKwTBiBsM6OaVASYfmpqgFRkClSoHMB6VGFGvgUqVA/SuOB9qgZVydh9qVKglwMDYU3A18ClSoOsowdh9q4VGOB9qVKg5pUgggcelcVFx+VePSlSoHaFx+UfanBRoOw4pUqBjRoRui/aoVjjy3wL9qVKg60aaT8C/auRKun8o49KVKgeqj0H2rulccD7UqVA0gaDsKjiAIOQKVKgmhUauBUjKNWMDFKlQTQAYOw5pUqVB//9k="/>
          <p:cNvSpPr>
            <a:spLocks noChangeAspect="1" noChangeArrowheads="1"/>
          </p:cNvSpPr>
          <p:nvPr/>
        </p:nvSpPr>
        <p:spPr bwMode="auto">
          <a:xfrm>
            <a:off x="63500" y="-508000"/>
            <a:ext cx="1590675" cy="1038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250px-Talvisota_7th_Army_1939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857364"/>
            <a:ext cx="3714776" cy="2714644"/>
          </a:xfrm>
        </p:spPr>
      </p:pic>
      <p:pic>
        <p:nvPicPr>
          <p:cNvPr id="6" name="Sisällön paikkamerkki 5" descr="Talvisota_Taipale_1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3071810"/>
            <a:ext cx="4038600" cy="28815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i-FI" dirty="0"/>
              <a:t>Miksi talvisota syttyi?</a:t>
            </a:r>
            <a:br>
              <a:rPr lang="fi-FI" sz="4000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NL oli huolissaan turvallisuudestaan </a:t>
            </a:r>
          </a:p>
          <a:p>
            <a:pPr lvl="1"/>
            <a:r>
              <a:rPr lang="fi-FI" dirty="0"/>
              <a:t>Maiden raja kulki vain 30 km päässä Leningradista</a:t>
            </a:r>
          </a:p>
          <a:p>
            <a:r>
              <a:rPr lang="fi-FI" dirty="0"/>
              <a:t>Saksan ja NL:n sopimuksen salainen lisäpöytäkirja</a:t>
            </a:r>
          </a:p>
          <a:p>
            <a:r>
              <a:rPr lang="fi-FI" dirty="0"/>
              <a:t>Suomi ei suostunut NL:n vaatimiin alueluovutuksiin</a:t>
            </a:r>
          </a:p>
          <a:p>
            <a:r>
              <a:rPr lang="fi-FI" dirty="0"/>
              <a:t>NL hyökkäsi Suomeen vedoten </a:t>
            </a:r>
            <a:r>
              <a:rPr lang="fi-FI" dirty="0" err="1"/>
              <a:t>Mainilan</a:t>
            </a:r>
            <a:r>
              <a:rPr lang="fi-FI" dirty="0"/>
              <a:t> laukauksiin</a:t>
            </a:r>
            <a:endParaRPr lang="fi-FI" sz="2400" dirty="0"/>
          </a:p>
          <a:p>
            <a:r>
              <a:rPr lang="fi-FI" dirty="0"/>
              <a:t>Talvisota syttyi 30.11.1939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ED2DD4-CD76-42D1-A332-17853ABB1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Millainen oli Neuvostoliiton sotasuunnitelma?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4F5108-1A97-44C6-977F-C7F7B0F9E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Neuvostoliitto yritti voittaa suomalaiset käyttämällä hyväkseen ylivoimaansa miesten ja aseiden määrässä.</a:t>
            </a:r>
          </a:p>
          <a:p>
            <a:r>
              <a:rPr lang="fi-FI" dirty="0"/>
              <a:t>Neuvostoliiton tavoitteena oli jakaa Suomi pieniin osiin etenemällä idästä johtavia teitä pitkin länsirannikolle.</a:t>
            </a:r>
          </a:p>
        </p:txBody>
      </p:sp>
    </p:spTree>
    <p:extLst>
      <p:ext uri="{BB962C8B-B14F-4D97-AF65-F5344CB8AC3E}">
        <p14:creationId xmlns:p14="http://schemas.microsoft.com/office/powerpoint/2010/main" val="49083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/>
              <a:t>Suomalaisten keinot sodassa</a:t>
            </a:r>
          </a:p>
          <a:p>
            <a:pPr lvl="0">
              <a:buNone/>
            </a:pPr>
            <a:endParaRPr lang="fi-FI" b="1" dirty="0"/>
          </a:p>
          <a:p>
            <a:pPr lvl="0"/>
            <a:r>
              <a:rPr lang="fi-FI" sz="2800" dirty="0"/>
              <a:t>maaston taitava hyödyntäminen</a:t>
            </a:r>
          </a:p>
          <a:p>
            <a:pPr lvl="0"/>
            <a:r>
              <a:rPr lang="fi-FI" sz="2800" dirty="0"/>
              <a:t>hyvä koulutus</a:t>
            </a:r>
          </a:p>
          <a:p>
            <a:pPr lvl="0"/>
            <a:r>
              <a:rPr lang="fi-FI" sz="2800" dirty="0"/>
              <a:t>hiihtojoukot</a:t>
            </a:r>
          </a:p>
          <a:p>
            <a:pPr lvl="0"/>
            <a:r>
              <a:rPr lang="fi-FI" sz="2800" dirty="0"/>
              <a:t>mottitaktiikka</a:t>
            </a:r>
          </a:p>
          <a:p>
            <a:pPr lvl="0"/>
            <a:r>
              <a:rPr lang="fi-FI" sz="2800" dirty="0"/>
              <a:t>”</a:t>
            </a:r>
            <a:r>
              <a:rPr lang="fi-FI" sz="2800" dirty="0" err="1"/>
              <a:t>Molotovin</a:t>
            </a:r>
            <a:r>
              <a:rPr lang="fi-FI" sz="2800" dirty="0"/>
              <a:t> </a:t>
            </a:r>
            <a:r>
              <a:rPr lang="fi-FI" sz="2800" dirty="0" err="1"/>
              <a:t>coctailit</a:t>
            </a:r>
            <a:r>
              <a:rPr lang="fi-FI" sz="2800" dirty="0"/>
              <a:t>”</a:t>
            </a:r>
          </a:p>
          <a:p>
            <a:pPr lvl="0"/>
            <a:r>
              <a:rPr lang="fi-FI" sz="2800" dirty="0"/>
              <a:t>talvisodan henki</a:t>
            </a:r>
          </a:p>
          <a:p>
            <a:pPr lvl="0"/>
            <a:endParaRPr lang="fi-FI" sz="2400" dirty="0"/>
          </a:p>
          <a:p>
            <a:pPr>
              <a:buNone/>
            </a:pPr>
            <a:r>
              <a:rPr lang="fi-FI" dirty="0"/>
              <a:t> </a:t>
            </a:r>
            <a:endParaRPr lang="fi-FI" sz="2800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A367C-E1B9-4D17-ADAE-5FA5028CD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Miksi Suomi taipui rauhaan maaliskuussa 1940?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01BA5C-5662-42CE-AEC1-78A45D220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Suomen sotilaalliset voimavarat olivat paljon pienemmät kuin Neuvostoliiton.</a:t>
            </a:r>
          </a:p>
          <a:p>
            <a:r>
              <a:rPr lang="fi-FI" dirty="0"/>
              <a:t>Neuvostoliitto aloitti suurhyökkäyksen painostaakseen Suomen rauhaan. Suomalaiset joukot olivat nääntymisen partaalla, ja ammuksista oli puutetta.</a:t>
            </a:r>
          </a:p>
        </p:txBody>
      </p:sp>
    </p:spTree>
    <p:extLst>
      <p:ext uri="{BB962C8B-B14F-4D97-AF65-F5344CB8AC3E}">
        <p14:creationId xmlns:p14="http://schemas.microsoft.com/office/powerpoint/2010/main" val="115209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i-FI" dirty="0"/>
              <a:t>Miten talvisota päättyi?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helmikuussa 1940 NL:n suurhyökkäys</a:t>
            </a:r>
          </a:p>
          <a:p>
            <a:pPr lvl="0"/>
            <a:r>
              <a:rPr lang="fi-FI" dirty="0"/>
              <a:t>Suomen armeija oli ”lopussa”</a:t>
            </a:r>
          </a:p>
          <a:p>
            <a:pPr lvl="0"/>
            <a:r>
              <a:rPr lang="fi-FI" dirty="0"/>
              <a:t>pelko länsivaltojen avusta sai NL:n suostumaan rauhaan (arvovaltatappio)</a:t>
            </a:r>
          </a:p>
          <a:p>
            <a:pPr lvl="0"/>
            <a:r>
              <a:rPr lang="fi-FI" dirty="0"/>
              <a:t>13.3.1940 Moskovan rauhansopimus </a:t>
            </a:r>
          </a:p>
          <a:p>
            <a:pPr lvl="1"/>
            <a:r>
              <a:rPr lang="fi-FI" dirty="0"/>
              <a:t>ankarat rauhanehdot pettymys Suomelle</a:t>
            </a:r>
          </a:p>
          <a:p>
            <a:pPr lvl="1"/>
            <a:r>
              <a:rPr lang="fi-FI" dirty="0"/>
              <a:t>laajat aluemenetykset, mutta itsenäisyys säilyi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0F76B0F-29B7-42C8-BAF3-24DA405BA7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Välirauhan aika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0F1D275E-175D-4290-9D0F-AE08F242E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9753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uli">
  <a:themeElements>
    <a:clrScheme name="Moduuli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uli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u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181</TotalTime>
  <Words>268</Words>
  <Application>Microsoft Office PowerPoint</Application>
  <PresentationFormat>Näytössä katseltava diaesitys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Corbel</vt:lpstr>
      <vt:lpstr>Wingdings</vt:lpstr>
      <vt:lpstr>Wingdings 2</vt:lpstr>
      <vt:lpstr>Wingdings 3</vt:lpstr>
      <vt:lpstr>Moduuli</vt:lpstr>
      <vt:lpstr>8. TALVISOTA  </vt:lpstr>
      <vt:lpstr>PowerPoint-esitys</vt:lpstr>
      <vt:lpstr>PowerPoint-esitys</vt:lpstr>
      <vt:lpstr>Miksi talvisota syttyi? </vt:lpstr>
      <vt:lpstr>Millainen oli Neuvostoliiton sotasuunnitelma?</vt:lpstr>
      <vt:lpstr>PowerPoint-esitys</vt:lpstr>
      <vt:lpstr>Miksi Suomi taipui rauhaan maaliskuussa 1940?</vt:lpstr>
      <vt:lpstr>Miten talvisota päättyi? </vt:lpstr>
      <vt:lpstr>Välirauhan aika</vt:lpstr>
      <vt:lpstr>Mistä syystä suomalaiset varoivat ärsyttämästä Neuvostoliittoa kesällä 1940?</vt:lpstr>
      <vt:lpstr>Miksi Suomi yhteistyöhön Saksan kanssa? </vt:lpstr>
      <vt:lpstr>Miten yhteistyö näkyi Suomessa?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48. TALVISOTA JA VÄLIRAUHAN AIKA</dc:title>
  <dc:creator>Valued Acer Customer</dc:creator>
  <cp:lastModifiedBy>Mervi Niskakoski</cp:lastModifiedBy>
  <cp:revision>15</cp:revision>
  <dcterms:created xsi:type="dcterms:W3CDTF">2011-11-21T07:24:07Z</dcterms:created>
  <dcterms:modified xsi:type="dcterms:W3CDTF">2020-11-16T07:52:19Z</dcterms:modified>
</cp:coreProperties>
</file>