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9.8.2016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9.8.2016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Yhteiskunta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08176"/>
            <a:ext cx="8856984" cy="544982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altLang="fi-FI" i="1" dirty="0"/>
              <a:t>Yhteiskunta</a:t>
            </a:r>
            <a:r>
              <a:rPr lang="fi-FI" altLang="fi-FI" dirty="0"/>
              <a:t> muodostuu yksilöistä ja heidän muodostamistaan yhteisöistä </a:t>
            </a:r>
            <a:r>
              <a:rPr lang="fi-FI" altLang="fi-FI" dirty="0" smtClean="0"/>
              <a:t>-&gt; </a:t>
            </a:r>
            <a:r>
              <a:rPr lang="fi-FI" altLang="fi-FI" i="1" dirty="0"/>
              <a:t>Hyvä- </a:t>
            </a:r>
            <a:r>
              <a:rPr lang="fi-FI" altLang="fi-FI" dirty="0"/>
              <a:t>ja </a:t>
            </a:r>
            <a:r>
              <a:rPr lang="fi-FI" altLang="fi-FI" i="1" dirty="0"/>
              <a:t>huono-osaiset / syrjäytyneet</a:t>
            </a:r>
          </a:p>
          <a:p>
            <a:pPr>
              <a:buFontTx/>
              <a:buChar char="-"/>
            </a:pPr>
            <a:r>
              <a:rPr lang="fi-FI" altLang="fi-FI" i="1" dirty="0"/>
              <a:t>Kansalaisyhteiskunnassa </a:t>
            </a:r>
            <a:r>
              <a:rPr lang="fi-FI" altLang="fi-FI" dirty="0"/>
              <a:t>ihmiset osallistuvat ruohonjuuritasolla aktiivisesti  ja </a:t>
            </a:r>
            <a:r>
              <a:rPr lang="fi-FI" altLang="fi-FI" u="sng" dirty="0"/>
              <a:t>vapaaehtoisesti</a:t>
            </a:r>
            <a:r>
              <a:rPr lang="fi-FI" altLang="fi-FI" dirty="0"/>
              <a:t> yhteisten asioiden hoitamiseen erilaisten järjestöjen, yhdistysten ja puolueiden kautta</a:t>
            </a:r>
            <a:endParaRPr lang="fi-FI" altLang="fi-FI" i="1" dirty="0"/>
          </a:p>
          <a:p>
            <a:pPr lvl="1"/>
            <a:endParaRPr lang="fi-FI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501</TotalTime>
  <Words>31</Words>
  <Application>Microsoft Office PowerPoint</Application>
  <PresentationFormat>Näytössä katseltava diaesitys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Yhteiskunta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Mikko Niemi</cp:lastModifiedBy>
  <cp:revision>71</cp:revision>
  <cp:lastPrinted>2015-08-11T10:22:42Z</cp:lastPrinted>
  <dcterms:created xsi:type="dcterms:W3CDTF">2013-07-30T12:06:37Z</dcterms:created>
  <dcterms:modified xsi:type="dcterms:W3CDTF">2016-08-09T06:25:52Z</dcterms:modified>
</cp:coreProperties>
</file>