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86B67E-A467-43DD-ABCB-D2755AAB3FD5}" type="datetimeFigureOut">
              <a:rPr lang="sv-FI" smtClean="0"/>
              <a:t>18.11.2014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E73F25-41EA-414F-8A5D-ACDD0CEC3210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 smtClean="0"/>
              <a:t>Lapporörelsens tid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2867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76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sv-FI" dirty="0" smtClean="0"/>
              <a:t>Lapporörelsen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3168352"/>
          </a:xfrm>
        </p:spPr>
        <p:txBody>
          <a:bodyPr/>
          <a:lstStyle/>
          <a:p>
            <a:r>
              <a:rPr lang="sv-FI" dirty="0" smtClean="0"/>
              <a:t>= </a:t>
            </a:r>
            <a:r>
              <a:rPr lang="sv-FI" u="sng" dirty="0" smtClean="0"/>
              <a:t>antikommunistisk</a:t>
            </a:r>
            <a:r>
              <a:rPr lang="sv-FI" dirty="0" smtClean="0"/>
              <a:t> och </a:t>
            </a:r>
            <a:r>
              <a:rPr lang="sv-FI" u="sng" dirty="0" smtClean="0"/>
              <a:t>högerradikal</a:t>
            </a:r>
            <a:r>
              <a:rPr lang="sv-FI" dirty="0" smtClean="0"/>
              <a:t> rörelse i Finland som grundades 1929</a:t>
            </a:r>
          </a:p>
          <a:p>
            <a:endParaRPr lang="sv-FI" dirty="0" smtClean="0"/>
          </a:p>
          <a:p>
            <a:r>
              <a:rPr lang="sv-FI" dirty="0" smtClean="0"/>
              <a:t>Ville </a:t>
            </a:r>
            <a:r>
              <a:rPr lang="sv-FI" u="sng" dirty="0" smtClean="0"/>
              <a:t>i lag förbjuda</a:t>
            </a:r>
            <a:r>
              <a:rPr lang="sv-FI" dirty="0" smtClean="0"/>
              <a:t> all </a:t>
            </a:r>
            <a:r>
              <a:rPr lang="sv-FI" u="sng" dirty="0" smtClean="0"/>
              <a:t>kommunistisk verksamhet</a:t>
            </a:r>
            <a:r>
              <a:rPr lang="sv-FI" dirty="0" smtClean="0"/>
              <a:t> i Finland</a:t>
            </a:r>
          </a:p>
          <a:p>
            <a:endParaRPr lang="sv-FI" dirty="0" smtClean="0"/>
          </a:p>
          <a:p>
            <a:r>
              <a:rPr lang="sv-FI" dirty="0" smtClean="0"/>
              <a:t>Använde </a:t>
            </a:r>
            <a:r>
              <a:rPr lang="sv-FI" u="sng" dirty="0" smtClean="0"/>
              <a:t>utomparlamentariska metoder</a:t>
            </a:r>
            <a:endParaRPr lang="sv-FI" dirty="0" smtClean="0"/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1022"/>
            <a:ext cx="2333625" cy="24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3657600" cy="23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sv-FI" dirty="0" smtClean="0"/>
              <a:t>Efter </a:t>
            </a:r>
            <a:r>
              <a:rPr lang="sv-FI" u="sng" dirty="0" smtClean="0"/>
              <a:t>bondemarschen 1930</a:t>
            </a:r>
            <a:r>
              <a:rPr lang="sv-FI" dirty="0" smtClean="0"/>
              <a:t> lyckades Lapporörelsen få regeringen att godkänna lagar som </a:t>
            </a:r>
            <a:r>
              <a:rPr lang="sv-FI" u="sng" dirty="0" smtClean="0"/>
              <a:t>förbjöd kommunismen i Finland</a:t>
            </a:r>
          </a:p>
          <a:p>
            <a:endParaRPr lang="sv-FI" dirty="0" smtClean="0"/>
          </a:p>
          <a:p>
            <a:r>
              <a:rPr lang="sv-FI" dirty="0" smtClean="0"/>
              <a:t>Rörelsen </a:t>
            </a:r>
            <a:r>
              <a:rPr lang="sv-FI" u="sng" dirty="0" smtClean="0"/>
              <a:t>förbjöds</a:t>
            </a:r>
            <a:r>
              <a:rPr lang="sv-FI" dirty="0" smtClean="0"/>
              <a:t> dock efter </a:t>
            </a:r>
            <a:r>
              <a:rPr lang="sv-FI" u="sng" dirty="0" smtClean="0"/>
              <a:t>Mäntsäläupproret 1932</a:t>
            </a:r>
            <a:endParaRPr lang="sv-FI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01560" cy="2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 descr="2_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428625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3168352"/>
          </a:xfrm>
        </p:spPr>
        <p:txBody>
          <a:bodyPr/>
          <a:lstStyle/>
          <a:p>
            <a:r>
              <a:rPr lang="sv-FI" dirty="0" smtClean="0"/>
              <a:t>Lapporörelsens roll övertogs senare av </a:t>
            </a:r>
            <a:r>
              <a:rPr lang="sv-FI" u="sng" dirty="0" smtClean="0"/>
              <a:t>IKL</a:t>
            </a:r>
            <a:r>
              <a:rPr lang="sv-FI" dirty="0" smtClean="0"/>
              <a:t>, som aldrig fick något stort stöd bland Finlands folk</a:t>
            </a:r>
          </a:p>
          <a:p>
            <a:endParaRPr lang="sv-FI" u="sng" dirty="0" smtClean="0"/>
          </a:p>
          <a:p>
            <a:r>
              <a:rPr lang="sv-FI" dirty="0" smtClean="0"/>
              <a:t>Finland lyckades </a:t>
            </a:r>
            <a:r>
              <a:rPr lang="sv-FI" u="sng" dirty="0" smtClean="0"/>
              <a:t>behålla sin demokrati</a:t>
            </a:r>
          </a:p>
          <a:p>
            <a:endParaRPr lang="sv-FI" u="sng" dirty="0" smtClean="0"/>
          </a:p>
          <a:p>
            <a:endParaRPr lang="sv-FI" u="sng" dirty="0"/>
          </a:p>
        </p:txBody>
      </p:sp>
      <p:pic>
        <p:nvPicPr>
          <p:cNvPr id="4" name="Bildobjekt 3" descr="IKL_tervehd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4043088" cy="2429520"/>
          </a:xfrm>
          <a:prstGeom prst="rect">
            <a:avLst/>
          </a:prstGeom>
        </p:spPr>
      </p:pic>
      <p:pic>
        <p:nvPicPr>
          <p:cNvPr id="5" name="Bildobjekt 4" descr="finlands-riksd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4437888" cy="295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67</Words>
  <Application>Microsoft Office PowerPoint</Application>
  <PresentationFormat>Bildspel på skärmen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Burspråk</vt:lpstr>
      <vt:lpstr>Lapporörelsens tid</vt:lpstr>
      <vt:lpstr>Lapporörelsen</vt:lpstr>
      <vt:lpstr>Bild 3</vt:lpstr>
      <vt:lpstr>Bild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Lapporörelsen</dc:title>
  <dc:creator>Christian</dc:creator>
  <cp:lastModifiedBy>Christian</cp:lastModifiedBy>
  <cp:revision>3</cp:revision>
  <dcterms:created xsi:type="dcterms:W3CDTF">2014-11-18T17:36:49Z</dcterms:created>
  <dcterms:modified xsi:type="dcterms:W3CDTF">2014-11-18T18:04:57Z</dcterms:modified>
</cp:coreProperties>
</file>