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Nuoruus ja identiteetti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10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Nuoruuden kehitys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NUORUUS MÄÄRITELLÄÄN KEHITYSPSYKOLOGIASSA PUBERTEETISTA ALKAVAKSI ELÄMÄNVAIHEEKSI</a:t>
            </a:r>
          </a:p>
          <a:p>
            <a:r>
              <a:rPr lang="fi-FI" dirty="0" smtClean="0"/>
              <a:t>AIKUISTUMINEN JA ITSENÄISTYMINEN TAPAHTUU HYVIN YKSILÖLLISESTI.</a:t>
            </a:r>
          </a:p>
          <a:p>
            <a:r>
              <a:rPr lang="fi-FI" dirty="0" smtClean="0"/>
              <a:t>KEHITYSPSYKOLOGIASSA NUORUUDEN JA AIKUISUUDEN RAJA VOIDAAN MÄÄRITELLÄ 25 – 30  IKÄVUODEN VÄLILLÄ TAPAHTUVAN HERMOSTON KASVUKEHITYKSEN PÄÄTTYMISEN KOHDALLE</a:t>
            </a:r>
          </a:p>
          <a:p>
            <a:r>
              <a:rPr lang="fi-FI" dirty="0" smtClean="0"/>
              <a:t>NUORUUDEN KEHITYSTEHTÄVÄT KYTKEYTYVÄT AJATTELUN MONIPUOLISTUMISEEN, MINÄKUVAN JA IDENTITEETIN KYPSYMISEEN, SUKUPUOLISEEN KEHITYKSEEN SEKÄ EMOTIONAALISEEN JA SOSIAALISEEN ITSENÄISTYMISEEN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79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NUORUUSIÄN KOGNITIIVINEN KEHITYS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ETENEE ABSTRAKTIN JA MONINÄKÖKULMAISEN, SUHTEELLISUUKSIA KÄSITTÄVÄN AJATTELUN MAHDOLLISTAVALLE TASOLLE</a:t>
            </a:r>
          </a:p>
          <a:p>
            <a:r>
              <a:rPr lang="fi-FI" dirty="0" smtClean="0"/>
              <a:t>SIIHEN LIITTYY MYÖS NUOREN MORAALISEN AJATTELUN JA MAAILMANKATSOMUKSEN KEHITTYMINEN</a:t>
            </a:r>
          </a:p>
          <a:p>
            <a:r>
              <a:rPr lang="fi-FI" dirty="0" smtClean="0"/>
              <a:t>KEHITYKSEN ETENEMINEN ON KYTKÖKSISSÄ AIVOJEN KASVUKEHITYKSEEN JA YMPÄRISTÖN TARJOAMIIN VIRIKKEISIIN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4159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PSYKOSOSIAALINEN KEHITYS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KESKEISELLÄ SIJALLA OVAT TUNTEIDEN TUNNISTAMISEN JA SÄÄTELYN TAITOJEN SEKÄ IDENTITEETIN KEHITTYMINEN</a:t>
            </a:r>
          </a:p>
          <a:p>
            <a:r>
              <a:rPr lang="fi-FI" dirty="0" smtClean="0"/>
              <a:t>IDENTITEETILLÄ TARKOITETAAN IHMISEN KÄSITYSTÄ SIITÄ, KUKA HÄN ON, MILLAISIIN SOSIAALISIIN JA KULTTUURISIIN RYHMIIN HÄN KUULUU JA MILLAISIA OVAT HÄNEN KESKEISIMMÄT ELÄMÄNARVONSA JA TAVOITTEENSA</a:t>
            </a:r>
          </a:p>
          <a:p>
            <a:r>
              <a:rPr lang="fi-FI" dirty="0" smtClean="0"/>
              <a:t>IDENTITEETTI PITÄÄ SISÄLLÄÄN MYÖS IHMISEN MINÄKUVAN JA KÄSITYKSET OMISTA KYVYISTÄÄN, JOTKA OVAT VAHVASTI KYTKÖKSISSÄ IHMISEN ITSETUNTOON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7151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IDENTITEETIN OSA-ALUEET: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HENKILÖKOHTAINEN IDENTITEETTI = KUKA JA MILLAINEN OLEN?</a:t>
            </a:r>
          </a:p>
          <a:p>
            <a:r>
              <a:rPr lang="fi-FI" dirty="0" smtClean="0"/>
              <a:t>SUKUPUOLI-IDENTITEETTI = KÄSITYS OMASTA SUKUPUOLESTA, SUKUPUOLISESTA SUUNTAUTUMISESTA, KULTTUURISTEN SUKUPUOLIROOLIEN SISÄISTYNEISYYS</a:t>
            </a:r>
          </a:p>
          <a:p>
            <a:r>
              <a:rPr lang="fi-FI" dirty="0" smtClean="0"/>
              <a:t>SOSIAALINEN IDENTITEETTI = ROOLIT, RYHMÄJÄSENYYDET JA AMMATILLINEN IDENTITEETTI</a:t>
            </a:r>
          </a:p>
          <a:p>
            <a:r>
              <a:rPr lang="fi-FI" dirty="0" smtClean="0"/>
              <a:t>KULTTUURINEN IDENTITEETTI = YHTEISÖIHIN, ALAKULTTUUREIHIN, ETNISIIN JA IDEOLOGISIIN RYHMIIN KUULUMINEN JA KULTTUURISET ARVOT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3641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IDENTITEETIN KEHITYKSEN NELJÄ VAIHETTA (</a:t>
            </a:r>
            <a:r>
              <a:rPr lang="fi-FI" dirty="0" err="1" smtClean="0"/>
              <a:t>james</a:t>
            </a:r>
            <a:r>
              <a:rPr lang="fi-FI" dirty="0" smtClean="0"/>
              <a:t> </a:t>
            </a:r>
            <a:r>
              <a:rPr lang="fi-FI" dirty="0" err="1" smtClean="0"/>
              <a:t>marcia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EPÄSELVÄ/JÄSENTYMÄTÖN</a:t>
            </a:r>
          </a:p>
          <a:p>
            <a:r>
              <a:rPr lang="fi-FI" dirty="0" smtClean="0"/>
              <a:t>LAINATTU/ ULKOAPÄIN OMAKSUTTU</a:t>
            </a:r>
          </a:p>
          <a:p>
            <a:r>
              <a:rPr lang="fi-FI" dirty="0" smtClean="0"/>
              <a:t>ETSIJÄN IDENTITEETTI</a:t>
            </a:r>
          </a:p>
          <a:p>
            <a:r>
              <a:rPr lang="fi-FI" dirty="0" smtClean="0"/>
              <a:t>SAAVUTETTU IDENTITEETTI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3444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TUTKIMUS: LÄHES PUOLET NUORISTA AIKUISISTA OMAA EPÄSELVÄN IDENTITEETIN</a:t>
            </a:r>
          </a:p>
          <a:p>
            <a:r>
              <a:rPr lang="fi-FI" smtClean="0"/>
              <a:t>TUTKIMUS: NELJÄ RISKIÄ, JOTKA ENNUSTAVAT NUORELLE HUONOA TULEVAISUUTTA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25122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29</TotalTime>
  <Words>223</Words>
  <Application>Microsoft Office PowerPoint</Application>
  <PresentationFormat>Laajakuva</PresentationFormat>
  <Paragraphs>26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Nuoruus ja identiteetti</vt:lpstr>
      <vt:lpstr>Nuoruuden kehitys</vt:lpstr>
      <vt:lpstr>NUORUUSIÄN KOGNITIIVINEN KEHITYS</vt:lpstr>
      <vt:lpstr>PSYKOSOSIAALINEN KEHITYS</vt:lpstr>
      <vt:lpstr>IDENTITEETIN OSA-ALUEET:</vt:lpstr>
      <vt:lpstr>IDENTITEETIN KEHITYKSEN NELJÄ VAIHETTA (james marcia)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Nuoruus ja identiteetti</dc:title>
  <dc:creator>Horppu Sari</dc:creator>
  <cp:lastModifiedBy>Horppu Sari</cp:lastModifiedBy>
  <cp:revision>4</cp:revision>
  <dcterms:created xsi:type="dcterms:W3CDTF">2021-10-19T13:04:54Z</dcterms:created>
  <dcterms:modified xsi:type="dcterms:W3CDTF">2021-10-19T13:34:30Z</dcterms:modified>
</cp:coreProperties>
</file>