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12F7-CE1E-4299-A582-D40F54544F75}" type="datetimeFigureOut">
              <a:rPr lang="fi-FI" smtClean="0"/>
              <a:t>22.10.2021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9490-81E6-426D-BEBE-DE44ED6218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4456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12F7-CE1E-4299-A582-D40F54544F75}" type="datetimeFigureOut">
              <a:rPr lang="fi-FI" smtClean="0"/>
              <a:t>22.10.2021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9490-81E6-426D-BEBE-DE44ED6218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0510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12F7-CE1E-4299-A582-D40F54544F75}" type="datetimeFigureOut">
              <a:rPr lang="fi-FI" smtClean="0"/>
              <a:t>22.10.2021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9490-81E6-426D-BEBE-DE44ED6218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667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12F7-CE1E-4299-A582-D40F54544F75}" type="datetimeFigureOut">
              <a:rPr lang="fi-FI" smtClean="0"/>
              <a:t>22.10.2021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9490-81E6-426D-BEBE-DE44ED6218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857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12F7-CE1E-4299-A582-D40F54544F75}" type="datetimeFigureOut">
              <a:rPr lang="fi-FI" smtClean="0"/>
              <a:t>22.10.2021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9490-81E6-426D-BEBE-DE44ED6218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4440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12F7-CE1E-4299-A582-D40F54544F75}" type="datetimeFigureOut">
              <a:rPr lang="fi-FI" smtClean="0"/>
              <a:t>22.10.2021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9490-81E6-426D-BEBE-DE44ED6218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990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12F7-CE1E-4299-A582-D40F54544F75}" type="datetimeFigureOut">
              <a:rPr lang="fi-FI" smtClean="0"/>
              <a:t>22.10.2021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9490-81E6-426D-BEBE-DE44ED6218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8863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12F7-CE1E-4299-A582-D40F54544F75}" type="datetimeFigureOut">
              <a:rPr lang="fi-FI" smtClean="0"/>
              <a:t>22.10.2021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9490-81E6-426D-BEBE-DE44ED6218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404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12F7-CE1E-4299-A582-D40F54544F75}" type="datetimeFigureOut">
              <a:rPr lang="fi-FI" smtClean="0"/>
              <a:t>22.10.2021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9490-81E6-426D-BEBE-DE44ED6218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4775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12F7-CE1E-4299-A582-D40F54544F75}" type="datetimeFigureOut">
              <a:rPr lang="fi-FI" smtClean="0"/>
              <a:t>22.10.2021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9490-81E6-426D-BEBE-DE44ED6218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9006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12F7-CE1E-4299-A582-D40F54544F75}" type="datetimeFigureOut">
              <a:rPr lang="fi-FI" smtClean="0"/>
              <a:t>22.10.2021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9490-81E6-426D-BEBE-DE44ED6218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323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612F7-CE1E-4299-A582-D40F54544F75}" type="datetimeFigureOut">
              <a:rPr lang="fi-FI" smtClean="0"/>
              <a:t>22.10.2021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69490-81E6-426D-BEBE-DE44ED6218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9874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ksuaalisuuden puheeksi ottaminen - ppt lata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70" y="135172"/>
            <a:ext cx="10885336" cy="6321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0563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EKSUAALINEUVONNAN PÄIVÄN POLTTAVAT ASIAT - ppt lata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225" y="461176"/>
            <a:ext cx="9923228" cy="6082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7150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ksuaaliterveystapahtuman malli ammattiopiston opiskelijoille - PDF Free  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509" y="113264"/>
            <a:ext cx="7879742" cy="674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0703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Laajakuva</PresentationFormat>
  <Paragraphs>0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Horppu Sari</dc:creator>
  <cp:lastModifiedBy>Horppu Sari</cp:lastModifiedBy>
  <cp:revision>5</cp:revision>
  <cp:lastPrinted>2021-10-22T05:52:43Z</cp:lastPrinted>
  <dcterms:created xsi:type="dcterms:W3CDTF">2021-10-20T08:02:54Z</dcterms:created>
  <dcterms:modified xsi:type="dcterms:W3CDTF">2021-10-22T05:53:55Z</dcterms:modified>
</cp:coreProperties>
</file>