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2" r:id="rId5"/>
    <p:sldId id="261" r:id="rId6"/>
    <p:sldId id="263" r:id="rId7"/>
    <p:sldId id="264" r:id="rId8"/>
    <p:sldId id="259" r:id="rId9"/>
    <p:sldId id="265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2200" autoAdjust="0"/>
  </p:normalViewPr>
  <p:slideViewPr>
    <p:cSldViewPr snapToGrid="0">
      <p:cViewPr varScale="1">
        <p:scale>
          <a:sx n="48" d="100"/>
          <a:sy n="48" d="100"/>
        </p:scale>
        <p:origin x="136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6F7874-17F6-4F0D-83F4-32F9483EDD14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9D09E6E8-73E2-4DE3-9270-EA31AA534D49}">
      <dgm:prSet/>
      <dgm:spPr/>
      <dgm:t>
        <a:bodyPr/>
        <a:lstStyle/>
        <a:p>
          <a:r>
            <a:rPr lang="fi-FI"/>
            <a:t>Kysymykset oikeasta ja väärästä, hyvästä elämästä, moraalista, arvoista</a:t>
          </a:r>
          <a:endParaRPr lang="en-US"/>
        </a:p>
      </dgm:t>
    </dgm:pt>
    <dgm:pt modelId="{BC7EA6E7-A33B-49E3-BA55-2F93ABE6155C}" type="parTrans" cxnId="{B0E49914-612D-4F62-A20D-5C3E0E468F00}">
      <dgm:prSet/>
      <dgm:spPr/>
      <dgm:t>
        <a:bodyPr/>
        <a:lstStyle/>
        <a:p>
          <a:endParaRPr lang="en-US"/>
        </a:p>
      </dgm:t>
    </dgm:pt>
    <dgm:pt modelId="{C9FC0E99-91AE-4972-8B70-0A58FCBB30BD}" type="sibTrans" cxnId="{B0E49914-612D-4F62-A20D-5C3E0E468F00}">
      <dgm:prSet/>
      <dgm:spPr/>
      <dgm:t>
        <a:bodyPr/>
        <a:lstStyle/>
        <a:p>
          <a:endParaRPr lang="en-US"/>
        </a:p>
      </dgm:t>
    </dgm:pt>
    <dgm:pt modelId="{4D5BB35F-1787-4335-8D56-7638603CBB27}">
      <dgm:prSet/>
      <dgm:spPr/>
      <dgm:t>
        <a:bodyPr/>
        <a:lstStyle/>
        <a:p>
          <a:r>
            <a:rPr lang="fi-FI"/>
            <a:t>Ei ole kovinkaan yksiselitteistä</a:t>
          </a:r>
          <a:endParaRPr lang="en-US"/>
        </a:p>
      </dgm:t>
    </dgm:pt>
    <dgm:pt modelId="{093947E6-13A1-4FBA-B03F-31A7F34E5CD6}" type="parTrans" cxnId="{FE04996C-D623-4962-A7E8-773914321CD6}">
      <dgm:prSet/>
      <dgm:spPr/>
      <dgm:t>
        <a:bodyPr/>
        <a:lstStyle/>
        <a:p>
          <a:endParaRPr lang="en-US"/>
        </a:p>
      </dgm:t>
    </dgm:pt>
    <dgm:pt modelId="{C9144AFA-3B77-4BE3-818E-38BD7A063ACB}" type="sibTrans" cxnId="{FE04996C-D623-4962-A7E8-773914321CD6}">
      <dgm:prSet/>
      <dgm:spPr/>
      <dgm:t>
        <a:bodyPr/>
        <a:lstStyle/>
        <a:p>
          <a:endParaRPr lang="en-US"/>
        </a:p>
      </dgm:t>
    </dgm:pt>
    <dgm:pt modelId="{D85387BD-B423-4022-8D90-F07BAC177332}" type="pres">
      <dgm:prSet presAssocID="{EF6F7874-17F6-4F0D-83F4-32F9483EDD14}" presName="root" presStyleCnt="0">
        <dgm:presLayoutVars>
          <dgm:dir/>
          <dgm:resizeHandles val="exact"/>
        </dgm:presLayoutVars>
      </dgm:prSet>
      <dgm:spPr/>
    </dgm:pt>
    <dgm:pt modelId="{2B774D86-809B-47ED-A61E-D3B7A57A3A9A}" type="pres">
      <dgm:prSet presAssocID="{9D09E6E8-73E2-4DE3-9270-EA31AA534D49}" presName="compNode" presStyleCnt="0"/>
      <dgm:spPr/>
    </dgm:pt>
    <dgm:pt modelId="{F783B7AE-3E51-4632-B8B0-C1AAE38BE058}" type="pres">
      <dgm:prSet presAssocID="{9D09E6E8-73E2-4DE3-9270-EA31AA534D49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ustomer Review"/>
        </a:ext>
      </dgm:extLst>
    </dgm:pt>
    <dgm:pt modelId="{8E8CFE1D-FA87-44ED-9B96-9EE243B88493}" type="pres">
      <dgm:prSet presAssocID="{9D09E6E8-73E2-4DE3-9270-EA31AA534D49}" presName="spaceRect" presStyleCnt="0"/>
      <dgm:spPr/>
    </dgm:pt>
    <dgm:pt modelId="{D4B385DF-F0DC-4D96-BB70-1DA805693816}" type="pres">
      <dgm:prSet presAssocID="{9D09E6E8-73E2-4DE3-9270-EA31AA534D49}" presName="textRect" presStyleLbl="revTx" presStyleIdx="0" presStyleCnt="2">
        <dgm:presLayoutVars>
          <dgm:chMax val="1"/>
          <dgm:chPref val="1"/>
        </dgm:presLayoutVars>
      </dgm:prSet>
      <dgm:spPr/>
    </dgm:pt>
    <dgm:pt modelId="{193A56DA-4DF1-4DD8-9C51-2ACC910EAC83}" type="pres">
      <dgm:prSet presAssocID="{C9FC0E99-91AE-4972-8B70-0A58FCBB30BD}" presName="sibTrans" presStyleCnt="0"/>
      <dgm:spPr/>
    </dgm:pt>
    <dgm:pt modelId="{8BF6BCFC-2328-4D86-9228-06D372E18991}" type="pres">
      <dgm:prSet presAssocID="{4D5BB35F-1787-4335-8D56-7638603CBB27}" presName="compNode" presStyleCnt="0"/>
      <dgm:spPr/>
    </dgm:pt>
    <dgm:pt modelId="{5B6DB6DE-8CDA-49B3-88A8-CD390AE8935C}" type="pres">
      <dgm:prSet presAssocID="{4D5BB35F-1787-4335-8D56-7638603CBB27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alintamerkki"/>
        </a:ext>
      </dgm:extLst>
    </dgm:pt>
    <dgm:pt modelId="{399BDA68-95BF-4839-B74B-F67A24FE5599}" type="pres">
      <dgm:prSet presAssocID="{4D5BB35F-1787-4335-8D56-7638603CBB27}" presName="spaceRect" presStyleCnt="0"/>
      <dgm:spPr/>
    </dgm:pt>
    <dgm:pt modelId="{9756748A-7B65-4B41-AF5B-A38F83E587F1}" type="pres">
      <dgm:prSet presAssocID="{4D5BB35F-1787-4335-8D56-7638603CBB27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B0E49914-612D-4F62-A20D-5C3E0E468F00}" srcId="{EF6F7874-17F6-4F0D-83F4-32F9483EDD14}" destId="{9D09E6E8-73E2-4DE3-9270-EA31AA534D49}" srcOrd="0" destOrd="0" parTransId="{BC7EA6E7-A33B-49E3-BA55-2F93ABE6155C}" sibTransId="{C9FC0E99-91AE-4972-8B70-0A58FCBB30BD}"/>
    <dgm:cxn modelId="{FE04996C-D623-4962-A7E8-773914321CD6}" srcId="{EF6F7874-17F6-4F0D-83F4-32F9483EDD14}" destId="{4D5BB35F-1787-4335-8D56-7638603CBB27}" srcOrd="1" destOrd="0" parTransId="{093947E6-13A1-4FBA-B03F-31A7F34E5CD6}" sibTransId="{C9144AFA-3B77-4BE3-818E-38BD7A063ACB}"/>
    <dgm:cxn modelId="{E64E0778-1728-45DD-8DA1-CEB72F406B27}" type="presOf" srcId="{9D09E6E8-73E2-4DE3-9270-EA31AA534D49}" destId="{D4B385DF-F0DC-4D96-BB70-1DA805693816}" srcOrd="0" destOrd="0" presId="urn:microsoft.com/office/officeart/2018/2/layout/IconLabelList"/>
    <dgm:cxn modelId="{F467BFB1-8DB6-42DF-B6DB-1CE36A4B81B3}" type="presOf" srcId="{4D5BB35F-1787-4335-8D56-7638603CBB27}" destId="{9756748A-7B65-4B41-AF5B-A38F83E587F1}" srcOrd="0" destOrd="0" presId="urn:microsoft.com/office/officeart/2018/2/layout/IconLabelList"/>
    <dgm:cxn modelId="{7584C8E5-C1B4-4AC0-AE10-EF7256041B9E}" type="presOf" srcId="{EF6F7874-17F6-4F0D-83F4-32F9483EDD14}" destId="{D85387BD-B423-4022-8D90-F07BAC177332}" srcOrd="0" destOrd="0" presId="urn:microsoft.com/office/officeart/2018/2/layout/IconLabelList"/>
    <dgm:cxn modelId="{7A04FDC8-D4AD-456B-8322-D39F9387A463}" type="presParOf" srcId="{D85387BD-B423-4022-8D90-F07BAC177332}" destId="{2B774D86-809B-47ED-A61E-D3B7A57A3A9A}" srcOrd="0" destOrd="0" presId="urn:microsoft.com/office/officeart/2018/2/layout/IconLabelList"/>
    <dgm:cxn modelId="{C8029958-B7CB-49F1-AC3D-FCBE6636F42E}" type="presParOf" srcId="{2B774D86-809B-47ED-A61E-D3B7A57A3A9A}" destId="{F783B7AE-3E51-4632-B8B0-C1AAE38BE058}" srcOrd="0" destOrd="0" presId="urn:microsoft.com/office/officeart/2018/2/layout/IconLabelList"/>
    <dgm:cxn modelId="{84E072A9-AF57-4F62-9028-81180DFD546B}" type="presParOf" srcId="{2B774D86-809B-47ED-A61E-D3B7A57A3A9A}" destId="{8E8CFE1D-FA87-44ED-9B96-9EE243B88493}" srcOrd="1" destOrd="0" presId="urn:microsoft.com/office/officeart/2018/2/layout/IconLabelList"/>
    <dgm:cxn modelId="{E718A26C-FA77-4664-A209-A56E37750C9C}" type="presParOf" srcId="{2B774D86-809B-47ED-A61E-D3B7A57A3A9A}" destId="{D4B385DF-F0DC-4D96-BB70-1DA805693816}" srcOrd="2" destOrd="0" presId="urn:microsoft.com/office/officeart/2018/2/layout/IconLabelList"/>
    <dgm:cxn modelId="{040183A1-AB87-44CE-8B2C-E3E76055F6E9}" type="presParOf" srcId="{D85387BD-B423-4022-8D90-F07BAC177332}" destId="{193A56DA-4DF1-4DD8-9C51-2ACC910EAC83}" srcOrd="1" destOrd="0" presId="urn:microsoft.com/office/officeart/2018/2/layout/IconLabelList"/>
    <dgm:cxn modelId="{3C841A1D-509F-43E4-B5E8-EAD7D1F1C2DD}" type="presParOf" srcId="{D85387BD-B423-4022-8D90-F07BAC177332}" destId="{8BF6BCFC-2328-4D86-9228-06D372E18991}" srcOrd="2" destOrd="0" presId="urn:microsoft.com/office/officeart/2018/2/layout/IconLabelList"/>
    <dgm:cxn modelId="{4BBFA5AE-0220-4A27-93CA-15DF89D24C19}" type="presParOf" srcId="{8BF6BCFC-2328-4D86-9228-06D372E18991}" destId="{5B6DB6DE-8CDA-49B3-88A8-CD390AE8935C}" srcOrd="0" destOrd="0" presId="urn:microsoft.com/office/officeart/2018/2/layout/IconLabelList"/>
    <dgm:cxn modelId="{2DAB57D3-1992-49C7-8223-10D6F3E54142}" type="presParOf" srcId="{8BF6BCFC-2328-4D86-9228-06D372E18991}" destId="{399BDA68-95BF-4839-B74B-F67A24FE5599}" srcOrd="1" destOrd="0" presId="urn:microsoft.com/office/officeart/2018/2/layout/IconLabelList"/>
    <dgm:cxn modelId="{CD6AAC04-0C3A-43F6-8BF1-8FCF5E93BFD4}" type="presParOf" srcId="{8BF6BCFC-2328-4D86-9228-06D372E18991}" destId="{9756748A-7B65-4B41-AF5B-A38F83E587F1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44308E-7D68-4F24-B46C-45D0D8551094}" type="doc">
      <dgm:prSet loTypeId="urn:microsoft.com/office/officeart/2005/8/layout/cycle2" loCatId="cycle" qsTypeId="urn:microsoft.com/office/officeart/2005/8/quickstyle/simple1" qsCatId="simple" csTypeId="urn:microsoft.com/office/officeart/2005/8/colors/accent2_4" csCatId="accent2"/>
      <dgm:spPr/>
      <dgm:t>
        <a:bodyPr/>
        <a:lstStyle/>
        <a:p>
          <a:endParaRPr lang="fi-FI"/>
        </a:p>
      </dgm:t>
    </dgm:pt>
    <dgm:pt modelId="{9F53A363-9BB4-4296-9D1B-14BC50DC7C0A}">
      <dgm:prSet custT="1"/>
      <dgm:spPr/>
      <dgm:t>
        <a:bodyPr/>
        <a:lstStyle/>
        <a:p>
          <a:r>
            <a:rPr lang="fi-FI" sz="1600"/>
            <a:t>Ihmisarvon kunnioittaminen</a:t>
          </a:r>
        </a:p>
      </dgm:t>
    </dgm:pt>
    <dgm:pt modelId="{3B81AD26-B5E6-45FF-AC2B-E14FB4686531}" type="parTrans" cxnId="{EE17E657-7FCC-4171-9E01-5C42738F0CC2}">
      <dgm:prSet/>
      <dgm:spPr/>
      <dgm:t>
        <a:bodyPr/>
        <a:lstStyle/>
        <a:p>
          <a:endParaRPr lang="fi-FI"/>
        </a:p>
      </dgm:t>
    </dgm:pt>
    <dgm:pt modelId="{9440F452-E228-420E-81C9-00CCBE698C8B}" type="sibTrans" cxnId="{EE17E657-7FCC-4171-9E01-5C42738F0CC2}">
      <dgm:prSet custT="1"/>
      <dgm:spPr/>
      <dgm:t>
        <a:bodyPr/>
        <a:lstStyle/>
        <a:p>
          <a:endParaRPr lang="fi-FI" sz="1600"/>
        </a:p>
      </dgm:t>
    </dgm:pt>
    <dgm:pt modelId="{D1163BBF-DB15-4E42-8C61-D2395D310297}">
      <dgm:prSet custT="1"/>
      <dgm:spPr/>
      <dgm:t>
        <a:bodyPr/>
        <a:lstStyle/>
        <a:p>
          <a:r>
            <a:rPr lang="fi-FI" sz="1600" dirty="0"/>
            <a:t>Itsemääräämisoikeus</a:t>
          </a:r>
        </a:p>
      </dgm:t>
    </dgm:pt>
    <dgm:pt modelId="{DDB51C90-9B5A-4F76-8EA0-B87DFA3CD3B2}" type="parTrans" cxnId="{DF7E6357-40D0-4487-9689-E59A5D3F6024}">
      <dgm:prSet/>
      <dgm:spPr/>
      <dgm:t>
        <a:bodyPr/>
        <a:lstStyle/>
        <a:p>
          <a:endParaRPr lang="fi-FI"/>
        </a:p>
      </dgm:t>
    </dgm:pt>
    <dgm:pt modelId="{83797D62-BB04-4F9D-87D9-91986FA8F408}" type="sibTrans" cxnId="{DF7E6357-40D0-4487-9689-E59A5D3F6024}">
      <dgm:prSet custT="1"/>
      <dgm:spPr/>
      <dgm:t>
        <a:bodyPr/>
        <a:lstStyle/>
        <a:p>
          <a:endParaRPr lang="fi-FI" sz="1600"/>
        </a:p>
      </dgm:t>
    </dgm:pt>
    <dgm:pt modelId="{5BD954DF-D5A1-4C17-B240-407B798CBB96}">
      <dgm:prSet custT="1"/>
      <dgm:spPr/>
      <dgm:t>
        <a:bodyPr/>
        <a:lstStyle/>
        <a:p>
          <a:r>
            <a:rPr lang="fi-FI" sz="1600"/>
            <a:t>Oikeudenmukaisuus</a:t>
          </a:r>
        </a:p>
      </dgm:t>
    </dgm:pt>
    <dgm:pt modelId="{C03B92FC-0B12-4F12-B97C-65DA1741C46C}" type="parTrans" cxnId="{F0381849-DF33-48AA-B985-BE1C7D1D7504}">
      <dgm:prSet/>
      <dgm:spPr/>
      <dgm:t>
        <a:bodyPr/>
        <a:lstStyle/>
        <a:p>
          <a:endParaRPr lang="fi-FI"/>
        </a:p>
      </dgm:t>
    </dgm:pt>
    <dgm:pt modelId="{F0861F2C-F7A3-4B57-9A20-7F9CC8A33AE2}" type="sibTrans" cxnId="{F0381849-DF33-48AA-B985-BE1C7D1D7504}">
      <dgm:prSet custT="1"/>
      <dgm:spPr/>
      <dgm:t>
        <a:bodyPr/>
        <a:lstStyle/>
        <a:p>
          <a:endParaRPr lang="fi-FI" sz="1600"/>
        </a:p>
      </dgm:t>
    </dgm:pt>
    <dgm:pt modelId="{E7BB960B-5EE4-430E-AAB7-E91CB1C51D83}">
      <dgm:prSet custT="1"/>
      <dgm:spPr/>
      <dgm:t>
        <a:bodyPr/>
        <a:lstStyle/>
        <a:p>
          <a:r>
            <a:rPr lang="fi-FI" sz="1600"/>
            <a:t>Tasa-arvo</a:t>
          </a:r>
        </a:p>
      </dgm:t>
    </dgm:pt>
    <dgm:pt modelId="{17541AA9-96B9-4994-8976-DF71BDADD25A}" type="parTrans" cxnId="{26B596C6-7FF1-4420-A32F-EDB56BBE8DD5}">
      <dgm:prSet/>
      <dgm:spPr/>
      <dgm:t>
        <a:bodyPr/>
        <a:lstStyle/>
        <a:p>
          <a:endParaRPr lang="fi-FI"/>
        </a:p>
      </dgm:t>
    </dgm:pt>
    <dgm:pt modelId="{DEE65B7D-FAAC-473C-AE4B-7500B393970F}" type="sibTrans" cxnId="{26B596C6-7FF1-4420-A32F-EDB56BBE8DD5}">
      <dgm:prSet custT="1"/>
      <dgm:spPr/>
      <dgm:t>
        <a:bodyPr/>
        <a:lstStyle/>
        <a:p>
          <a:endParaRPr lang="fi-FI" sz="1600"/>
        </a:p>
      </dgm:t>
    </dgm:pt>
    <dgm:pt modelId="{2B887A08-DEAB-497A-893F-C8B0286C3ED9}">
      <dgm:prSet custT="1"/>
      <dgm:spPr/>
      <dgm:t>
        <a:bodyPr/>
        <a:lstStyle/>
        <a:p>
          <a:r>
            <a:rPr lang="fi-FI" sz="1600"/>
            <a:t>Vastuullisuus</a:t>
          </a:r>
        </a:p>
      </dgm:t>
    </dgm:pt>
    <dgm:pt modelId="{4544183F-9B51-4BC2-8E84-BA42B078CE90}" type="parTrans" cxnId="{2D24DEE7-6978-4669-A58F-F3645FB8240B}">
      <dgm:prSet/>
      <dgm:spPr/>
      <dgm:t>
        <a:bodyPr/>
        <a:lstStyle/>
        <a:p>
          <a:endParaRPr lang="fi-FI"/>
        </a:p>
      </dgm:t>
    </dgm:pt>
    <dgm:pt modelId="{2308E052-26F5-48B7-9461-B005EDE1311F}" type="sibTrans" cxnId="{2D24DEE7-6978-4669-A58F-F3645FB8240B}">
      <dgm:prSet custT="1"/>
      <dgm:spPr/>
      <dgm:t>
        <a:bodyPr/>
        <a:lstStyle/>
        <a:p>
          <a:endParaRPr lang="fi-FI" sz="1600"/>
        </a:p>
      </dgm:t>
    </dgm:pt>
    <dgm:pt modelId="{E87595D8-E084-4EA4-B14F-808FF5C7EF11}">
      <dgm:prSet custT="1"/>
      <dgm:spPr/>
      <dgm:t>
        <a:bodyPr/>
        <a:lstStyle/>
        <a:p>
          <a:r>
            <a:rPr lang="fi-FI" sz="1600"/>
            <a:t>Yhteisöllisyys</a:t>
          </a:r>
        </a:p>
      </dgm:t>
    </dgm:pt>
    <dgm:pt modelId="{514C8561-A4D2-42EC-B4DB-F2987448F73C}" type="parTrans" cxnId="{6A03B26B-E9F2-479B-BA40-62C64FAD20A2}">
      <dgm:prSet/>
      <dgm:spPr/>
      <dgm:t>
        <a:bodyPr/>
        <a:lstStyle/>
        <a:p>
          <a:endParaRPr lang="fi-FI"/>
        </a:p>
      </dgm:t>
    </dgm:pt>
    <dgm:pt modelId="{EDA5425F-6F3A-43EF-B42B-3A54F63464C9}" type="sibTrans" cxnId="{6A03B26B-E9F2-479B-BA40-62C64FAD20A2}">
      <dgm:prSet custT="1"/>
      <dgm:spPr/>
      <dgm:t>
        <a:bodyPr/>
        <a:lstStyle/>
        <a:p>
          <a:endParaRPr lang="fi-FI" sz="1600"/>
        </a:p>
      </dgm:t>
    </dgm:pt>
    <dgm:pt modelId="{23339A51-5132-43EB-9F03-93C7349CCE2C}">
      <dgm:prSet custT="1"/>
      <dgm:spPr/>
      <dgm:t>
        <a:bodyPr/>
        <a:lstStyle/>
        <a:p>
          <a:r>
            <a:rPr lang="fi-FI" sz="1600"/>
            <a:t>Toivo</a:t>
          </a:r>
        </a:p>
      </dgm:t>
    </dgm:pt>
    <dgm:pt modelId="{39474338-A301-4E1C-ADC1-5E7E71F4CD30}" type="parTrans" cxnId="{C58BCECF-BCC7-468B-9950-63B1249612D3}">
      <dgm:prSet/>
      <dgm:spPr/>
      <dgm:t>
        <a:bodyPr/>
        <a:lstStyle/>
        <a:p>
          <a:endParaRPr lang="fi-FI"/>
        </a:p>
      </dgm:t>
    </dgm:pt>
    <dgm:pt modelId="{9348C304-D460-4264-9D99-D7A84C79C534}" type="sibTrans" cxnId="{C58BCECF-BCC7-468B-9950-63B1249612D3}">
      <dgm:prSet custT="1"/>
      <dgm:spPr/>
      <dgm:t>
        <a:bodyPr/>
        <a:lstStyle/>
        <a:p>
          <a:endParaRPr lang="fi-FI" sz="1600"/>
        </a:p>
      </dgm:t>
    </dgm:pt>
    <dgm:pt modelId="{2ED05363-B96D-4348-B203-D77A3D50E903}" type="pres">
      <dgm:prSet presAssocID="{9844308E-7D68-4F24-B46C-45D0D8551094}" presName="cycle" presStyleCnt="0">
        <dgm:presLayoutVars>
          <dgm:dir/>
          <dgm:resizeHandles val="exact"/>
        </dgm:presLayoutVars>
      </dgm:prSet>
      <dgm:spPr/>
    </dgm:pt>
    <dgm:pt modelId="{761885CF-7FC8-4230-8D84-C95BB0D23BF2}" type="pres">
      <dgm:prSet presAssocID="{9F53A363-9BB4-4296-9D1B-14BC50DC7C0A}" presName="node" presStyleLbl="node1" presStyleIdx="0" presStyleCnt="7">
        <dgm:presLayoutVars>
          <dgm:bulletEnabled val="1"/>
        </dgm:presLayoutVars>
      </dgm:prSet>
      <dgm:spPr/>
    </dgm:pt>
    <dgm:pt modelId="{78487B8D-14EB-495B-9F08-D68F4937594C}" type="pres">
      <dgm:prSet presAssocID="{9440F452-E228-420E-81C9-00CCBE698C8B}" presName="sibTrans" presStyleLbl="sibTrans2D1" presStyleIdx="0" presStyleCnt="7"/>
      <dgm:spPr/>
    </dgm:pt>
    <dgm:pt modelId="{C1FD3D69-DCC8-452C-BDFB-DBFE37BBFBDE}" type="pres">
      <dgm:prSet presAssocID="{9440F452-E228-420E-81C9-00CCBE698C8B}" presName="connectorText" presStyleLbl="sibTrans2D1" presStyleIdx="0" presStyleCnt="7"/>
      <dgm:spPr/>
    </dgm:pt>
    <dgm:pt modelId="{D164A7DC-150F-4B0F-9B9D-8A30D506D409}" type="pres">
      <dgm:prSet presAssocID="{D1163BBF-DB15-4E42-8C61-D2395D310297}" presName="node" presStyleLbl="node1" presStyleIdx="1" presStyleCnt="7">
        <dgm:presLayoutVars>
          <dgm:bulletEnabled val="1"/>
        </dgm:presLayoutVars>
      </dgm:prSet>
      <dgm:spPr/>
    </dgm:pt>
    <dgm:pt modelId="{0C766266-9E29-4938-993D-646223E78F70}" type="pres">
      <dgm:prSet presAssocID="{83797D62-BB04-4F9D-87D9-91986FA8F408}" presName="sibTrans" presStyleLbl="sibTrans2D1" presStyleIdx="1" presStyleCnt="7"/>
      <dgm:spPr/>
    </dgm:pt>
    <dgm:pt modelId="{B5097F9E-88B4-4172-A875-ADFFC3FE7FF8}" type="pres">
      <dgm:prSet presAssocID="{83797D62-BB04-4F9D-87D9-91986FA8F408}" presName="connectorText" presStyleLbl="sibTrans2D1" presStyleIdx="1" presStyleCnt="7"/>
      <dgm:spPr/>
    </dgm:pt>
    <dgm:pt modelId="{16AFE1B8-5FDA-4315-9627-7C17E343E9CD}" type="pres">
      <dgm:prSet presAssocID="{5BD954DF-D5A1-4C17-B240-407B798CBB96}" presName="node" presStyleLbl="node1" presStyleIdx="2" presStyleCnt="7">
        <dgm:presLayoutVars>
          <dgm:bulletEnabled val="1"/>
        </dgm:presLayoutVars>
      </dgm:prSet>
      <dgm:spPr/>
    </dgm:pt>
    <dgm:pt modelId="{9136AA56-C7A6-4062-BBBC-8A57193E3159}" type="pres">
      <dgm:prSet presAssocID="{F0861F2C-F7A3-4B57-9A20-7F9CC8A33AE2}" presName="sibTrans" presStyleLbl="sibTrans2D1" presStyleIdx="2" presStyleCnt="7"/>
      <dgm:spPr/>
    </dgm:pt>
    <dgm:pt modelId="{8D3CAB66-14F7-457E-AB68-F1E98255A209}" type="pres">
      <dgm:prSet presAssocID="{F0861F2C-F7A3-4B57-9A20-7F9CC8A33AE2}" presName="connectorText" presStyleLbl="sibTrans2D1" presStyleIdx="2" presStyleCnt="7"/>
      <dgm:spPr/>
    </dgm:pt>
    <dgm:pt modelId="{D1BF73BF-8EAD-4FFF-8C44-88AECAAC7710}" type="pres">
      <dgm:prSet presAssocID="{E7BB960B-5EE4-430E-AAB7-E91CB1C51D83}" presName="node" presStyleLbl="node1" presStyleIdx="3" presStyleCnt="7">
        <dgm:presLayoutVars>
          <dgm:bulletEnabled val="1"/>
        </dgm:presLayoutVars>
      </dgm:prSet>
      <dgm:spPr/>
    </dgm:pt>
    <dgm:pt modelId="{69118009-AEA5-4ED5-AC15-F87F53620B94}" type="pres">
      <dgm:prSet presAssocID="{DEE65B7D-FAAC-473C-AE4B-7500B393970F}" presName="sibTrans" presStyleLbl="sibTrans2D1" presStyleIdx="3" presStyleCnt="7"/>
      <dgm:spPr/>
    </dgm:pt>
    <dgm:pt modelId="{BF94BEDB-66D3-4E8D-8F2B-D764D2F27F04}" type="pres">
      <dgm:prSet presAssocID="{DEE65B7D-FAAC-473C-AE4B-7500B393970F}" presName="connectorText" presStyleLbl="sibTrans2D1" presStyleIdx="3" presStyleCnt="7"/>
      <dgm:spPr/>
    </dgm:pt>
    <dgm:pt modelId="{8CD80675-D1A6-4834-8360-4FD409EA3855}" type="pres">
      <dgm:prSet presAssocID="{2B887A08-DEAB-497A-893F-C8B0286C3ED9}" presName="node" presStyleLbl="node1" presStyleIdx="4" presStyleCnt="7">
        <dgm:presLayoutVars>
          <dgm:bulletEnabled val="1"/>
        </dgm:presLayoutVars>
      </dgm:prSet>
      <dgm:spPr/>
    </dgm:pt>
    <dgm:pt modelId="{9E96059A-75F4-42F0-BC0F-7678A0BDFD9C}" type="pres">
      <dgm:prSet presAssocID="{2308E052-26F5-48B7-9461-B005EDE1311F}" presName="sibTrans" presStyleLbl="sibTrans2D1" presStyleIdx="4" presStyleCnt="7"/>
      <dgm:spPr/>
    </dgm:pt>
    <dgm:pt modelId="{FB0B64F6-746A-4D9A-AE94-95779677A6E7}" type="pres">
      <dgm:prSet presAssocID="{2308E052-26F5-48B7-9461-B005EDE1311F}" presName="connectorText" presStyleLbl="sibTrans2D1" presStyleIdx="4" presStyleCnt="7"/>
      <dgm:spPr/>
    </dgm:pt>
    <dgm:pt modelId="{02C29223-5CB4-42A6-AD64-470124FB716D}" type="pres">
      <dgm:prSet presAssocID="{E87595D8-E084-4EA4-B14F-808FF5C7EF11}" presName="node" presStyleLbl="node1" presStyleIdx="5" presStyleCnt="7">
        <dgm:presLayoutVars>
          <dgm:bulletEnabled val="1"/>
        </dgm:presLayoutVars>
      </dgm:prSet>
      <dgm:spPr/>
    </dgm:pt>
    <dgm:pt modelId="{7F4DF414-768B-4CD7-B1E6-F46317E0BAF6}" type="pres">
      <dgm:prSet presAssocID="{EDA5425F-6F3A-43EF-B42B-3A54F63464C9}" presName="sibTrans" presStyleLbl="sibTrans2D1" presStyleIdx="5" presStyleCnt="7"/>
      <dgm:spPr/>
    </dgm:pt>
    <dgm:pt modelId="{5970C5A4-D257-4534-BDAB-510CFE509825}" type="pres">
      <dgm:prSet presAssocID="{EDA5425F-6F3A-43EF-B42B-3A54F63464C9}" presName="connectorText" presStyleLbl="sibTrans2D1" presStyleIdx="5" presStyleCnt="7"/>
      <dgm:spPr/>
    </dgm:pt>
    <dgm:pt modelId="{6349BC66-85C6-444F-910D-71EE954564D1}" type="pres">
      <dgm:prSet presAssocID="{23339A51-5132-43EB-9F03-93C7349CCE2C}" presName="node" presStyleLbl="node1" presStyleIdx="6" presStyleCnt="7">
        <dgm:presLayoutVars>
          <dgm:bulletEnabled val="1"/>
        </dgm:presLayoutVars>
      </dgm:prSet>
      <dgm:spPr/>
    </dgm:pt>
    <dgm:pt modelId="{0C2F7326-4C21-477F-804F-572B5C4B6660}" type="pres">
      <dgm:prSet presAssocID="{9348C304-D460-4264-9D99-D7A84C79C534}" presName="sibTrans" presStyleLbl="sibTrans2D1" presStyleIdx="6" presStyleCnt="7"/>
      <dgm:spPr/>
    </dgm:pt>
    <dgm:pt modelId="{C6D91D54-03F0-4C5B-9E2C-D53B046A7C98}" type="pres">
      <dgm:prSet presAssocID="{9348C304-D460-4264-9D99-D7A84C79C534}" presName="connectorText" presStyleLbl="sibTrans2D1" presStyleIdx="6" presStyleCnt="7"/>
      <dgm:spPr/>
    </dgm:pt>
  </dgm:ptLst>
  <dgm:cxnLst>
    <dgm:cxn modelId="{48706F07-FCE3-4E7E-BD5F-7179B1A7A8B9}" type="presOf" srcId="{83797D62-BB04-4F9D-87D9-91986FA8F408}" destId="{0C766266-9E29-4938-993D-646223E78F70}" srcOrd="0" destOrd="0" presId="urn:microsoft.com/office/officeart/2005/8/layout/cycle2"/>
    <dgm:cxn modelId="{3826E80E-01D9-4C7C-9A64-8AB9D62CED90}" type="presOf" srcId="{9440F452-E228-420E-81C9-00CCBE698C8B}" destId="{C1FD3D69-DCC8-452C-BDFB-DBFE37BBFBDE}" srcOrd="1" destOrd="0" presId="urn:microsoft.com/office/officeart/2005/8/layout/cycle2"/>
    <dgm:cxn modelId="{AA3D971A-1768-476C-BB0E-DC27009AED0E}" type="presOf" srcId="{9348C304-D460-4264-9D99-D7A84C79C534}" destId="{C6D91D54-03F0-4C5B-9E2C-D53B046A7C98}" srcOrd="1" destOrd="0" presId="urn:microsoft.com/office/officeart/2005/8/layout/cycle2"/>
    <dgm:cxn modelId="{33676635-C24F-4764-AA3F-A5210E4EA53D}" type="presOf" srcId="{23339A51-5132-43EB-9F03-93C7349CCE2C}" destId="{6349BC66-85C6-444F-910D-71EE954564D1}" srcOrd="0" destOrd="0" presId="urn:microsoft.com/office/officeart/2005/8/layout/cycle2"/>
    <dgm:cxn modelId="{606E3236-7060-479F-B0E6-A65EEC23F0A4}" type="presOf" srcId="{D1163BBF-DB15-4E42-8C61-D2395D310297}" destId="{D164A7DC-150F-4B0F-9B9D-8A30D506D409}" srcOrd="0" destOrd="0" presId="urn:microsoft.com/office/officeart/2005/8/layout/cycle2"/>
    <dgm:cxn modelId="{99DA6B62-D999-45BC-9D8E-959A49D6933E}" type="presOf" srcId="{DEE65B7D-FAAC-473C-AE4B-7500B393970F}" destId="{BF94BEDB-66D3-4E8D-8F2B-D764D2F27F04}" srcOrd="1" destOrd="0" presId="urn:microsoft.com/office/officeart/2005/8/layout/cycle2"/>
    <dgm:cxn modelId="{97DD6347-9FDC-44A4-BC68-C0C000A1D1A1}" type="presOf" srcId="{2B887A08-DEAB-497A-893F-C8B0286C3ED9}" destId="{8CD80675-D1A6-4834-8360-4FD409EA3855}" srcOrd="0" destOrd="0" presId="urn:microsoft.com/office/officeart/2005/8/layout/cycle2"/>
    <dgm:cxn modelId="{F0381849-DF33-48AA-B985-BE1C7D1D7504}" srcId="{9844308E-7D68-4F24-B46C-45D0D8551094}" destId="{5BD954DF-D5A1-4C17-B240-407B798CBB96}" srcOrd="2" destOrd="0" parTransId="{C03B92FC-0B12-4F12-B97C-65DA1741C46C}" sibTransId="{F0861F2C-F7A3-4B57-9A20-7F9CC8A33AE2}"/>
    <dgm:cxn modelId="{6A03B26B-E9F2-479B-BA40-62C64FAD20A2}" srcId="{9844308E-7D68-4F24-B46C-45D0D8551094}" destId="{E87595D8-E084-4EA4-B14F-808FF5C7EF11}" srcOrd="5" destOrd="0" parTransId="{514C8561-A4D2-42EC-B4DB-F2987448F73C}" sibTransId="{EDA5425F-6F3A-43EF-B42B-3A54F63464C9}"/>
    <dgm:cxn modelId="{DF7E6357-40D0-4487-9689-E59A5D3F6024}" srcId="{9844308E-7D68-4F24-B46C-45D0D8551094}" destId="{D1163BBF-DB15-4E42-8C61-D2395D310297}" srcOrd="1" destOrd="0" parTransId="{DDB51C90-9B5A-4F76-8EA0-B87DFA3CD3B2}" sibTransId="{83797D62-BB04-4F9D-87D9-91986FA8F408}"/>
    <dgm:cxn modelId="{EE17E657-7FCC-4171-9E01-5C42738F0CC2}" srcId="{9844308E-7D68-4F24-B46C-45D0D8551094}" destId="{9F53A363-9BB4-4296-9D1B-14BC50DC7C0A}" srcOrd="0" destOrd="0" parTransId="{3B81AD26-B5E6-45FF-AC2B-E14FB4686531}" sibTransId="{9440F452-E228-420E-81C9-00CCBE698C8B}"/>
    <dgm:cxn modelId="{DD36BF79-AAF3-4801-B00B-19705A7395F8}" type="presOf" srcId="{F0861F2C-F7A3-4B57-9A20-7F9CC8A33AE2}" destId="{8D3CAB66-14F7-457E-AB68-F1E98255A209}" srcOrd="1" destOrd="0" presId="urn:microsoft.com/office/officeart/2005/8/layout/cycle2"/>
    <dgm:cxn modelId="{A0696681-24C4-4CB0-9B1F-8E9CF995CC82}" type="presOf" srcId="{9844308E-7D68-4F24-B46C-45D0D8551094}" destId="{2ED05363-B96D-4348-B203-D77A3D50E903}" srcOrd="0" destOrd="0" presId="urn:microsoft.com/office/officeart/2005/8/layout/cycle2"/>
    <dgm:cxn modelId="{A61C26A5-BAC0-43A8-B42F-882E6F486841}" type="presOf" srcId="{9440F452-E228-420E-81C9-00CCBE698C8B}" destId="{78487B8D-14EB-495B-9F08-D68F4937594C}" srcOrd="0" destOrd="0" presId="urn:microsoft.com/office/officeart/2005/8/layout/cycle2"/>
    <dgm:cxn modelId="{26A3F1A7-A9A7-4CC9-9014-CB41E2782858}" type="presOf" srcId="{EDA5425F-6F3A-43EF-B42B-3A54F63464C9}" destId="{7F4DF414-768B-4CD7-B1E6-F46317E0BAF6}" srcOrd="0" destOrd="0" presId="urn:microsoft.com/office/officeart/2005/8/layout/cycle2"/>
    <dgm:cxn modelId="{5AA049AE-2EEF-4559-8974-1B33C46C4C44}" type="presOf" srcId="{9348C304-D460-4264-9D99-D7A84C79C534}" destId="{0C2F7326-4C21-477F-804F-572B5C4B6660}" srcOrd="0" destOrd="0" presId="urn:microsoft.com/office/officeart/2005/8/layout/cycle2"/>
    <dgm:cxn modelId="{DA63F2AF-3C7C-4291-B7C8-864BEEDB0C87}" type="presOf" srcId="{9F53A363-9BB4-4296-9D1B-14BC50DC7C0A}" destId="{761885CF-7FC8-4230-8D84-C95BB0D23BF2}" srcOrd="0" destOrd="0" presId="urn:microsoft.com/office/officeart/2005/8/layout/cycle2"/>
    <dgm:cxn modelId="{889F0FB8-061F-4690-8A13-82267965E182}" type="presOf" srcId="{83797D62-BB04-4F9D-87D9-91986FA8F408}" destId="{B5097F9E-88B4-4172-A875-ADFFC3FE7FF8}" srcOrd="1" destOrd="0" presId="urn:microsoft.com/office/officeart/2005/8/layout/cycle2"/>
    <dgm:cxn modelId="{2E1BBCC3-2C92-482D-85C2-A692690C3E23}" type="presOf" srcId="{E87595D8-E084-4EA4-B14F-808FF5C7EF11}" destId="{02C29223-5CB4-42A6-AD64-470124FB716D}" srcOrd="0" destOrd="0" presId="urn:microsoft.com/office/officeart/2005/8/layout/cycle2"/>
    <dgm:cxn modelId="{26B596C6-7FF1-4420-A32F-EDB56BBE8DD5}" srcId="{9844308E-7D68-4F24-B46C-45D0D8551094}" destId="{E7BB960B-5EE4-430E-AAB7-E91CB1C51D83}" srcOrd="3" destOrd="0" parTransId="{17541AA9-96B9-4994-8976-DF71BDADD25A}" sibTransId="{DEE65B7D-FAAC-473C-AE4B-7500B393970F}"/>
    <dgm:cxn modelId="{C58BCECF-BCC7-468B-9950-63B1249612D3}" srcId="{9844308E-7D68-4F24-B46C-45D0D8551094}" destId="{23339A51-5132-43EB-9F03-93C7349CCE2C}" srcOrd="6" destOrd="0" parTransId="{39474338-A301-4E1C-ADC1-5E7E71F4CD30}" sibTransId="{9348C304-D460-4264-9D99-D7A84C79C534}"/>
    <dgm:cxn modelId="{4137D6D4-126F-4100-8E65-90306971478D}" type="presOf" srcId="{EDA5425F-6F3A-43EF-B42B-3A54F63464C9}" destId="{5970C5A4-D257-4534-BDAB-510CFE509825}" srcOrd="1" destOrd="0" presId="urn:microsoft.com/office/officeart/2005/8/layout/cycle2"/>
    <dgm:cxn modelId="{82686DD6-C675-4215-8A13-19F2AE2C1FEA}" type="presOf" srcId="{2308E052-26F5-48B7-9461-B005EDE1311F}" destId="{9E96059A-75F4-42F0-BC0F-7678A0BDFD9C}" srcOrd="0" destOrd="0" presId="urn:microsoft.com/office/officeart/2005/8/layout/cycle2"/>
    <dgm:cxn modelId="{904EDADD-1DD9-4CF7-862E-2B5DB9723F30}" type="presOf" srcId="{DEE65B7D-FAAC-473C-AE4B-7500B393970F}" destId="{69118009-AEA5-4ED5-AC15-F87F53620B94}" srcOrd="0" destOrd="0" presId="urn:microsoft.com/office/officeart/2005/8/layout/cycle2"/>
    <dgm:cxn modelId="{8DFBBCE1-4817-40E2-A339-8248FAED0CAE}" type="presOf" srcId="{E7BB960B-5EE4-430E-AAB7-E91CB1C51D83}" destId="{D1BF73BF-8EAD-4FFF-8C44-88AECAAC7710}" srcOrd="0" destOrd="0" presId="urn:microsoft.com/office/officeart/2005/8/layout/cycle2"/>
    <dgm:cxn modelId="{81883EE4-3B3B-441A-A48E-C0096908D8E3}" type="presOf" srcId="{2308E052-26F5-48B7-9461-B005EDE1311F}" destId="{FB0B64F6-746A-4D9A-AE94-95779677A6E7}" srcOrd="1" destOrd="0" presId="urn:microsoft.com/office/officeart/2005/8/layout/cycle2"/>
    <dgm:cxn modelId="{CE982FE5-6379-4C24-8FF9-86A4812C763F}" type="presOf" srcId="{5BD954DF-D5A1-4C17-B240-407B798CBB96}" destId="{16AFE1B8-5FDA-4315-9627-7C17E343E9CD}" srcOrd="0" destOrd="0" presId="urn:microsoft.com/office/officeart/2005/8/layout/cycle2"/>
    <dgm:cxn modelId="{2D24DEE7-6978-4669-A58F-F3645FB8240B}" srcId="{9844308E-7D68-4F24-B46C-45D0D8551094}" destId="{2B887A08-DEAB-497A-893F-C8B0286C3ED9}" srcOrd="4" destOrd="0" parTransId="{4544183F-9B51-4BC2-8E84-BA42B078CE90}" sibTransId="{2308E052-26F5-48B7-9461-B005EDE1311F}"/>
    <dgm:cxn modelId="{DF6F43F9-44E5-46CA-BA2C-30726DB55F97}" type="presOf" srcId="{F0861F2C-F7A3-4B57-9A20-7F9CC8A33AE2}" destId="{9136AA56-C7A6-4062-BBBC-8A57193E3159}" srcOrd="0" destOrd="0" presId="urn:microsoft.com/office/officeart/2005/8/layout/cycle2"/>
    <dgm:cxn modelId="{DD4F31A8-C1D2-48A7-AE82-716C5959A947}" type="presParOf" srcId="{2ED05363-B96D-4348-B203-D77A3D50E903}" destId="{761885CF-7FC8-4230-8D84-C95BB0D23BF2}" srcOrd="0" destOrd="0" presId="urn:microsoft.com/office/officeart/2005/8/layout/cycle2"/>
    <dgm:cxn modelId="{1CDB3260-DFC9-41FC-87AA-7CAF291B21C2}" type="presParOf" srcId="{2ED05363-B96D-4348-B203-D77A3D50E903}" destId="{78487B8D-14EB-495B-9F08-D68F4937594C}" srcOrd="1" destOrd="0" presId="urn:microsoft.com/office/officeart/2005/8/layout/cycle2"/>
    <dgm:cxn modelId="{A39A8F0B-E474-4C47-B734-58340B59844A}" type="presParOf" srcId="{78487B8D-14EB-495B-9F08-D68F4937594C}" destId="{C1FD3D69-DCC8-452C-BDFB-DBFE37BBFBDE}" srcOrd="0" destOrd="0" presId="urn:microsoft.com/office/officeart/2005/8/layout/cycle2"/>
    <dgm:cxn modelId="{1473B14D-B1E2-4E3F-9DD4-F73FB651519B}" type="presParOf" srcId="{2ED05363-B96D-4348-B203-D77A3D50E903}" destId="{D164A7DC-150F-4B0F-9B9D-8A30D506D409}" srcOrd="2" destOrd="0" presId="urn:microsoft.com/office/officeart/2005/8/layout/cycle2"/>
    <dgm:cxn modelId="{132291DE-6AEF-4BC2-A950-D80EE595EE88}" type="presParOf" srcId="{2ED05363-B96D-4348-B203-D77A3D50E903}" destId="{0C766266-9E29-4938-993D-646223E78F70}" srcOrd="3" destOrd="0" presId="urn:microsoft.com/office/officeart/2005/8/layout/cycle2"/>
    <dgm:cxn modelId="{826D2DBC-2686-4DBF-A051-0969E9B449CA}" type="presParOf" srcId="{0C766266-9E29-4938-993D-646223E78F70}" destId="{B5097F9E-88B4-4172-A875-ADFFC3FE7FF8}" srcOrd="0" destOrd="0" presId="urn:microsoft.com/office/officeart/2005/8/layout/cycle2"/>
    <dgm:cxn modelId="{7EAFBB7A-402C-4820-B279-0C0FFC88810C}" type="presParOf" srcId="{2ED05363-B96D-4348-B203-D77A3D50E903}" destId="{16AFE1B8-5FDA-4315-9627-7C17E343E9CD}" srcOrd="4" destOrd="0" presId="urn:microsoft.com/office/officeart/2005/8/layout/cycle2"/>
    <dgm:cxn modelId="{0492F24C-B6F1-4702-A1E0-1A9BC11EDAD4}" type="presParOf" srcId="{2ED05363-B96D-4348-B203-D77A3D50E903}" destId="{9136AA56-C7A6-4062-BBBC-8A57193E3159}" srcOrd="5" destOrd="0" presId="urn:microsoft.com/office/officeart/2005/8/layout/cycle2"/>
    <dgm:cxn modelId="{647CB821-BBAB-4352-9CB0-0FA3A9F2E3BC}" type="presParOf" srcId="{9136AA56-C7A6-4062-BBBC-8A57193E3159}" destId="{8D3CAB66-14F7-457E-AB68-F1E98255A209}" srcOrd="0" destOrd="0" presId="urn:microsoft.com/office/officeart/2005/8/layout/cycle2"/>
    <dgm:cxn modelId="{1C0940E1-DB25-4AFD-AF43-8207865BA34D}" type="presParOf" srcId="{2ED05363-B96D-4348-B203-D77A3D50E903}" destId="{D1BF73BF-8EAD-4FFF-8C44-88AECAAC7710}" srcOrd="6" destOrd="0" presId="urn:microsoft.com/office/officeart/2005/8/layout/cycle2"/>
    <dgm:cxn modelId="{A1CEA26A-C7DD-455A-A58D-42FC46A3BEB2}" type="presParOf" srcId="{2ED05363-B96D-4348-B203-D77A3D50E903}" destId="{69118009-AEA5-4ED5-AC15-F87F53620B94}" srcOrd="7" destOrd="0" presId="urn:microsoft.com/office/officeart/2005/8/layout/cycle2"/>
    <dgm:cxn modelId="{B199F559-B332-4D9B-9F57-ACCD75248EE4}" type="presParOf" srcId="{69118009-AEA5-4ED5-AC15-F87F53620B94}" destId="{BF94BEDB-66D3-4E8D-8F2B-D764D2F27F04}" srcOrd="0" destOrd="0" presId="urn:microsoft.com/office/officeart/2005/8/layout/cycle2"/>
    <dgm:cxn modelId="{D80EED37-3254-4202-BCA5-66F811097AF2}" type="presParOf" srcId="{2ED05363-B96D-4348-B203-D77A3D50E903}" destId="{8CD80675-D1A6-4834-8360-4FD409EA3855}" srcOrd="8" destOrd="0" presId="urn:microsoft.com/office/officeart/2005/8/layout/cycle2"/>
    <dgm:cxn modelId="{1947C97E-2B5A-49B0-BD5A-C2EA4EB14CAD}" type="presParOf" srcId="{2ED05363-B96D-4348-B203-D77A3D50E903}" destId="{9E96059A-75F4-42F0-BC0F-7678A0BDFD9C}" srcOrd="9" destOrd="0" presId="urn:microsoft.com/office/officeart/2005/8/layout/cycle2"/>
    <dgm:cxn modelId="{DA9B0BA5-0AFA-4E9E-91D5-1BA06D46A19E}" type="presParOf" srcId="{9E96059A-75F4-42F0-BC0F-7678A0BDFD9C}" destId="{FB0B64F6-746A-4D9A-AE94-95779677A6E7}" srcOrd="0" destOrd="0" presId="urn:microsoft.com/office/officeart/2005/8/layout/cycle2"/>
    <dgm:cxn modelId="{CB59B9B5-B1BD-4005-8DC7-39D533936B2C}" type="presParOf" srcId="{2ED05363-B96D-4348-B203-D77A3D50E903}" destId="{02C29223-5CB4-42A6-AD64-470124FB716D}" srcOrd="10" destOrd="0" presId="urn:microsoft.com/office/officeart/2005/8/layout/cycle2"/>
    <dgm:cxn modelId="{22AAA963-2A4A-4BA0-87D0-8248D1916F50}" type="presParOf" srcId="{2ED05363-B96D-4348-B203-D77A3D50E903}" destId="{7F4DF414-768B-4CD7-B1E6-F46317E0BAF6}" srcOrd="11" destOrd="0" presId="urn:microsoft.com/office/officeart/2005/8/layout/cycle2"/>
    <dgm:cxn modelId="{17C827A7-4358-4864-90B2-9478C5F4500F}" type="presParOf" srcId="{7F4DF414-768B-4CD7-B1E6-F46317E0BAF6}" destId="{5970C5A4-D257-4534-BDAB-510CFE509825}" srcOrd="0" destOrd="0" presId="urn:microsoft.com/office/officeart/2005/8/layout/cycle2"/>
    <dgm:cxn modelId="{CF308C87-DD5A-4EC8-95F7-0C4676F9507F}" type="presParOf" srcId="{2ED05363-B96D-4348-B203-D77A3D50E903}" destId="{6349BC66-85C6-444F-910D-71EE954564D1}" srcOrd="12" destOrd="0" presId="urn:microsoft.com/office/officeart/2005/8/layout/cycle2"/>
    <dgm:cxn modelId="{0B16C99A-6482-47EC-BCA5-8EE8C14716F6}" type="presParOf" srcId="{2ED05363-B96D-4348-B203-D77A3D50E903}" destId="{0C2F7326-4C21-477F-804F-572B5C4B6660}" srcOrd="13" destOrd="0" presId="urn:microsoft.com/office/officeart/2005/8/layout/cycle2"/>
    <dgm:cxn modelId="{F7D4F05E-F46D-4014-BDCD-B24FE810DEB0}" type="presParOf" srcId="{0C2F7326-4C21-477F-804F-572B5C4B6660}" destId="{C6D91D54-03F0-4C5B-9E2C-D53B046A7C98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83B7AE-3E51-4632-B8B0-C1AAE38BE058}">
      <dsp:nvSpPr>
        <dsp:cNvPr id="0" name=""/>
        <dsp:cNvSpPr/>
      </dsp:nvSpPr>
      <dsp:spPr>
        <a:xfrm>
          <a:off x="1747800" y="609132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B385DF-F0DC-4D96-BB70-1DA805693816}">
      <dsp:nvSpPr>
        <dsp:cNvPr id="0" name=""/>
        <dsp:cNvSpPr/>
      </dsp:nvSpPr>
      <dsp:spPr>
        <a:xfrm>
          <a:off x="559800" y="3023411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Kysymykset oikeasta ja väärästä, hyvästä elämästä, moraalista, arvoista</a:t>
          </a:r>
          <a:endParaRPr lang="en-US" sz="2200" kern="1200"/>
        </a:p>
      </dsp:txBody>
      <dsp:txXfrm>
        <a:off x="559800" y="3023411"/>
        <a:ext cx="4320000" cy="720000"/>
      </dsp:txXfrm>
    </dsp:sp>
    <dsp:sp modelId="{5B6DB6DE-8CDA-49B3-88A8-CD390AE8935C}">
      <dsp:nvSpPr>
        <dsp:cNvPr id="0" name=""/>
        <dsp:cNvSpPr/>
      </dsp:nvSpPr>
      <dsp:spPr>
        <a:xfrm>
          <a:off x="6823800" y="609132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56748A-7B65-4B41-AF5B-A38F83E587F1}">
      <dsp:nvSpPr>
        <dsp:cNvPr id="0" name=""/>
        <dsp:cNvSpPr/>
      </dsp:nvSpPr>
      <dsp:spPr>
        <a:xfrm>
          <a:off x="5635800" y="3023411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Ei ole kovinkaan yksiselitteistä</a:t>
          </a:r>
          <a:endParaRPr lang="en-US" sz="2200" kern="1200"/>
        </a:p>
      </dsp:txBody>
      <dsp:txXfrm>
        <a:off x="5635800" y="3023411"/>
        <a:ext cx="43200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1885CF-7FC8-4230-8D84-C95BB0D23BF2}">
      <dsp:nvSpPr>
        <dsp:cNvPr id="0" name=""/>
        <dsp:cNvSpPr/>
      </dsp:nvSpPr>
      <dsp:spPr>
        <a:xfrm>
          <a:off x="4881984" y="2579"/>
          <a:ext cx="1460621" cy="1460621"/>
        </a:xfrm>
        <a:prstGeom prst="ellipse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Ihmisarvon kunnioittaminen</a:t>
          </a:r>
        </a:p>
      </dsp:txBody>
      <dsp:txXfrm>
        <a:off x="5095887" y="216482"/>
        <a:ext cx="1032815" cy="1032815"/>
      </dsp:txXfrm>
    </dsp:sp>
    <dsp:sp modelId="{78487B8D-14EB-495B-9F08-D68F4937594C}">
      <dsp:nvSpPr>
        <dsp:cNvPr id="0" name=""/>
        <dsp:cNvSpPr/>
      </dsp:nvSpPr>
      <dsp:spPr>
        <a:xfrm rot="1542857">
          <a:off x="6396105" y="957245"/>
          <a:ext cx="387777" cy="4929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600" kern="1200"/>
        </a:p>
      </dsp:txBody>
      <dsp:txXfrm>
        <a:off x="6401865" y="1030600"/>
        <a:ext cx="271444" cy="295775"/>
      </dsp:txXfrm>
    </dsp:sp>
    <dsp:sp modelId="{D164A7DC-150F-4B0F-9B9D-8A30D506D409}">
      <dsp:nvSpPr>
        <dsp:cNvPr id="0" name=""/>
        <dsp:cNvSpPr/>
      </dsp:nvSpPr>
      <dsp:spPr>
        <a:xfrm>
          <a:off x="6857158" y="953772"/>
          <a:ext cx="1460621" cy="1460621"/>
        </a:xfrm>
        <a:prstGeom prst="ellipse">
          <a:avLst/>
        </a:prstGeom>
        <a:solidFill>
          <a:schemeClr val="accent2">
            <a:shade val="50000"/>
            <a:hueOff val="-168907"/>
            <a:satOff val="2224"/>
            <a:lumOff val="1331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Itsemääräämisoikeus</a:t>
          </a:r>
        </a:p>
      </dsp:txBody>
      <dsp:txXfrm>
        <a:off x="7071061" y="1167675"/>
        <a:ext cx="1032815" cy="1032815"/>
      </dsp:txXfrm>
    </dsp:sp>
    <dsp:sp modelId="{0C766266-9E29-4938-993D-646223E78F70}">
      <dsp:nvSpPr>
        <dsp:cNvPr id="0" name=""/>
        <dsp:cNvSpPr/>
      </dsp:nvSpPr>
      <dsp:spPr>
        <a:xfrm rot="4628571">
          <a:off x="7635052" y="2495560"/>
          <a:ext cx="387777" cy="4929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164195"/>
            <a:satOff val="117"/>
            <a:lumOff val="917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600" kern="1200"/>
        </a:p>
      </dsp:txBody>
      <dsp:txXfrm>
        <a:off x="7680275" y="2537444"/>
        <a:ext cx="271444" cy="295775"/>
      </dsp:txXfrm>
    </dsp:sp>
    <dsp:sp modelId="{16AFE1B8-5FDA-4315-9627-7C17E343E9CD}">
      <dsp:nvSpPr>
        <dsp:cNvPr id="0" name=""/>
        <dsp:cNvSpPr/>
      </dsp:nvSpPr>
      <dsp:spPr>
        <a:xfrm>
          <a:off x="7344985" y="3091085"/>
          <a:ext cx="1460621" cy="1460621"/>
        </a:xfrm>
        <a:prstGeom prst="ellipse">
          <a:avLst/>
        </a:prstGeom>
        <a:solidFill>
          <a:schemeClr val="accent2">
            <a:shade val="50000"/>
            <a:hueOff val="-337813"/>
            <a:satOff val="4447"/>
            <a:lumOff val="266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Oikeudenmukaisuus</a:t>
          </a:r>
        </a:p>
      </dsp:txBody>
      <dsp:txXfrm>
        <a:off x="7558888" y="3304988"/>
        <a:ext cx="1032815" cy="1032815"/>
      </dsp:txXfrm>
    </dsp:sp>
    <dsp:sp modelId="{9136AA56-C7A6-4062-BBBC-8A57193E3159}">
      <dsp:nvSpPr>
        <dsp:cNvPr id="0" name=""/>
        <dsp:cNvSpPr/>
      </dsp:nvSpPr>
      <dsp:spPr>
        <a:xfrm rot="7714286">
          <a:off x="7204819" y="4423331"/>
          <a:ext cx="387777" cy="4929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328389"/>
            <a:satOff val="234"/>
            <a:lumOff val="1835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600" kern="1200"/>
        </a:p>
      </dsp:txBody>
      <dsp:txXfrm rot="10800000">
        <a:off x="7299252" y="4476447"/>
        <a:ext cx="271444" cy="295775"/>
      </dsp:txXfrm>
    </dsp:sp>
    <dsp:sp modelId="{D1BF73BF-8EAD-4FFF-8C44-88AECAAC7710}">
      <dsp:nvSpPr>
        <dsp:cNvPr id="0" name=""/>
        <dsp:cNvSpPr/>
      </dsp:nvSpPr>
      <dsp:spPr>
        <a:xfrm>
          <a:off x="5978123" y="4805076"/>
          <a:ext cx="1460621" cy="1460621"/>
        </a:xfrm>
        <a:prstGeom prst="ellipse">
          <a:avLst/>
        </a:prstGeom>
        <a:solidFill>
          <a:schemeClr val="accent2">
            <a:shade val="50000"/>
            <a:hueOff val="-506720"/>
            <a:satOff val="6671"/>
            <a:lumOff val="399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Tasa-arvo</a:t>
          </a:r>
        </a:p>
      </dsp:txBody>
      <dsp:txXfrm>
        <a:off x="6192026" y="5018979"/>
        <a:ext cx="1032815" cy="1032815"/>
      </dsp:txXfrm>
    </dsp:sp>
    <dsp:sp modelId="{69118009-AEA5-4ED5-AC15-F87F53620B94}">
      <dsp:nvSpPr>
        <dsp:cNvPr id="0" name=""/>
        <dsp:cNvSpPr/>
      </dsp:nvSpPr>
      <dsp:spPr>
        <a:xfrm rot="10800000">
          <a:off x="5429381" y="5288907"/>
          <a:ext cx="387777" cy="4929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492584"/>
            <a:satOff val="351"/>
            <a:lumOff val="2752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600" kern="1200"/>
        </a:p>
      </dsp:txBody>
      <dsp:txXfrm rot="10800000">
        <a:off x="5545714" y="5387499"/>
        <a:ext cx="271444" cy="295775"/>
      </dsp:txXfrm>
    </dsp:sp>
    <dsp:sp modelId="{8CD80675-D1A6-4834-8360-4FD409EA3855}">
      <dsp:nvSpPr>
        <dsp:cNvPr id="0" name=""/>
        <dsp:cNvSpPr/>
      </dsp:nvSpPr>
      <dsp:spPr>
        <a:xfrm>
          <a:off x="3785845" y="4805076"/>
          <a:ext cx="1460621" cy="1460621"/>
        </a:xfrm>
        <a:prstGeom prst="ellipse">
          <a:avLst/>
        </a:prstGeom>
        <a:solidFill>
          <a:schemeClr val="accent2">
            <a:shade val="50000"/>
            <a:hueOff val="-506720"/>
            <a:satOff val="6671"/>
            <a:lumOff val="399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Vastuullisuus</a:t>
          </a:r>
        </a:p>
      </dsp:txBody>
      <dsp:txXfrm>
        <a:off x="3999748" y="5018979"/>
        <a:ext cx="1032815" cy="1032815"/>
      </dsp:txXfrm>
    </dsp:sp>
    <dsp:sp modelId="{9E96059A-75F4-42F0-BC0F-7678A0BDFD9C}">
      <dsp:nvSpPr>
        <dsp:cNvPr id="0" name=""/>
        <dsp:cNvSpPr/>
      </dsp:nvSpPr>
      <dsp:spPr>
        <a:xfrm rot="13885714">
          <a:off x="3645679" y="4440492"/>
          <a:ext cx="387777" cy="4929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492584"/>
            <a:satOff val="351"/>
            <a:lumOff val="2752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600" kern="1200"/>
        </a:p>
      </dsp:txBody>
      <dsp:txXfrm rot="10800000">
        <a:off x="3740112" y="4584560"/>
        <a:ext cx="271444" cy="295775"/>
      </dsp:txXfrm>
    </dsp:sp>
    <dsp:sp modelId="{02C29223-5CB4-42A6-AD64-470124FB716D}">
      <dsp:nvSpPr>
        <dsp:cNvPr id="0" name=""/>
        <dsp:cNvSpPr/>
      </dsp:nvSpPr>
      <dsp:spPr>
        <a:xfrm>
          <a:off x="2418983" y="3091085"/>
          <a:ext cx="1460621" cy="1460621"/>
        </a:xfrm>
        <a:prstGeom prst="ellipse">
          <a:avLst/>
        </a:prstGeom>
        <a:solidFill>
          <a:schemeClr val="accent2">
            <a:shade val="50000"/>
            <a:hueOff val="-337813"/>
            <a:satOff val="4447"/>
            <a:lumOff val="266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Yhteisöllisyys</a:t>
          </a:r>
        </a:p>
      </dsp:txBody>
      <dsp:txXfrm>
        <a:off x="2632886" y="3304988"/>
        <a:ext cx="1032815" cy="1032815"/>
      </dsp:txXfrm>
    </dsp:sp>
    <dsp:sp modelId="{7F4DF414-768B-4CD7-B1E6-F46317E0BAF6}">
      <dsp:nvSpPr>
        <dsp:cNvPr id="0" name=""/>
        <dsp:cNvSpPr/>
      </dsp:nvSpPr>
      <dsp:spPr>
        <a:xfrm rot="16971429">
          <a:off x="3196877" y="2516959"/>
          <a:ext cx="387777" cy="4929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328389"/>
            <a:satOff val="234"/>
            <a:lumOff val="1835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600" kern="1200"/>
        </a:p>
      </dsp:txBody>
      <dsp:txXfrm>
        <a:off x="3242100" y="2672259"/>
        <a:ext cx="271444" cy="295775"/>
      </dsp:txXfrm>
    </dsp:sp>
    <dsp:sp modelId="{6349BC66-85C6-444F-910D-71EE954564D1}">
      <dsp:nvSpPr>
        <dsp:cNvPr id="0" name=""/>
        <dsp:cNvSpPr/>
      </dsp:nvSpPr>
      <dsp:spPr>
        <a:xfrm>
          <a:off x="2906810" y="953772"/>
          <a:ext cx="1460621" cy="1460621"/>
        </a:xfrm>
        <a:prstGeom prst="ellipse">
          <a:avLst/>
        </a:prstGeom>
        <a:solidFill>
          <a:schemeClr val="accent2">
            <a:shade val="50000"/>
            <a:hueOff val="-168907"/>
            <a:satOff val="2224"/>
            <a:lumOff val="1331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Toivo</a:t>
          </a:r>
        </a:p>
      </dsp:txBody>
      <dsp:txXfrm>
        <a:off x="3120713" y="1167675"/>
        <a:ext cx="1032815" cy="1032815"/>
      </dsp:txXfrm>
    </dsp:sp>
    <dsp:sp modelId="{0C2F7326-4C21-477F-804F-572B5C4B6660}">
      <dsp:nvSpPr>
        <dsp:cNvPr id="0" name=""/>
        <dsp:cNvSpPr/>
      </dsp:nvSpPr>
      <dsp:spPr>
        <a:xfrm rot="20057143">
          <a:off x="4420931" y="966768"/>
          <a:ext cx="387777" cy="4929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-164195"/>
            <a:satOff val="117"/>
            <a:lumOff val="917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600" kern="1200"/>
        </a:p>
      </dsp:txBody>
      <dsp:txXfrm>
        <a:off x="4426691" y="1090597"/>
        <a:ext cx="271444" cy="2957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B3F8CE-74BF-44CD-9A3D-52F4DEF1924E}" type="datetimeFigureOut">
              <a:rPr lang="fi-FI" smtClean="0"/>
              <a:t>1.2.2021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DDE8D-5D74-416B-B787-9D6F9F8576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1167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?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FDDE8D-5D74-416B-B787-9D6F9F85768A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9973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FDDE8D-5D74-416B-B787-9D6F9F85768A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69606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FDDE8D-5D74-416B-B787-9D6F9F85768A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69754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FDDE8D-5D74-416B-B787-9D6F9F85768A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5892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FDDE8D-5D74-416B-B787-9D6F9F85768A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0120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5716D7-C4D5-4BA6-ACC7-5CA255B85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2F8539E-042C-4353-8D55-BCCFE25A50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C6878F-8D3A-4ACE-A6FF-2ADF7BD23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A43D-EF40-4504-93A9-C53757A1453E}" type="datetimeFigureOut">
              <a:rPr lang="fi-FI" smtClean="0"/>
              <a:t>1.2.2021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E904D8-30F6-445D-B571-9038EE27B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9B29EFC-7189-46B2-8407-E23AAF443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E5A72-2321-4A51-B02F-E6862DF93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6346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920363-8800-4AEA-8E5C-6A70A5CC1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F1FB983-794F-49F6-A7A7-3E387833C1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2994ACE-8EC4-4C98-AC7A-806239A79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A43D-EF40-4504-93A9-C53757A1453E}" type="datetimeFigureOut">
              <a:rPr lang="fi-FI" smtClean="0"/>
              <a:t>1.2.2021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4486D8A-8861-4D01-9E53-E810113BF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4F134D8-4F64-4B9B-B202-83F31FC0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E5A72-2321-4A51-B02F-E6862DF93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6292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5E8836C-E6CA-4C71-99F7-027D132FAF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B74B146-E9F6-4452-BB80-F1BCDBE315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F8F0364-92A5-4861-89BE-2B4246835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A43D-EF40-4504-93A9-C53757A1453E}" type="datetimeFigureOut">
              <a:rPr lang="fi-FI" smtClean="0"/>
              <a:t>1.2.2021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6768D43-FFDE-48C9-8F8D-111AB1404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9F6B9AC-74FA-46F7-A2D0-6F1C79A5E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E5A72-2321-4A51-B02F-E6862DF93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6297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3193F7-EB2F-4686-A53D-D0136A0E1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DD07FB6-B370-44AD-9322-AC72DF64B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EFF2E49-7095-40C6-BC75-15D5AB03C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A43D-EF40-4504-93A9-C53757A1453E}" type="datetimeFigureOut">
              <a:rPr lang="fi-FI" smtClean="0"/>
              <a:t>1.2.2021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0303629-B9D2-4548-84BE-9CEA66B8C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8AB5146-ADC8-4AAD-82FB-67B5E76A4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E5A72-2321-4A51-B02F-E6862DF93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6002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C5FDB0-1D51-482A-81F0-C325A2EEF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506CC46-A9C4-4F40-A4AF-981E3B43B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7D141A-AD00-496C-BAE2-56947715E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A43D-EF40-4504-93A9-C53757A1453E}" type="datetimeFigureOut">
              <a:rPr lang="fi-FI" smtClean="0"/>
              <a:t>1.2.2021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E47A995-AC09-4EF7-9328-FD2EE65FD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2851F9D-9BCF-485D-8239-F8843EC1B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E5A72-2321-4A51-B02F-E6862DF93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1709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7C2220-1E41-4CC2-9035-66F654174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40CCFF-7FD3-4273-95D3-8BBC2AA858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A738BED-0A25-4A54-9CFE-DA889FD1E5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D477E8E-9873-4990-A12D-E1141C303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A43D-EF40-4504-93A9-C53757A1453E}" type="datetimeFigureOut">
              <a:rPr lang="fi-FI" smtClean="0"/>
              <a:t>1.2.2021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2640462-CF23-4165-9F80-4EC4FA08D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E6F4154-4C62-42F3-98AA-23C52F610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E5A72-2321-4A51-B02F-E6862DF93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6659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4C53F8-F36D-4C7B-9BD1-6BF990484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5B27797-CD1F-4CC2-8FA9-AE8A1D884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3DD8439-0058-4133-B1BC-B9A6DB87F5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3A98BA9-515A-4310-AE42-9B351A46E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5BB1FE5-9F12-47EB-A292-283C07D6D2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4415E74-BC9D-4652-8CF7-B2ACC3F36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A43D-EF40-4504-93A9-C53757A1453E}" type="datetimeFigureOut">
              <a:rPr lang="fi-FI" smtClean="0"/>
              <a:t>1.2.2021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E25CE7F-23C6-4AF0-AE72-B700274D1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D923FA6-1427-4BFF-BBDE-9CF17D46E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E5A72-2321-4A51-B02F-E6862DF93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2886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EEC252-8382-4E01-A8DC-50815A179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546227D-6FC4-4EF5-AE53-CDA86A256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A43D-EF40-4504-93A9-C53757A1453E}" type="datetimeFigureOut">
              <a:rPr lang="fi-FI" smtClean="0"/>
              <a:t>1.2.2021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13EB96A-5F14-4539-B1CA-085984C87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68FCE68-F152-45FE-B14A-B419109F9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E5A72-2321-4A51-B02F-E6862DF93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7675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2149DEC-8054-4B82-906F-550B8C198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A43D-EF40-4504-93A9-C53757A1453E}" type="datetimeFigureOut">
              <a:rPr lang="fi-FI" smtClean="0"/>
              <a:t>1.2.2021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987B8D3-9120-4445-AFC3-9092EAB0C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02A836C-10BB-4C82-87DC-4D14E3610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E5A72-2321-4A51-B02F-E6862DF93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5818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A38F8F-8465-438B-A079-145F6E5EF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095A6BB-EBB7-4CAB-9E4D-CFA079B80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5C69F9A-7B90-46C0-9915-0FE46C9372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C4417B1-D37B-4B8E-930D-FF35EBA6B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A43D-EF40-4504-93A9-C53757A1453E}" type="datetimeFigureOut">
              <a:rPr lang="fi-FI" smtClean="0"/>
              <a:t>1.2.2021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BE4F851-92E0-4F26-9BA1-882C40D21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45A4093-E96E-4D06-A46B-FA41B1E3B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E5A72-2321-4A51-B02F-E6862DF93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9844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75FEB1-91CE-4C2E-ACF1-242E6D5A8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BDA81B6-CB5D-42F5-ABCD-DC27F7093C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2746408-A4C8-4343-99B8-1B9D5044F9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9243728-F0EB-4245-BA86-22FA6F58C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A43D-EF40-4504-93A9-C53757A1453E}" type="datetimeFigureOut">
              <a:rPr lang="fi-FI" smtClean="0"/>
              <a:t>1.2.2021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8971B33-06F5-4079-8DD7-85A9B80FE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7D787AA-7D5A-489E-8007-CB23FF046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E5A72-2321-4A51-B02F-E6862DF93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1044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8E07828-11D6-472F-9B49-5B4B779A6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D3AED55-80C2-4EAB-915A-3D97A13C1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40125C9-7546-4288-B341-2107D305DE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1A43D-EF40-4504-93A9-C53757A1453E}" type="datetimeFigureOut">
              <a:rPr lang="fi-FI" smtClean="0"/>
              <a:t>1.2.2021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30B25E0-7D7A-4CAB-A358-6F10E5409B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C7ADBD6-291D-42A3-8EFD-A6528292F6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E5A72-2321-4A51-B02F-E6862DF934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595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2DAAC7-3EE8-4218-ACD3-236137ED6B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99792" y="304799"/>
            <a:ext cx="9144000" cy="952293"/>
          </a:xfrm>
        </p:spPr>
        <p:txBody>
          <a:bodyPr/>
          <a:lstStyle/>
          <a:p>
            <a:r>
              <a:rPr lang="fi-FI" b="1" dirty="0"/>
              <a:t>Eettiset periaatteet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ACCD635-8C0C-4A4E-B50F-06D97444F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398247"/>
            <a:ext cx="9144000" cy="585649"/>
          </a:xfrm>
        </p:spPr>
        <p:txBody>
          <a:bodyPr/>
          <a:lstStyle/>
          <a:p>
            <a:r>
              <a:rPr lang="fi-FI" dirty="0"/>
              <a:t>Riina Lindström</a:t>
            </a:r>
          </a:p>
        </p:txBody>
      </p:sp>
    </p:spTree>
    <p:extLst>
      <p:ext uri="{BB962C8B-B14F-4D97-AF65-F5344CB8AC3E}">
        <p14:creationId xmlns:p14="http://schemas.microsoft.com/office/powerpoint/2010/main" val="101472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F3AB97B-0062-4918-92DB-B0800294C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fi-FI" sz="5200"/>
              <a:t>Etiikka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C74622FA-4D90-468B-ADB3-89D8EF4B17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7921860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18935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8AF5A5-D665-48D1-97F8-132700221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835" y="0"/>
            <a:ext cx="10515600" cy="1325563"/>
          </a:xfrm>
        </p:spPr>
        <p:txBody>
          <a:bodyPr/>
          <a:lstStyle/>
          <a:p>
            <a:r>
              <a:rPr lang="fi-FI" dirty="0"/>
              <a:t>Ammattietiikka 1/2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98129EB3-18D4-4F29-83DD-A2280F1452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4568306"/>
              </p:ext>
            </p:extLst>
          </p:nvPr>
        </p:nvGraphicFramePr>
        <p:xfrm>
          <a:off x="728870" y="278296"/>
          <a:ext cx="11224591" cy="62682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06012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5B05902-0D1E-4ED4-94CE-A624B318F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 sz="3700">
                <a:solidFill>
                  <a:srgbClr val="FFFFFF"/>
                </a:solidFill>
              </a:rPr>
              <a:t>Ammattietiikka 2/2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D2E883-75A4-443D-A395-04B95277E7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fi-FI" sz="2200"/>
              <a:t>Sosiaali-, terveys- ja kasvatusalan työ perustuu luottamukseen</a:t>
            </a:r>
          </a:p>
          <a:p>
            <a:r>
              <a:rPr lang="fi-FI" sz="2200"/>
              <a:t>Luottamuksellisuus myös työyhteisöön ja työnantajan liikesalaisuuksina pidettäviin tietoihin. </a:t>
            </a:r>
          </a:p>
          <a:p>
            <a:r>
              <a:rPr lang="fi-FI" sz="2200"/>
              <a:t>Työntekijällä on työnantajaa kohtaan lojaliteetti- eli uskollisuusvelvoite. Tämä velvoite pitää sisällään julkisesta arvostelusta pitäytymisen ja salassapitovelvoitteen. </a:t>
            </a:r>
          </a:p>
          <a:p>
            <a:r>
              <a:rPr lang="fi-FI" sz="2200"/>
              <a:t>Some ja salassapitosäädökset: mitä asiakkaisiin ja työhön liittyvää voi jakaa. Työnantaja voi kieltää sosiaalisen median käytön työajalla.  </a:t>
            </a:r>
          </a:p>
          <a:p>
            <a:r>
              <a:rPr lang="fi-FI" sz="2200"/>
              <a:t>Lakisääteinen ilmoitusvelvollisuus puolestaan edellyttää tarvittaessa lastensuojeluilmoitus tai ilmoitus sosiaalihuollon tarpeessa olevasta ja iäkkään palvelun tarpeesta (eli kumoaa salassapidon). </a:t>
            </a:r>
          </a:p>
          <a:p>
            <a:endParaRPr lang="fi-FI" sz="2200"/>
          </a:p>
        </p:txBody>
      </p:sp>
    </p:spTree>
    <p:extLst>
      <p:ext uri="{BB962C8B-B14F-4D97-AF65-F5344CB8AC3E}">
        <p14:creationId xmlns:p14="http://schemas.microsoft.com/office/powerpoint/2010/main" val="253721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061DA2D-3241-4CD4-BE11-7ADA6A500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fi-FI" sz="5400"/>
              <a:t>Työpaikan eettiset arvot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918129-3C3A-4421-BE17-F4C276D3AB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fi-FI" sz="2200"/>
              <a:t>Organisaatiotkin laativat omia eettisiä ohjeita</a:t>
            </a:r>
          </a:p>
          <a:p>
            <a:r>
              <a:rPr lang="fi-FI" sz="2200"/>
              <a:t>Ethisphere on julkaissut vuodesta 2007 asti vuosittain listan maailman eettisimmistä yrityksistä</a:t>
            </a:r>
          </a:p>
          <a:p>
            <a:r>
              <a:rPr lang="fi-FI" sz="2200"/>
              <a:t>Yrityksen eettisyys muodostuu ihmisten tekemistä päätöksistä, valinnoista ja käyttäytymisestä</a:t>
            </a:r>
          </a:p>
          <a:p>
            <a:endParaRPr lang="fi-FI" sz="2200"/>
          </a:p>
          <a:p>
            <a:r>
              <a:rPr lang="fi-FI" sz="2200"/>
              <a:t>Suomalaisen työelämän pelisäännöt:</a:t>
            </a:r>
          </a:p>
          <a:p>
            <a:pPr marL="0" indent="0">
              <a:buNone/>
            </a:pPr>
            <a:r>
              <a:rPr lang="fi-FI" sz="2200"/>
              <a:t>https://www.sak.fi/serve/tyoelaman-pelisaannot-2020-pdf</a:t>
            </a:r>
          </a:p>
        </p:txBody>
      </p:sp>
    </p:spTree>
    <p:extLst>
      <p:ext uri="{BB962C8B-B14F-4D97-AF65-F5344CB8AC3E}">
        <p14:creationId xmlns:p14="http://schemas.microsoft.com/office/powerpoint/2010/main" val="315053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406D13A-06C8-41D6-AD0A-B75A25651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5400">
                <a:solidFill>
                  <a:srgbClr val="FFFFFF"/>
                </a:solidFill>
              </a:rPr>
              <a:t>Eettinen kasvatus 1/2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3BF37D-E624-460A-8F90-86D1284C6C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Autofit/>
          </a:bodyPr>
          <a:lstStyle/>
          <a:p>
            <a:r>
              <a:rPr lang="fi-FI" sz="2000" dirty="0"/>
              <a:t>Eettisessä kasvatuksessa pyritään tukemaan eettistä kasvua kehittämällä eettistä lukutaitoa ja toimintakykyä</a:t>
            </a:r>
          </a:p>
          <a:p>
            <a:pPr lvl="1"/>
            <a:r>
              <a:rPr lang="fi-FI" sz="2000" dirty="0"/>
              <a:t>Itsensä tiedostaminen eettisenä toimijana</a:t>
            </a:r>
          </a:p>
          <a:p>
            <a:pPr lvl="1"/>
            <a:r>
              <a:rPr lang="fi-FI" sz="2000" dirty="0"/>
              <a:t>Erilaisten ilmiöiden eettisyys, vuorovaikutus- ja syysuhteet</a:t>
            </a:r>
          </a:p>
          <a:p>
            <a:pPr lvl="1"/>
            <a:r>
              <a:rPr lang="fi-FI" sz="2000" dirty="0"/>
              <a:t>Oppii toimimaan erilaisissa tilanteissa arvostelukykyisesti ja vastuullisesti</a:t>
            </a:r>
          </a:p>
          <a:p>
            <a:r>
              <a:rPr lang="fi-FI" sz="2000" dirty="0"/>
              <a:t>Eettinen perusta välittyy kulttuurissa ja on läsnä kasvatuksessa sinällään</a:t>
            </a:r>
          </a:p>
          <a:p>
            <a:r>
              <a:rPr lang="fi-FI" sz="2000" dirty="0"/>
              <a:t>Kasvattajan merkitys (vanhempi, opettaja </a:t>
            </a:r>
            <a:r>
              <a:rPr lang="fi-FI" sz="2000" dirty="0" err="1"/>
              <a:t>tm</a:t>
            </a:r>
            <a:r>
              <a:rPr lang="fi-FI" sz="2000" dirty="0"/>
              <a:t>)</a:t>
            </a:r>
          </a:p>
          <a:p>
            <a:r>
              <a:rPr lang="fi-FI" sz="2000" dirty="0"/>
              <a:t>Eettisessä kasvatuksessa arvojen omaksumiseen vaikuttaa muukin kuin kulttuuriperintöön kasvaminen</a:t>
            </a:r>
          </a:p>
          <a:p>
            <a:pPr lvl="1"/>
            <a:r>
              <a:rPr lang="fi-FI" sz="2000" dirty="0"/>
              <a:t>Pedagoginen toiminta -&gt; eettistä ajattelua ja moraalia voidaan kehittää -&gt; vaikuttaa yhteisölliseen etiikkaan</a:t>
            </a:r>
          </a:p>
          <a:p>
            <a:pPr lvl="1"/>
            <a:r>
              <a:rPr lang="fi-FI" sz="2000" dirty="0"/>
              <a:t>Mitä halutaan lasten oppivan? Miten näitä opetetaan?</a:t>
            </a:r>
          </a:p>
        </p:txBody>
      </p:sp>
    </p:spTree>
    <p:extLst>
      <p:ext uri="{BB962C8B-B14F-4D97-AF65-F5344CB8AC3E}">
        <p14:creationId xmlns:p14="http://schemas.microsoft.com/office/powerpoint/2010/main" val="3218179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23CCE9A-07F6-4D27-8975-DE6B5AE28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5400">
                <a:solidFill>
                  <a:srgbClr val="FFFFFF"/>
                </a:solidFill>
              </a:rPr>
              <a:t>Eettinen kasvatus 2/2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2C2180-CE45-4AAF-A218-EDA3EB79A2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r>
              <a:rPr lang="fi-FI" sz="2200" dirty="0"/>
              <a:t>Huomioi yhteiskuntahistoriallinen tilanne</a:t>
            </a:r>
          </a:p>
          <a:p>
            <a:r>
              <a:rPr lang="fi-FI" sz="2200" dirty="0"/>
              <a:t>Tulevaisuuden näkymät (yhteiskunnan monimutkaistuminen ja ennustamattomuus, yleistä epävarmuutta, riskien hallitsemattomuutta, yksilön elämän jatkuvia muutoksia,  ympäristöuhkien kasvua, teknologian asema, media)</a:t>
            </a:r>
          </a:p>
          <a:p>
            <a:r>
              <a:rPr lang="fi-FI" sz="2200" dirty="0"/>
              <a:t>Käytännön kasvatustilanteissa esim. avoimuus, suvaitsevaisuus, erilaiset näkökulmat, kunnioittaminen, dialogi, argumentointi</a:t>
            </a:r>
          </a:p>
          <a:p>
            <a:r>
              <a:rPr lang="fi-FI" sz="2200" dirty="0"/>
              <a:t>Vapaus ja vastuu</a:t>
            </a:r>
          </a:p>
          <a:p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2176225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3FC9C2C-5DD5-40A9-AB2C-9BF281FF6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anchor="t">
            <a:normAutofit fontScale="90000"/>
          </a:bodyPr>
          <a:lstStyle/>
          <a:p>
            <a:r>
              <a:rPr lang="fi-FI" sz="4600" dirty="0">
                <a:solidFill>
                  <a:srgbClr val="FFFFFF"/>
                </a:solidFill>
              </a:rPr>
              <a:t>Eettisen kasvun vahvistaminen 1/2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6CAE9E-96F6-4908-89E6-EAA4DBBF7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882315"/>
            <a:ext cx="5254754" cy="5294647"/>
          </a:xfrm>
        </p:spPr>
        <p:txBody>
          <a:bodyPr>
            <a:normAutofit/>
          </a:bodyPr>
          <a:lstStyle/>
          <a:p>
            <a:r>
              <a:rPr lang="fi-FI" sz="2200"/>
              <a:t>Itsensä antama malli, esimerkkinä oleminen</a:t>
            </a:r>
          </a:p>
          <a:p>
            <a:r>
              <a:rPr lang="fi-FI" sz="2200"/>
              <a:t>Eettisessä kasvussa voi hyödyntää ryhmän vuorovaikutusta, taiteen, leikin, liikunnan mahdollisuuksia</a:t>
            </a:r>
          </a:p>
          <a:p>
            <a:r>
              <a:rPr lang="fi-FI" sz="2200"/>
              <a:t>Arjen tilanteet, kuten kiistat ja niiden käsittely (myönteisyys ja ratkaisukeskeisyys, ei yksilöimistä vaan yleisellä tasolla)</a:t>
            </a:r>
          </a:p>
          <a:p>
            <a:r>
              <a:rPr lang="fi-FI" sz="2200"/>
              <a:t>Yhteiset säännöt toiminnan alussa</a:t>
            </a:r>
          </a:p>
        </p:txBody>
      </p:sp>
    </p:spTree>
    <p:extLst>
      <p:ext uri="{BB962C8B-B14F-4D97-AF65-F5344CB8AC3E}">
        <p14:creationId xmlns:p14="http://schemas.microsoft.com/office/powerpoint/2010/main" val="2992614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04EA38E-8BFD-4524-8B27-4C27EEDF5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anchor="t">
            <a:normAutofit/>
          </a:bodyPr>
          <a:lstStyle/>
          <a:p>
            <a:r>
              <a:rPr lang="fi-FI" sz="5400">
                <a:solidFill>
                  <a:srgbClr val="FFFFFF"/>
                </a:solidFill>
              </a:rPr>
              <a:t>Eettinen kasvatus 2/2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43A25E-7C99-4F2F-B8B6-453D52C51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882315"/>
            <a:ext cx="5254754" cy="5294647"/>
          </a:xfrm>
        </p:spPr>
        <p:txBody>
          <a:bodyPr>
            <a:normAutofit/>
          </a:bodyPr>
          <a:lstStyle/>
          <a:p>
            <a:r>
              <a:rPr lang="fi-FI" sz="2200"/>
              <a:t>Keskustelu, kuuntelu</a:t>
            </a:r>
          </a:p>
          <a:p>
            <a:r>
              <a:rPr lang="fi-FI" sz="2200"/>
              <a:t>Draaman keinot (esitykset, näytelmät)</a:t>
            </a:r>
          </a:p>
          <a:p>
            <a:r>
              <a:rPr lang="fi-FI" sz="2200"/>
              <a:t>Ryhmätyöskentely</a:t>
            </a:r>
          </a:p>
          <a:p>
            <a:r>
              <a:rPr lang="fi-FI" sz="2200"/>
              <a:t>Musiikki, kuvis</a:t>
            </a:r>
          </a:p>
          <a:p>
            <a:r>
              <a:rPr lang="fi-FI" sz="2200"/>
              <a:t>Sadut, tarinat,  kertomukset</a:t>
            </a:r>
          </a:p>
          <a:p>
            <a:r>
              <a:rPr lang="fi-FI" sz="2200"/>
              <a:t>Leikit ja mielikuvitus</a:t>
            </a:r>
          </a:p>
        </p:txBody>
      </p:sp>
    </p:spTree>
    <p:extLst>
      <p:ext uri="{BB962C8B-B14F-4D97-AF65-F5344CB8AC3E}">
        <p14:creationId xmlns:p14="http://schemas.microsoft.com/office/powerpoint/2010/main" val="3195803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360</Words>
  <Application>Microsoft Office PowerPoint</Application>
  <PresentationFormat>Laajakuva</PresentationFormat>
  <Paragraphs>59</Paragraphs>
  <Slides>9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Eettiset periaatteet</vt:lpstr>
      <vt:lpstr>Etiikka</vt:lpstr>
      <vt:lpstr>Ammattietiikka 1/2</vt:lpstr>
      <vt:lpstr>Ammattietiikka 2/2</vt:lpstr>
      <vt:lpstr>Työpaikan eettiset arvot</vt:lpstr>
      <vt:lpstr>Eettinen kasvatus 1/2</vt:lpstr>
      <vt:lpstr>Eettinen kasvatus 2/2</vt:lpstr>
      <vt:lpstr>Eettisen kasvun vahvistaminen 1/2</vt:lpstr>
      <vt:lpstr>Eettinen kasvatus 2/2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Eettiset periaatteet</dc:title>
  <dc:creator>Lindström Riina</dc:creator>
  <cp:lastModifiedBy>Lindström Riina</cp:lastModifiedBy>
  <cp:revision>3</cp:revision>
  <dcterms:created xsi:type="dcterms:W3CDTF">2021-02-01T08:56:40Z</dcterms:created>
  <dcterms:modified xsi:type="dcterms:W3CDTF">2021-02-01T10:30:10Z</dcterms:modified>
</cp:coreProperties>
</file>