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1" d="100"/>
          <a:sy n="81" d="100"/>
        </p:scale>
        <p:origin x="-42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625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9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9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9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0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42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4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4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4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6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12/1/2020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472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5" r:id="rId6"/>
    <p:sldLayoutId id="2147483770" r:id="rId7"/>
    <p:sldLayoutId id="2147483771" r:id="rId8"/>
    <p:sldLayoutId id="2147483772" r:id="rId9"/>
    <p:sldLayoutId id="2147483774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ouvola.fi/hyvinvointi-ja-terveys/voi-hyvin/hyvinvointipiste/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8.svg"/><Relationship Id="rId7" Type="http://schemas.openxmlformats.org/officeDocument/2006/relationships/hyperlink" Target="https://www.kouvola.fi/hyvinvointi-ja-terveys/terveydensuojelu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ymenlaaksonopastin.fi/neuvonta-ja-ohjaus/hyvinvointia-edistaevaet-kotikaeynnit" TargetMode="External"/><Relationship Id="rId5" Type="http://schemas.openxmlformats.org/officeDocument/2006/relationships/hyperlink" Target="https://www.kymenlaaksonopastin.fi/" TargetMode="External"/><Relationship Id="rId4" Type="http://schemas.openxmlformats.org/officeDocument/2006/relationships/hyperlink" Target="https://www.nuortenkouvola.fi/koulu-ja-tyo/ohjaamo/ohjaamon-palvelut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20F8E236-C76C-4819-91C2-009FE138B3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331" b="2763"/>
          <a:stretch/>
        </p:blipFill>
        <p:spPr>
          <a:xfrm>
            <a:off x="20" y="10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68A7212-FA27-486C-ABD9-DC6750B4E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5334000" cy="1985963"/>
          </a:xfrm>
        </p:spPr>
        <p:txBody>
          <a:bodyPr>
            <a:normAutofit/>
          </a:bodyPr>
          <a:lstStyle/>
          <a:p>
            <a:pPr algn="l"/>
            <a:r>
              <a:rPr lang="fi-FI" sz="6800" dirty="0">
                <a:solidFill>
                  <a:srgbClr val="FFFFFF"/>
                </a:solidFill>
              </a:rPr>
              <a:t>Terveyden edistäminen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0D7621-4408-4163-BF9F-66FB821F8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8382000" cy="1338471"/>
          </a:xfrm>
        </p:spPr>
        <p:txBody>
          <a:bodyPr>
            <a:normAutofit/>
          </a:bodyPr>
          <a:lstStyle/>
          <a:p>
            <a:pPr algn="l"/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5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Valintamerkki">
            <a:extLst>
              <a:ext uri="{FF2B5EF4-FFF2-40B4-BE49-F238E27FC236}">
                <a16:creationId xmlns:a16="http://schemas.microsoft.com/office/drawing/2014/main" id="{DA067C4D-2108-4309-9493-4B6FCF740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1717" y="782595"/>
            <a:ext cx="2727366" cy="2727366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A368335-7C1E-45CA-9817-75D9FE9D7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080655"/>
            <a:ext cx="6588826" cy="3293319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z="2800" dirty="0" err="1"/>
              <a:t>Terveyden</a:t>
            </a:r>
            <a:r>
              <a:rPr lang="en-US" sz="2800" dirty="0"/>
              <a:t> </a:t>
            </a:r>
            <a:r>
              <a:rPr lang="en-US" sz="2800" dirty="0" err="1"/>
              <a:t>edistämisen</a:t>
            </a:r>
            <a:r>
              <a:rPr lang="en-US" sz="2800" dirty="0"/>
              <a:t> </a:t>
            </a:r>
            <a:r>
              <a:rPr lang="en-US" sz="2800" dirty="0" err="1"/>
              <a:t>tavoitteena</a:t>
            </a:r>
            <a:r>
              <a:rPr lang="en-US" sz="2800" dirty="0"/>
              <a:t> on </a:t>
            </a:r>
            <a:r>
              <a:rPr lang="en-US" sz="2800" dirty="0" err="1"/>
              <a:t>lisätä</a:t>
            </a:r>
            <a:r>
              <a:rPr lang="en-US" sz="2800" dirty="0"/>
              <a:t> </a:t>
            </a:r>
            <a:r>
              <a:rPr lang="en-US" sz="2800" dirty="0" err="1"/>
              <a:t>ihmisten</a:t>
            </a:r>
            <a:r>
              <a:rPr lang="en-US" sz="2800" dirty="0"/>
              <a:t> </a:t>
            </a:r>
            <a:r>
              <a:rPr lang="en-US" sz="2800" dirty="0" err="1"/>
              <a:t>mahdollisuuksia</a:t>
            </a:r>
            <a:r>
              <a:rPr lang="en-US" sz="2800" dirty="0"/>
              <a:t> ja </a:t>
            </a:r>
            <a:r>
              <a:rPr lang="en-US" sz="2800" dirty="0" err="1"/>
              <a:t>edellytyksiä</a:t>
            </a:r>
            <a:r>
              <a:rPr lang="en-US" sz="2800" dirty="0"/>
              <a:t> </a:t>
            </a:r>
            <a:r>
              <a:rPr lang="en-US" sz="2800" dirty="0" err="1"/>
              <a:t>huolehtia</a:t>
            </a:r>
            <a:r>
              <a:rPr lang="en-US" sz="2800" dirty="0"/>
              <a:t> </a:t>
            </a:r>
            <a:r>
              <a:rPr lang="en-US" sz="2800" dirty="0" err="1"/>
              <a:t>omasta</a:t>
            </a:r>
            <a:r>
              <a:rPr lang="en-US" sz="2800" dirty="0"/>
              <a:t> ja </a:t>
            </a:r>
            <a:r>
              <a:rPr lang="en-US" sz="2800" dirty="0" err="1"/>
              <a:t>ympäristönsä</a:t>
            </a:r>
            <a:r>
              <a:rPr lang="en-US" sz="2800" dirty="0"/>
              <a:t> </a:t>
            </a:r>
            <a:r>
              <a:rPr lang="en-US" sz="2800" dirty="0" err="1"/>
              <a:t>terveydestä</a:t>
            </a:r>
            <a:r>
              <a:rPr lang="en-US" sz="2800" dirty="0"/>
              <a:t> </a:t>
            </a:r>
            <a:br>
              <a:rPr lang="en-US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5646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75118D-96B1-43E0-B6E2-C04C3B96D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73974"/>
            <a:ext cx="9144000" cy="1263649"/>
          </a:xfrm>
        </p:spPr>
        <p:txBody>
          <a:bodyPr/>
          <a:lstStyle/>
          <a:p>
            <a:r>
              <a:rPr lang="fi-FI" dirty="0"/>
              <a:t>Millä tavoin terveyttä edistetään?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581D96-8824-4B6B-AC18-E84ABAFC5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1520042"/>
            <a:ext cx="11002488" cy="49401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Perustuslain (731/1999) mukaan julkisen vallan on edistettävä terveyttä:</a:t>
            </a:r>
          </a:p>
          <a:p>
            <a:pPr marL="0" indent="0">
              <a:buNone/>
            </a:pPr>
            <a:endParaRPr lang="fi-FI" dirty="0"/>
          </a:p>
          <a:p>
            <a:pPr marL="0" lvl="0" indent="0">
              <a:buNone/>
            </a:pPr>
            <a:r>
              <a:rPr lang="fi-FI" dirty="0"/>
              <a:t>1.poliittisilla ratkaisuilla ja luomalla terveyttä edistäviä toimintatapoja</a:t>
            </a:r>
          </a:p>
          <a:p>
            <a:pPr marL="0" indent="0">
              <a:buNone/>
            </a:pPr>
            <a:r>
              <a:rPr lang="fi-FI" dirty="0"/>
              <a:t>(kaupunkisuunnittelu / julkinen liikenne, ja alkoholilainsäädäntö, työolot / työsuojelulainsäädäntö)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dirty="0"/>
              <a:t>2. elinympäristön kehittäminen ja suojelu (esim. liikunnan edistäminen ympäristösuunnittelulla, rakentaminen)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dirty="0"/>
              <a:t>3. tukemalla osallisuutta ja yhteisöllisyyttä (koulutusjärjestelmä, osallisuuden edistäminen ja esteettömyys, järjestötyön tukeminen)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dirty="0"/>
              <a:t>4. kansalaisten tietoja ja taitoja lisäämällä (kampanjat, opetus, riskeistä tiedottaminen)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dirty="0"/>
              <a:t>5. terveyttä edistävien palveluiden ja sairauksia ennaltaehkäisevän työn kehittäminen (esim. terveysneuvontapisteet)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127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46DC05B-BD37-4082-BD30-5F00131C5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2" y="130175"/>
            <a:ext cx="6095998" cy="1263649"/>
          </a:xfrm>
        </p:spPr>
        <p:txBody>
          <a:bodyPr>
            <a:normAutofit/>
          </a:bodyPr>
          <a:lstStyle/>
          <a:p>
            <a:r>
              <a:rPr lang="fi-FI" sz="4100" dirty="0"/>
              <a:t>Esimerkkejä Kouvolan alueen palveluista</a:t>
            </a:r>
          </a:p>
        </p:txBody>
      </p:sp>
      <p:pic>
        <p:nvPicPr>
          <p:cNvPr id="7" name="Graphic 6" descr="Right Pointing Backhand Index">
            <a:extLst>
              <a:ext uri="{FF2B5EF4-FFF2-40B4-BE49-F238E27FC236}">
                <a16:creationId xmlns:a16="http://schemas.microsoft.com/office/drawing/2014/main" id="{1BA63DC2-A943-4B04-8F9B-E4AFE71C5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1" y="1907359"/>
            <a:ext cx="3048000" cy="304800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0822D1-9EEA-4ECF-9360-D9AF87950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05643" y="2991643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C292A62-7F34-4E30-BE04-48164A1D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05643" y="2991644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blipFill dpi="0" rotWithShape="1">
            <a:blip r:embed="rId4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18F44C-5BCF-4823-BA3E-EC4B8D8FE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506" y="1523999"/>
            <a:ext cx="6095998" cy="4829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>
                <a:hlinkClick r:id="rId5"/>
              </a:rPr>
              <a:t>Käydään tutustumassa Kouvolan kaupungin ja </a:t>
            </a:r>
            <a:r>
              <a:rPr lang="fi-FI" sz="2000" dirty="0" err="1">
                <a:hlinkClick r:id="rId5"/>
              </a:rPr>
              <a:t>Kymsoten</a:t>
            </a:r>
            <a:r>
              <a:rPr lang="fi-FI" sz="2000" dirty="0">
                <a:hlinkClick r:id="rId5"/>
              </a:rPr>
              <a:t> palveluihin linkkien kautta:</a:t>
            </a:r>
          </a:p>
          <a:p>
            <a:endParaRPr lang="fi-FI" sz="2000" dirty="0">
              <a:hlinkClick r:id="rId5"/>
            </a:endParaRPr>
          </a:p>
          <a:p>
            <a:r>
              <a:rPr lang="fi-FI" sz="2000" dirty="0">
                <a:hlinkClick r:id="rId5"/>
              </a:rPr>
              <a:t>https://www.kymsote.fi/fi/Palvelut/Lasten%2C-nuorten-ja-perheiden-palvelut/Perheneuvola/p/perheneuvola</a:t>
            </a:r>
          </a:p>
          <a:p>
            <a:endParaRPr lang="fi-FI" sz="2000" dirty="0">
              <a:hlinkClick r:id="rId5"/>
            </a:endParaRPr>
          </a:p>
          <a:p>
            <a:r>
              <a:rPr lang="fi-FI" sz="2000" dirty="0">
                <a:hlinkClick r:id="rId5"/>
              </a:rPr>
              <a:t>https://www.kouvola.fi/kouvolankaupunki/palvelut-kohderyhmittain/lapsiperheelle/</a:t>
            </a:r>
          </a:p>
          <a:p>
            <a:endParaRPr lang="fi-FI" sz="2000" dirty="0">
              <a:hlinkClick r:id="rId5"/>
            </a:endParaRPr>
          </a:p>
          <a:p>
            <a:r>
              <a:rPr lang="fi-FI" sz="2000" dirty="0">
                <a:hlinkClick r:id="rId5"/>
              </a:rPr>
              <a:t>https://www.kouvola.fi/hyvinvointi-ja-terveys/voi-hyvin/hyvinvointipiste/</a:t>
            </a:r>
            <a:endParaRPr lang="fi-FI" sz="2000" dirty="0"/>
          </a:p>
          <a:p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1689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Osoitin">
            <a:extLst>
              <a:ext uri="{FF2B5EF4-FFF2-40B4-BE49-F238E27FC236}">
                <a16:creationId xmlns:a16="http://schemas.microsoft.com/office/drawing/2014/main" id="{B38BBEBA-7072-448F-ADF5-FF6F9DEAF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0" y="1915295"/>
            <a:ext cx="3047999" cy="3047999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891F8D6-850A-4554-AF0F-FC18D0F9D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28358" y="2991643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B31DBE-CAD4-4F55-9EE2-6AE24574C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468581"/>
            <a:ext cx="6667500" cy="3934692"/>
          </a:xfrm>
        </p:spPr>
        <p:txBody>
          <a:bodyPr>
            <a:normAutofit lnSpcReduction="10000"/>
          </a:bodyPr>
          <a:lstStyle/>
          <a:p>
            <a:r>
              <a:rPr lang="fi-FI" sz="2400" dirty="0">
                <a:hlinkClick r:id="rId4"/>
              </a:rPr>
              <a:t>https://www.nuortenkouvola.fi/koulu-ja-tyo/ohjaamo/ohjaamon-palvelut/</a:t>
            </a:r>
            <a:endParaRPr lang="fi-FI" sz="2400" dirty="0"/>
          </a:p>
          <a:p>
            <a:endParaRPr lang="fi-FI" sz="2400" dirty="0"/>
          </a:p>
          <a:p>
            <a:r>
              <a:rPr lang="fi-FI" sz="2400" dirty="0">
                <a:hlinkClick r:id="rId5"/>
              </a:rPr>
              <a:t>https://www.kymenlaaksonopastin.fi/</a:t>
            </a:r>
            <a:endParaRPr lang="fi-FI" sz="2400" dirty="0"/>
          </a:p>
          <a:p>
            <a:endParaRPr lang="fi-FI" sz="2400" dirty="0"/>
          </a:p>
          <a:p>
            <a:r>
              <a:rPr lang="fi-FI" sz="2400" dirty="0">
                <a:hlinkClick r:id="rId6"/>
              </a:rPr>
              <a:t>https://www.kymenlaaksonopastin.fi/neuvonta-ja-ohjaus/hyvinvointia-edistaevaet-kotikaeynnit</a:t>
            </a:r>
            <a:endParaRPr lang="fi-FI" sz="2400" dirty="0"/>
          </a:p>
          <a:p>
            <a:endParaRPr lang="fi-FI" sz="2400" dirty="0"/>
          </a:p>
          <a:p>
            <a:r>
              <a:rPr lang="fi-FI" sz="2400" dirty="0">
                <a:hlinkClick r:id="rId7"/>
              </a:rPr>
              <a:t>https://www.kouvola.fi/hyvinvointi-ja-terveys/terveydensuojelu/</a:t>
            </a:r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01843F1-9A50-4D34-96E0-A5E4E7443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28358" y="2991645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blipFill dpi="0" rotWithShape="1">
            <a:blip r:embed="rId8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22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02F7758-1065-48BB-A4B9-87A0870C4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3999"/>
            <a:ext cx="6096000" cy="1985963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z="3800" dirty="0" err="1"/>
              <a:t>Millaisia</a:t>
            </a:r>
            <a:r>
              <a:rPr lang="en-US" sz="3800" dirty="0"/>
              <a:t> </a:t>
            </a:r>
            <a:r>
              <a:rPr lang="en-US" sz="3800" dirty="0" err="1"/>
              <a:t>haasteita</a:t>
            </a:r>
            <a:r>
              <a:rPr lang="en-US" sz="3800" dirty="0"/>
              <a:t> </a:t>
            </a:r>
            <a:r>
              <a:rPr lang="en-US" sz="3800" dirty="0" err="1"/>
              <a:t>terveyden</a:t>
            </a:r>
            <a:r>
              <a:rPr lang="en-US" sz="3800" dirty="0"/>
              <a:t> </a:t>
            </a:r>
            <a:r>
              <a:rPr lang="en-US" sz="3800" dirty="0" err="1"/>
              <a:t>edistämiseen</a:t>
            </a:r>
            <a:r>
              <a:rPr lang="en-US" sz="3800" dirty="0"/>
              <a:t> </a:t>
            </a:r>
            <a:r>
              <a:rPr lang="en-US" sz="3800" dirty="0" err="1"/>
              <a:t>liittyy</a:t>
            </a:r>
            <a:r>
              <a:rPr lang="en-US" sz="3800" dirty="0"/>
              <a:t>?</a:t>
            </a:r>
            <a:br>
              <a:rPr lang="en-US" sz="3800" dirty="0"/>
            </a:br>
            <a:endParaRPr lang="en-US" sz="3800" dirty="0"/>
          </a:p>
        </p:txBody>
      </p:sp>
      <p:pic>
        <p:nvPicPr>
          <p:cNvPr id="7" name="Graphic 6" descr="Roiske">
            <a:extLst>
              <a:ext uri="{FF2B5EF4-FFF2-40B4-BE49-F238E27FC236}">
                <a16:creationId xmlns:a16="http://schemas.microsoft.com/office/drawing/2014/main" id="{F226094C-9FDA-4A7F-836B-93F88B80D8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77074" y="1252537"/>
            <a:ext cx="4352925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99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9EF48-E193-43A4-8D53-817EE9442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60665"/>
            <a:ext cx="10668000" cy="4635335"/>
          </a:xfrm>
        </p:spPr>
        <p:txBody>
          <a:bodyPr/>
          <a:lstStyle/>
          <a:p>
            <a:r>
              <a:rPr lang="fi-FI" dirty="0"/>
              <a:t>arvokäsitteisyys</a:t>
            </a:r>
          </a:p>
          <a:p>
            <a:r>
              <a:rPr lang="fi-FI" dirty="0"/>
              <a:t>Yksilölliset tekijät (ikä, perimä, kokemukset)</a:t>
            </a:r>
          </a:p>
          <a:p>
            <a:r>
              <a:rPr lang="fi-FI" dirty="0"/>
              <a:t>sosiaaliset tekijät (tulot, yhteisöt)</a:t>
            </a:r>
          </a:p>
          <a:p>
            <a:r>
              <a:rPr lang="fi-FI" dirty="0"/>
              <a:t>rakenteelliset tekijät (koulutus, työolot)</a:t>
            </a:r>
          </a:p>
          <a:p>
            <a:r>
              <a:rPr lang="fi-FI" dirty="0"/>
              <a:t>kulttuuriset tekijät (yhteiskunta, asenteet)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20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Freeform: Shape 7">
            <a:extLst>
              <a:ext uri="{FF2B5EF4-FFF2-40B4-BE49-F238E27FC236}">
                <a16:creationId xmlns:a16="http://schemas.microsoft.com/office/drawing/2014/main" id="{C5486FEF-95C5-433A-8B8C-9C07A3C388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82"/>
          </a:xfrm>
          <a:custGeom>
            <a:avLst/>
            <a:gdLst>
              <a:gd name="connsiteX0" fmla="*/ 7230262 w 12192000"/>
              <a:gd name="connsiteY0" fmla="*/ 5906862 h 6099082"/>
              <a:gd name="connsiteX1" fmla="*/ 7197115 w 12192000"/>
              <a:gd name="connsiteY1" fmla="*/ 5913338 h 6099082"/>
              <a:gd name="connsiteX2" fmla="*/ 7214545 w 12192000"/>
              <a:gd name="connsiteY2" fmla="*/ 5911744 h 6099082"/>
              <a:gd name="connsiteX3" fmla="*/ 7230262 w 12192000"/>
              <a:gd name="connsiteY3" fmla="*/ 5906862 h 6099082"/>
              <a:gd name="connsiteX4" fmla="*/ 7009120 w 12192000"/>
              <a:gd name="connsiteY4" fmla="*/ 5850263 h 6099082"/>
              <a:gd name="connsiteX5" fmla="*/ 7021563 w 12192000"/>
              <a:gd name="connsiteY5" fmla="*/ 5861355 h 6099082"/>
              <a:gd name="connsiteX6" fmla="*/ 7021563 w 12192000"/>
              <a:gd name="connsiteY6" fmla="*/ 5861354 h 6099082"/>
              <a:gd name="connsiteX7" fmla="*/ 7768443 w 12192000"/>
              <a:gd name="connsiteY7" fmla="*/ 5742074 h 6099082"/>
              <a:gd name="connsiteX8" fmla="*/ 7768443 w 12192000"/>
              <a:gd name="connsiteY8" fmla="*/ 5742075 h 6099082"/>
              <a:gd name="connsiteX9" fmla="*/ 7792447 w 12192000"/>
              <a:gd name="connsiteY9" fmla="*/ 5764553 h 6099082"/>
              <a:gd name="connsiteX10" fmla="*/ 7768443 w 12192000"/>
              <a:gd name="connsiteY10" fmla="*/ 5742074 h 6099082"/>
              <a:gd name="connsiteX11" fmla="*/ 4038748 w 12192000"/>
              <a:gd name="connsiteY11" fmla="*/ 5739955 h 6099082"/>
              <a:gd name="connsiteX12" fmla="*/ 4030517 w 12192000"/>
              <a:gd name="connsiteY12" fmla="*/ 5751599 h 6099082"/>
              <a:gd name="connsiteX13" fmla="*/ 4015609 w 12192000"/>
              <a:gd name="connsiteY13" fmla="*/ 5770450 h 6099082"/>
              <a:gd name="connsiteX14" fmla="*/ 3996845 w 12192000"/>
              <a:gd name="connsiteY14" fmla="*/ 5780104 h 6099082"/>
              <a:gd name="connsiteX15" fmla="*/ 4030518 w 12192000"/>
              <a:gd name="connsiteY15" fmla="*/ 5751599 h 6099082"/>
              <a:gd name="connsiteX16" fmla="*/ 6245343 w 12192000"/>
              <a:gd name="connsiteY16" fmla="*/ 5736549 h 6099082"/>
              <a:gd name="connsiteX17" fmla="*/ 6274406 w 12192000"/>
              <a:gd name="connsiteY17" fmla="*/ 5743345 h 6099082"/>
              <a:gd name="connsiteX18" fmla="*/ 6291246 w 12192000"/>
              <a:gd name="connsiteY18" fmla="*/ 5749662 h 6099082"/>
              <a:gd name="connsiteX19" fmla="*/ 6291385 w 12192000"/>
              <a:gd name="connsiteY19" fmla="*/ 5749714 h 6099082"/>
              <a:gd name="connsiteX20" fmla="*/ 6306284 w 12192000"/>
              <a:gd name="connsiteY20" fmla="*/ 5755552 h 6099082"/>
              <a:gd name="connsiteX21" fmla="*/ 6308075 w 12192000"/>
              <a:gd name="connsiteY21" fmla="*/ 5755968 h 6099082"/>
              <a:gd name="connsiteX22" fmla="*/ 6313854 w 12192000"/>
              <a:gd name="connsiteY22" fmla="*/ 5758133 h 6099082"/>
              <a:gd name="connsiteX23" fmla="*/ 6337047 w 12192000"/>
              <a:gd name="connsiteY23" fmla="*/ 5762696 h 6099082"/>
              <a:gd name="connsiteX24" fmla="*/ 6308075 w 12192000"/>
              <a:gd name="connsiteY24" fmla="*/ 5755968 h 6099082"/>
              <a:gd name="connsiteX25" fmla="*/ 6291385 w 12192000"/>
              <a:gd name="connsiteY25" fmla="*/ 5749714 h 6099082"/>
              <a:gd name="connsiteX26" fmla="*/ 6276197 w 12192000"/>
              <a:gd name="connsiteY26" fmla="*/ 5743764 h 6099082"/>
              <a:gd name="connsiteX27" fmla="*/ 6274406 w 12192000"/>
              <a:gd name="connsiteY27" fmla="*/ 5743345 h 6099082"/>
              <a:gd name="connsiteX28" fmla="*/ 6268612 w 12192000"/>
              <a:gd name="connsiteY28" fmla="*/ 5741171 h 6099082"/>
              <a:gd name="connsiteX29" fmla="*/ 6245343 w 12192000"/>
              <a:gd name="connsiteY29" fmla="*/ 5736549 h 6099082"/>
              <a:gd name="connsiteX30" fmla="*/ 3871824 w 12192000"/>
              <a:gd name="connsiteY30" fmla="*/ 5726642 h 6099082"/>
              <a:gd name="connsiteX31" fmla="*/ 3908498 w 12192000"/>
              <a:gd name="connsiteY31" fmla="*/ 5756123 h 6099082"/>
              <a:gd name="connsiteX32" fmla="*/ 3908984 w 12192000"/>
              <a:gd name="connsiteY32" fmla="*/ 5756350 h 6099082"/>
              <a:gd name="connsiteX33" fmla="*/ 3908498 w 12192000"/>
              <a:gd name="connsiteY33" fmla="*/ 5756123 h 6099082"/>
              <a:gd name="connsiteX34" fmla="*/ 3871824 w 12192000"/>
              <a:gd name="connsiteY34" fmla="*/ 5726642 h 6099082"/>
              <a:gd name="connsiteX35" fmla="*/ 6558837 w 12192000"/>
              <a:gd name="connsiteY35" fmla="*/ 5706717 h 6099082"/>
              <a:gd name="connsiteX36" fmla="*/ 6529984 w 12192000"/>
              <a:gd name="connsiteY36" fmla="*/ 5708163 h 6099082"/>
              <a:gd name="connsiteX37" fmla="*/ 6589207 w 12192000"/>
              <a:gd name="connsiteY37" fmla="*/ 5711593 h 6099082"/>
              <a:gd name="connsiteX38" fmla="*/ 6558837 w 12192000"/>
              <a:gd name="connsiteY38" fmla="*/ 5706717 h 6099082"/>
              <a:gd name="connsiteX39" fmla="*/ 4834454 w 12192000"/>
              <a:gd name="connsiteY39" fmla="*/ 5646059 h 6099082"/>
              <a:gd name="connsiteX40" fmla="*/ 4883985 w 12192000"/>
              <a:gd name="connsiteY40" fmla="*/ 5670301 h 6099082"/>
              <a:gd name="connsiteX41" fmla="*/ 4858238 w 12192000"/>
              <a:gd name="connsiteY41" fmla="*/ 5663787 h 6099082"/>
              <a:gd name="connsiteX42" fmla="*/ 4834454 w 12192000"/>
              <a:gd name="connsiteY42" fmla="*/ 5646059 h 6099082"/>
              <a:gd name="connsiteX43" fmla="*/ 5056443 w 12192000"/>
              <a:gd name="connsiteY43" fmla="*/ 5643725 h 6099082"/>
              <a:gd name="connsiteX44" fmla="*/ 5072588 w 12192000"/>
              <a:gd name="connsiteY44" fmla="*/ 5644505 h 6099082"/>
              <a:gd name="connsiteX45" fmla="*/ 5089161 w 12192000"/>
              <a:gd name="connsiteY45" fmla="*/ 5653107 h 6099082"/>
              <a:gd name="connsiteX46" fmla="*/ 5056443 w 12192000"/>
              <a:gd name="connsiteY46" fmla="*/ 5643725 h 6099082"/>
              <a:gd name="connsiteX47" fmla="*/ 739852 w 12192000"/>
              <a:gd name="connsiteY47" fmla="*/ 5343843 h 6099082"/>
              <a:gd name="connsiteX48" fmla="*/ 724278 w 12192000"/>
              <a:gd name="connsiteY48" fmla="*/ 5365062 h 6099082"/>
              <a:gd name="connsiteX49" fmla="*/ 708621 w 12192000"/>
              <a:gd name="connsiteY49" fmla="*/ 5381222 h 6099082"/>
              <a:gd name="connsiteX50" fmla="*/ 691439 w 12192000"/>
              <a:gd name="connsiteY50" fmla="*/ 5386697 h 6099082"/>
              <a:gd name="connsiteX51" fmla="*/ 708622 w 12192000"/>
              <a:gd name="connsiteY51" fmla="*/ 5381222 h 6099082"/>
              <a:gd name="connsiteX52" fmla="*/ 724279 w 12192000"/>
              <a:gd name="connsiteY52" fmla="*/ 5365062 h 6099082"/>
              <a:gd name="connsiteX53" fmla="*/ 739852 w 12192000"/>
              <a:gd name="connsiteY53" fmla="*/ 5343843 h 6099082"/>
              <a:gd name="connsiteX54" fmla="*/ 8934151 w 12192000"/>
              <a:gd name="connsiteY54" fmla="*/ 5275333 h 6099082"/>
              <a:gd name="connsiteX55" fmla="*/ 8954249 w 12192000"/>
              <a:gd name="connsiteY55" fmla="*/ 5290264 h 6099082"/>
              <a:gd name="connsiteX56" fmla="*/ 8962389 w 12192000"/>
              <a:gd name="connsiteY56" fmla="*/ 5293563 h 6099082"/>
              <a:gd name="connsiteX57" fmla="*/ 8954250 w 12192000"/>
              <a:gd name="connsiteY57" fmla="*/ 5290264 h 6099082"/>
              <a:gd name="connsiteX58" fmla="*/ 8934151 w 12192000"/>
              <a:gd name="connsiteY58" fmla="*/ 5275333 h 6099082"/>
              <a:gd name="connsiteX59" fmla="*/ 2314816 w 12192000"/>
              <a:gd name="connsiteY59" fmla="*/ 5273737 h 6099082"/>
              <a:gd name="connsiteX60" fmla="*/ 2300909 w 12192000"/>
              <a:gd name="connsiteY60" fmla="*/ 5279143 h 6099082"/>
              <a:gd name="connsiteX61" fmla="*/ 2216515 w 12192000"/>
              <a:gd name="connsiteY61" fmla="*/ 5314887 h 6099082"/>
              <a:gd name="connsiteX62" fmla="*/ 2300910 w 12192000"/>
              <a:gd name="connsiteY62" fmla="*/ 5279143 h 6099082"/>
              <a:gd name="connsiteX63" fmla="*/ 1916629 w 12192000"/>
              <a:gd name="connsiteY63" fmla="*/ 5252000 h 6099082"/>
              <a:gd name="connsiteX64" fmla="*/ 1907132 w 12192000"/>
              <a:gd name="connsiteY64" fmla="*/ 5255330 h 6099082"/>
              <a:gd name="connsiteX65" fmla="*/ 1866619 w 12192000"/>
              <a:gd name="connsiteY65" fmla="*/ 5265015 h 6099082"/>
              <a:gd name="connsiteX66" fmla="*/ 1907133 w 12192000"/>
              <a:gd name="connsiteY66" fmla="*/ 5255330 h 6099082"/>
              <a:gd name="connsiteX67" fmla="*/ 2058204 w 12192000"/>
              <a:gd name="connsiteY67" fmla="*/ 5241232 h 6099082"/>
              <a:gd name="connsiteX68" fmla="*/ 2108194 w 12192000"/>
              <a:gd name="connsiteY68" fmla="*/ 5255939 h 6099082"/>
              <a:gd name="connsiteX69" fmla="*/ 2058204 w 12192000"/>
              <a:gd name="connsiteY69" fmla="*/ 5241232 h 6099082"/>
              <a:gd name="connsiteX70" fmla="*/ 0 w 12192000"/>
              <a:gd name="connsiteY70" fmla="*/ 0 h 6099082"/>
              <a:gd name="connsiteX71" fmla="*/ 12191456 w 12192000"/>
              <a:gd name="connsiteY71" fmla="*/ 0 h 6099082"/>
              <a:gd name="connsiteX72" fmla="*/ 12191456 w 12192000"/>
              <a:gd name="connsiteY72" fmla="*/ 873938 h 6099082"/>
              <a:gd name="connsiteX73" fmla="*/ 12192000 w 12192000"/>
              <a:gd name="connsiteY73" fmla="*/ 873938 h 6099082"/>
              <a:gd name="connsiteX74" fmla="*/ 12192000 w 12192000"/>
              <a:gd name="connsiteY74" fmla="*/ 3249107 h 6099082"/>
              <a:gd name="connsiteX75" fmla="*/ 12192000 w 12192000"/>
              <a:gd name="connsiteY75" fmla="*/ 3283970 h 6099082"/>
              <a:gd name="connsiteX76" fmla="*/ 12192000 w 12192000"/>
              <a:gd name="connsiteY76" fmla="*/ 3681702 h 6099082"/>
              <a:gd name="connsiteX77" fmla="*/ 12160947 w 12192000"/>
              <a:gd name="connsiteY77" fmla="*/ 3710323 h 6099082"/>
              <a:gd name="connsiteX78" fmla="*/ 12026448 w 12192000"/>
              <a:gd name="connsiteY78" fmla="*/ 3770523 h 6099082"/>
              <a:gd name="connsiteX79" fmla="*/ 11986443 w 12192000"/>
              <a:gd name="connsiteY79" fmla="*/ 3786526 h 6099082"/>
              <a:gd name="connsiteX80" fmla="*/ 11821656 w 12192000"/>
              <a:gd name="connsiteY80" fmla="*/ 3889591 h 6099082"/>
              <a:gd name="connsiteX81" fmla="*/ 11672489 w 12192000"/>
              <a:gd name="connsiteY81" fmla="*/ 4017039 h 6099082"/>
              <a:gd name="connsiteX82" fmla="*/ 11562947 w 12192000"/>
              <a:gd name="connsiteY82" fmla="*/ 4168300 h 6099082"/>
              <a:gd name="connsiteX83" fmla="*/ 11532275 w 12192000"/>
              <a:gd name="connsiteY83" fmla="*/ 4204307 h 6099082"/>
              <a:gd name="connsiteX84" fmla="*/ 11448453 w 12192000"/>
              <a:gd name="connsiteY84" fmla="*/ 4249457 h 6099082"/>
              <a:gd name="connsiteX85" fmla="*/ 11374346 w 12192000"/>
              <a:gd name="connsiteY85" fmla="*/ 4283366 h 6099082"/>
              <a:gd name="connsiteX86" fmla="*/ 11320623 w 12192000"/>
              <a:gd name="connsiteY86" fmla="*/ 4320897 h 6099082"/>
              <a:gd name="connsiteX87" fmla="*/ 11275283 w 12192000"/>
              <a:gd name="connsiteY87" fmla="*/ 4355378 h 6099082"/>
              <a:gd name="connsiteX88" fmla="*/ 11172600 w 12192000"/>
              <a:gd name="connsiteY88" fmla="*/ 4444536 h 6099082"/>
              <a:gd name="connsiteX89" fmla="*/ 11058869 w 12192000"/>
              <a:gd name="connsiteY89" fmla="*/ 4519786 h 6099082"/>
              <a:gd name="connsiteX90" fmla="*/ 10967423 w 12192000"/>
              <a:gd name="connsiteY90" fmla="*/ 4611991 h 6099082"/>
              <a:gd name="connsiteX91" fmla="*/ 10929704 w 12192000"/>
              <a:gd name="connsiteY91" fmla="*/ 4661903 h 6099082"/>
              <a:gd name="connsiteX92" fmla="*/ 10850453 w 12192000"/>
              <a:gd name="connsiteY92" fmla="*/ 4696003 h 6099082"/>
              <a:gd name="connsiteX93" fmla="*/ 10764534 w 12192000"/>
              <a:gd name="connsiteY93" fmla="*/ 4749345 h 6099082"/>
              <a:gd name="connsiteX94" fmla="*/ 10703573 w 12192000"/>
              <a:gd name="connsiteY94" fmla="*/ 4802305 h 6099082"/>
              <a:gd name="connsiteX95" fmla="*/ 10656519 w 12192000"/>
              <a:gd name="connsiteY95" fmla="*/ 4837740 h 6099082"/>
              <a:gd name="connsiteX96" fmla="*/ 10590031 w 12192000"/>
              <a:gd name="connsiteY96" fmla="*/ 4873366 h 6099082"/>
              <a:gd name="connsiteX97" fmla="*/ 10523354 w 12192000"/>
              <a:gd name="connsiteY97" fmla="*/ 4920039 h 6099082"/>
              <a:gd name="connsiteX98" fmla="*/ 10490969 w 12192000"/>
              <a:gd name="connsiteY98" fmla="*/ 4948806 h 6099082"/>
              <a:gd name="connsiteX99" fmla="*/ 10428291 w 12192000"/>
              <a:gd name="connsiteY99" fmla="*/ 4996622 h 6099082"/>
              <a:gd name="connsiteX100" fmla="*/ 10363709 w 12192000"/>
              <a:gd name="connsiteY100" fmla="*/ 5041201 h 6099082"/>
              <a:gd name="connsiteX101" fmla="*/ 10242357 w 12192000"/>
              <a:gd name="connsiteY101" fmla="*/ 5092257 h 6099082"/>
              <a:gd name="connsiteX102" fmla="*/ 10131863 w 12192000"/>
              <a:gd name="connsiteY102" fmla="*/ 5167315 h 6099082"/>
              <a:gd name="connsiteX103" fmla="*/ 10044230 w 12192000"/>
              <a:gd name="connsiteY103" fmla="*/ 5222182 h 6099082"/>
              <a:gd name="connsiteX104" fmla="*/ 9993175 w 12192000"/>
              <a:gd name="connsiteY104" fmla="*/ 5258189 h 6099082"/>
              <a:gd name="connsiteX105" fmla="*/ 9899446 w 12192000"/>
              <a:gd name="connsiteY105" fmla="*/ 5338582 h 6099082"/>
              <a:gd name="connsiteX106" fmla="*/ 9754088 w 12192000"/>
              <a:gd name="connsiteY106" fmla="*/ 5423166 h 6099082"/>
              <a:gd name="connsiteX107" fmla="*/ 9666265 w 12192000"/>
              <a:gd name="connsiteY107" fmla="*/ 5468888 h 6099082"/>
              <a:gd name="connsiteX108" fmla="*/ 9477283 w 12192000"/>
              <a:gd name="connsiteY108" fmla="*/ 5537851 h 6099082"/>
              <a:gd name="connsiteX109" fmla="*/ 9416321 w 12192000"/>
              <a:gd name="connsiteY109" fmla="*/ 5562426 h 6099082"/>
              <a:gd name="connsiteX110" fmla="*/ 9346597 w 12192000"/>
              <a:gd name="connsiteY110" fmla="*/ 5578619 h 6099082"/>
              <a:gd name="connsiteX111" fmla="*/ 9234579 w 12192000"/>
              <a:gd name="connsiteY111" fmla="*/ 5616911 h 6099082"/>
              <a:gd name="connsiteX112" fmla="*/ 9015878 w 12192000"/>
              <a:gd name="connsiteY112" fmla="*/ 5682826 h 6099082"/>
              <a:gd name="connsiteX113" fmla="*/ 8967871 w 12192000"/>
              <a:gd name="connsiteY113" fmla="*/ 5692923 h 6099082"/>
              <a:gd name="connsiteX114" fmla="*/ 8845565 w 12192000"/>
              <a:gd name="connsiteY114" fmla="*/ 5735407 h 6099082"/>
              <a:gd name="connsiteX115" fmla="*/ 8772219 w 12192000"/>
              <a:gd name="connsiteY115" fmla="*/ 5763982 h 6099082"/>
              <a:gd name="connsiteX116" fmla="*/ 8711448 w 12192000"/>
              <a:gd name="connsiteY116" fmla="*/ 5780366 h 6099082"/>
              <a:gd name="connsiteX117" fmla="*/ 8657726 w 12192000"/>
              <a:gd name="connsiteY117" fmla="*/ 5787986 h 6099082"/>
              <a:gd name="connsiteX118" fmla="*/ 8516369 w 12192000"/>
              <a:gd name="connsiteY118" fmla="*/ 5825705 h 6099082"/>
              <a:gd name="connsiteX119" fmla="*/ 8459979 w 12192000"/>
              <a:gd name="connsiteY119" fmla="*/ 5840566 h 6099082"/>
              <a:gd name="connsiteX120" fmla="*/ 8313671 w 12192000"/>
              <a:gd name="connsiteY120" fmla="*/ 5891622 h 6099082"/>
              <a:gd name="connsiteX121" fmla="*/ 8189651 w 12192000"/>
              <a:gd name="connsiteY121" fmla="*/ 5925341 h 6099082"/>
              <a:gd name="connsiteX122" fmla="*/ 8137835 w 12192000"/>
              <a:gd name="connsiteY122" fmla="*/ 5941534 h 6099082"/>
              <a:gd name="connsiteX123" fmla="*/ 8019339 w 12192000"/>
              <a:gd name="connsiteY123" fmla="*/ 5968586 h 6099082"/>
              <a:gd name="connsiteX124" fmla="*/ 7952280 w 12192000"/>
              <a:gd name="connsiteY124" fmla="*/ 5987637 h 6099082"/>
              <a:gd name="connsiteX125" fmla="*/ 7788636 w 12192000"/>
              <a:gd name="connsiteY125" fmla="*/ 6009163 h 6099082"/>
              <a:gd name="connsiteX126" fmla="*/ 7619655 w 12192000"/>
              <a:gd name="connsiteY126" fmla="*/ 6029928 h 6099082"/>
              <a:gd name="connsiteX127" fmla="*/ 7526880 w 12192000"/>
              <a:gd name="connsiteY127" fmla="*/ 6036786 h 6099082"/>
              <a:gd name="connsiteX128" fmla="*/ 7445916 w 12192000"/>
              <a:gd name="connsiteY128" fmla="*/ 6047647 h 6099082"/>
              <a:gd name="connsiteX129" fmla="*/ 7375428 w 12192000"/>
              <a:gd name="connsiteY129" fmla="*/ 6054505 h 6099082"/>
              <a:gd name="connsiteX130" fmla="*/ 7263220 w 12192000"/>
              <a:gd name="connsiteY130" fmla="*/ 6068411 h 6099082"/>
              <a:gd name="connsiteX131" fmla="*/ 7216547 w 12192000"/>
              <a:gd name="connsiteY131" fmla="*/ 6072032 h 6099082"/>
              <a:gd name="connsiteX132" fmla="*/ 7106432 w 12192000"/>
              <a:gd name="connsiteY132" fmla="*/ 6071840 h 6099082"/>
              <a:gd name="connsiteX133" fmla="*/ 7068141 w 12192000"/>
              <a:gd name="connsiteY133" fmla="*/ 6069936 h 6099082"/>
              <a:gd name="connsiteX134" fmla="*/ 6994415 w 12192000"/>
              <a:gd name="connsiteY134" fmla="*/ 6046313 h 6099082"/>
              <a:gd name="connsiteX135" fmla="*/ 6985653 w 12192000"/>
              <a:gd name="connsiteY135" fmla="*/ 6044599 h 6099082"/>
              <a:gd name="connsiteX136" fmla="*/ 6937263 w 12192000"/>
              <a:gd name="connsiteY136" fmla="*/ 6035263 h 6099082"/>
              <a:gd name="connsiteX137" fmla="*/ 6910782 w 12192000"/>
              <a:gd name="connsiteY137" fmla="*/ 6032214 h 6099082"/>
              <a:gd name="connsiteX138" fmla="*/ 6810195 w 12192000"/>
              <a:gd name="connsiteY138" fmla="*/ 6012784 h 6099082"/>
              <a:gd name="connsiteX139" fmla="*/ 6752283 w 12192000"/>
              <a:gd name="connsiteY139" fmla="*/ 6003639 h 6099082"/>
              <a:gd name="connsiteX140" fmla="*/ 6705417 w 12192000"/>
              <a:gd name="connsiteY140" fmla="*/ 6004974 h 6099082"/>
              <a:gd name="connsiteX141" fmla="*/ 6623118 w 12192000"/>
              <a:gd name="connsiteY141" fmla="*/ 6006687 h 6099082"/>
              <a:gd name="connsiteX142" fmla="*/ 6596828 w 12192000"/>
              <a:gd name="connsiteY142" fmla="*/ 6011070 h 6099082"/>
              <a:gd name="connsiteX143" fmla="*/ 6477951 w 12192000"/>
              <a:gd name="connsiteY143" fmla="*/ 5998495 h 6099082"/>
              <a:gd name="connsiteX144" fmla="*/ 6410131 w 12192000"/>
              <a:gd name="connsiteY144" fmla="*/ 5997543 h 6099082"/>
              <a:gd name="connsiteX145" fmla="*/ 6333739 w 12192000"/>
              <a:gd name="connsiteY145" fmla="*/ 5981920 h 6099082"/>
              <a:gd name="connsiteX146" fmla="*/ 6311449 w 12192000"/>
              <a:gd name="connsiteY146" fmla="*/ 5982682 h 6099082"/>
              <a:gd name="connsiteX147" fmla="*/ 6286493 w 12192000"/>
              <a:gd name="connsiteY147" fmla="*/ 5984017 h 6099082"/>
              <a:gd name="connsiteX148" fmla="*/ 6209909 w 12192000"/>
              <a:gd name="connsiteY148" fmla="*/ 5985161 h 6099082"/>
              <a:gd name="connsiteX149" fmla="*/ 6163424 w 12192000"/>
              <a:gd name="connsiteY149" fmla="*/ 5990874 h 6099082"/>
              <a:gd name="connsiteX150" fmla="*/ 6074841 w 12192000"/>
              <a:gd name="connsiteY150" fmla="*/ 5987447 h 6099082"/>
              <a:gd name="connsiteX151" fmla="*/ 6042072 w 12192000"/>
              <a:gd name="connsiteY151" fmla="*/ 5992399 h 6099082"/>
              <a:gd name="connsiteX152" fmla="*/ 5959204 w 12192000"/>
              <a:gd name="connsiteY152" fmla="*/ 5992971 h 6099082"/>
              <a:gd name="connsiteX153" fmla="*/ 5884905 w 12192000"/>
              <a:gd name="connsiteY153" fmla="*/ 5990113 h 6099082"/>
              <a:gd name="connsiteX154" fmla="*/ 5813275 w 12192000"/>
              <a:gd name="connsiteY154" fmla="*/ 5991637 h 6099082"/>
              <a:gd name="connsiteX155" fmla="*/ 5762029 w 12192000"/>
              <a:gd name="connsiteY155" fmla="*/ 5997923 h 6099082"/>
              <a:gd name="connsiteX156" fmla="*/ 5706401 w 12192000"/>
              <a:gd name="connsiteY156" fmla="*/ 6001734 h 6099082"/>
              <a:gd name="connsiteX157" fmla="*/ 5553045 w 12192000"/>
              <a:gd name="connsiteY157" fmla="*/ 6024403 h 6099082"/>
              <a:gd name="connsiteX158" fmla="*/ 5524660 w 12192000"/>
              <a:gd name="connsiteY158" fmla="*/ 6018880 h 6099082"/>
              <a:gd name="connsiteX159" fmla="*/ 5363491 w 12192000"/>
              <a:gd name="connsiteY159" fmla="*/ 6013736 h 6099082"/>
              <a:gd name="connsiteX160" fmla="*/ 5328437 w 12192000"/>
              <a:gd name="connsiteY160" fmla="*/ 6014118 h 6099082"/>
              <a:gd name="connsiteX161" fmla="*/ 5234326 w 12192000"/>
              <a:gd name="connsiteY161" fmla="*/ 5991637 h 6099082"/>
              <a:gd name="connsiteX162" fmla="*/ 5089161 w 12192000"/>
              <a:gd name="connsiteY162" fmla="*/ 6027262 h 6099082"/>
              <a:gd name="connsiteX163" fmla="*/ 4953328 w 12192000"/>
              <a:gd name="connsiteY163" fmla="*/ 6071840 h 6099082"/>
              <a:gd name="connsiteX164" fmla="*/ 4936184 w 12192000"/>
              <a:gd name="connsiteY164" fmla="*/ 6077555 h 6099082"/>
              <a:gd name="connsiteX165" fmla="*/ 4887414 w 12192000"/>
              <a:gd name="connsiteY165" fmla="*/ 6087272 h 6099082"/>
              <a:gd name="connsiteX166" fmla="*/ 4827024 w 12192000"/>
              <a:gd name="connsiteY166" fmla="*/ 6090701 h 6099082"/>
              <a:gd name="connsiteX167" fmla="*/ 4750439 w 12192000"/>
              <a:gd name="connsiteY167" fmla="*/ 6099082 h 6099082"/>
              <a:gd name="connsiteX168" fmla="*/ 4689097 w 12192000"/>
              <a:gd name="connsiteY168" fmla="*/ 6088605 h 6099082"/>
              <a:gd name="connsiteX169" fmla="*/ 4603368 w 12192000"/>
              <a:gd name="connsiteY169" fmla="*/ 6072984 h 6099082"/>
              <a:gd name="connsiteX170" fmla="*/ 4522595 w 12192000"/>
              <a:gd name="connsiteY170" fmla="*/ 6058123 h 6099082"/>
              <a:gd name="connsiteX171" fmla="*/ 4497067 w 12192000"/>
              <a:gd name="connsiteY171" fmla="*/ 6075649 h 6099082"/>
              <a:gd name="connsiteX172" fmla="*/ 4457632 w 12192000"/>
              <a:gd name="connsiteY172" fmla="*/ 6090890 h 6099082"/>
              <a:gd name="connsiteX173" fmla="*/ 4413816 w 12192000"/>
              <a:gd name="connsiteY173" fmla="*/ 6072601 h 6099082"/>
              <a:gd name="connsiteX174" fmla="*/ 4311323 w 12192000"/>
              <a:gd name="connsiteY174" fmla="*/ 6034693 h 6099082"/>
              <a:gd name="connsiteX175" fmla="*/ 4246551 w 12192000"/>
              <a:gd name="connsiteY175" fmla="*/ 6032976 h 6099082"/>
              <a:gd name="connsiteX176" fmla="*/ 4105766 w 12192000"/>
              <a:gd name="connsiteY176" fmla="*/ 6016784 h 6099082"/>
              <a:gd name="connsiteX177" fmla="*/ 4013753 w 12192000"/>
              <a:gd name="connsiteY177" fmla="*/ 5993733 h 6099082"/>
              <a:gd name="connsiteX178" fmla="*/ 3947648 w 12192000"/>
              <a:gd name="connsiteY178" fmla="*/ 5967634 h 6099082"/>
              <a:gd name="connsiteX179" fmla="*/ 3852966 w 12192000"/>
              <a:gd name="connsiteY179" fmla="*/ 5933533 h 6099082"/>
              <a:gd name="connsiteX180" fmla="*/ 3757902 w 12192000"/>
              <a:gd name="connsiteY180" fmla="*/ 5915816 h 6099082"/>
              <a:gd name="connsiteX181" fmla="*/ 3689131 w 12192000"/>
              <a:gd name="connsiteY181" fmla="*/ 5893526 h 6099082"/>
              <a:gd name="connsiteX182" fmla="*/ 3605116 w 12192000"/>
              <a:gd name="connsiteY182" fmla="*/ 5878285 h 6099082"/>
              <a:gd name="connsiteX183" fmla="*/ 3534629 w 12192000"/>
              <a:gd name="connsiteY183" fmla="*/ 5877715 h 6099082"/>
              <a:gd name="connsiteX184" fmla="*/ 3424135 w 12192000"/>
              <a:gd name="connsiteY184" fmla="*/ 5880382 h 6099082"/>
              <a:gd name="connsiteX185" fmla="*/ 3288877 w 12192000"/>
              <a:gd name="connsiteY185" fmla="*/ 5834280 h 6099082"/>
              <a:gd name="connsiteX186" fmla="*/ 3234202 w 12192000"/>
              <a:gd name="connsiteY186" fmla="*/ 5823991 h 6099082"/>
              <a:gd name="connsiteX187" fmla="*/ 3182763 w 12192000"/>
              <a:gd name="connsiteY187" fmla="*/ 5819229 h 6099082"/>
              <a:gd name="connsiteX188" fmla="*/ 3073604 w 12192000"/>
              <a:gd name="connsiteY188" fmla="*/ 5788558 h 6099082"/>
              <a:gd name="connsiteX189" fmla="*/ 3029216 w 12192000"/>
              <a:gd name="connsiteY189" fmla="*/ 5778459 h 6099082"/>
              <a:gd name="connsiteX190" fmla="*/ 2967110 w 12192000"/>
              <a:gd name="connsiteY190" fmla="*/ 5778651 h 6099082"/>
              <a:gd name="connsiteX191" fmla="*/ 2854140 w 12192000"/>
              <a:gd name="connsiteY191" fmla="*/ 5764553 h 6099082"/>
              <a:gd name="connsiteX192" fmla="*/ 2741360 w 12192000"/>
              <a:gd name="connsiteY192" fmla="*/ 5723403 h 6099082"/>
              <a:gd name="connsiteX193" fmla="*/ 2693543 w 12192000"/>
              <a:gd name="connsiteY193" fmla="*/ 5727405 h 6099082"/>
              <a:gd name="connsiteX194" fmla="*/ 2676398 w 12192000"/>
              <a:gd name="connsiteY194" fmla="*/ 5726453 h 6099082"/>
              <a:gd name="connsiteX195" fmla="*/ 2522279 w 12192000"/>
              <a:gd name="connsiteY195" fmla="*/ 5703782 h 6099082"/>
              <a:gd name="connsiteX196" fmla="*/ 2506847 w 12192000"/>
              <a:gd name="connsiteY196" fmla="*/ 5701305 h 6099082"/>
              <a:gd name="connsiteX197" fmla="*/ 2434456 w 12192000"/>
              <a:gd name="connsiteY197" fmla="*/ 5681112 h 6099082"/>
              <a:gd name="connsiteX198" fmla="*/ 2251948 w 12192000"/>
              <a:gd name="connsiteY198" fmla="*/ 5668538 h 6099082"/>
              <a:gd name="connsiteX199" fmla="*/ 2240710 w 12192000"/>
              <a:gd name="connsiteY199" fmla="*/ 5667014 h 6099082"/>
              <a:gd name="connsiteX200" fmla="*/ 2179556 w 12192000"/>
              <a:gd name="connsiteY200" fmla="*/ 5677111 h 6099082"/>
              <a:gd name="connsiteX201" fmla="*/ 2149267 w 12192000"/>
              <a:gd name="connsiteY201" fmla="*/ 5691399 h 6099082"/>
              <a:gd name="connsiteX202" fmla="*/ 2102021 w 12192000"/>
              <a:gd name="connsiteY202" fmla="*/ 5706259 h 6099082"/>
              <a:gd name="connsiteX203" fmla="*/ 2054013 w 12192000"/>
              <a:gd name="connsiteY203" fmla="*/ 5711784 h 6099082"/>
              <a:gd name="connsiteX204" fmla="*/ 1973429 w 12192000"/>
              <a:gd name="connsiteY204" fmla="*/ 5689303 h 6099082"/>
              <a:gd name="connsiteX205" fmla="*/ 1944092 w 12192000"/>
              <a:gd name="connsiteY205" fmla="*/ 5687017 h 6099082"/>
              <a:gd name="connsiteX206" fmla="*/ 1878748 w 12192000"/>
              <a:gd name="connsiteY206" fmla="*/ 5676159 h 6099082"/>
              <a:gd name="connsiteX207" fmla="*/ 1821596 w 12192000"/>
              <a:gd name="connsiteY207" fmla="*/ 5676920 h 6099082"/>
              <a:gd name="connsiteX208" fmla="*/ 1775684 w 12192000"/>
              <a:gd name="connsiteY208" fmla="*/ 5694257 h 6099082"/>
              <a:gd name="connsiteX209" fmla="*/ 1709006 w 12192000"/>
              <a:gd name="connsiteY209" fmla="*/ 5697685 h 6099082"/>
              <a:gd name="connsiteX210" fmla="*/ 1665950 w 12192000"/>
              <a:gd name="connsiteY210" fmla="*/ 5685113 h 6099082"/>
              <a:gd name="connsiteX211" fmla="*/ 1657188 w 12192000"/>
              <a:gd name="connsiteY211" fmla="*/ 5683399 h 6099082"/>
              <a:gd name="connsiteX212" fmla="*/ 1544598 w 12192000"/>
              <a:gd name="connsiteY212" fmla="*/ 5682634 h 6099082"/>
              <a:gd name="connsiteX213" fmla="*/ 1404006 w 12192000"/>
              <a:gd name="connsiteY213" fmla="*/ 5720546 h 6099082"/>
              <a:gd name="connsiteX214" fmla="*/ 1380762 w 12192000"/>
              <a:gd name="connsiteY214" fmla="*/ 5728549 h 6099082"/>
              <a:gd name="connsiteX215" fmla="*/ 1267411 w 12192000"/>
              <a:gd name="connsiteY215" fmla="*/ 5742455 h 6099082"/>
              <a:gd name="connsiteX216" fmla="*/ 1206641 w 12192000"/>
              <a:gd name="connsiteY216" fmla="*/ 5756553 h 6099082"/>
              <a:gd name="connsiteX217" fmla="*/ 1162823 w 12192000"/>
              <a:gd name="connsiteY217" fmla="*/ 5757315 h 6099082"/>
              <a:gd name="connsiteX218" fmla="*/ 1109865 w 12192000"/>
              <a:gd name="connsiteY218" fmla="*/ 5782270 h 6099082"/>
              <a:gd name="connsiteX219" fmla="*/ 1092527 w 12192000"/>
              <a:gd name="connsiteY219" fmla="*/ 5793130 h 6099082"/>
              <a:gd name="connsiteX220" fmla="*/ 1071762 w 12192000"/>
              <a:gd name="connsiteY220" fmla="*/ 5799607 h 6099082"/>
              <a:gd name="connsiteX221" fmla="*/ 977653 w 12192000"/>
              <a:gd name="connsiteY221" fmla="*/ 5820182 h 6099082"/>
              <a:gd name="connsiteX222" fmla="*/ 960887 w 12192000"/>
              <a:gd name="connsiteY222" fmla="*/ 5831801 h 6099082"/>
              <a:gd name="connsiteX223" fmla="*/ 949646 w 12192000"/>
              <a:gd name="connsiteY223" fmla="*/ 5839042 h 6099082"/>
              <a:gd name="connsiteX224" fmla="*/ 858205 w 12192000"/>
              <a:gd name="connsiteY224" fmla="*/ 5851234 h 6099082"/>
              <a:gd name="connsiteX225" fmla="*/ 801053 w 12192000"/>
              <a:gd name="connsiteY225" fmla="*/ 5885715 h 6099082"/>
              <a:gd name="connsiteX226" fmla="*/ 785432 w 12192000"/>
              <a:gd name="connsiteY226" fmla="*/ 5900384 h 6099082"/>
              <a:gd name="connsiteX227" fmla="*/ 730754 w 12192000"/>
              <a:gd name="connsiteY227" fmla="*/ 5922482 h 6099082"/>
              <a:gd name="connsiteX228" fmla="*/ 546917 w 12192000"/>
              <a:gd name="connsiteY228" fmla="*/ 5964966 h 6099082"/>
              <a:gd name="connsiteX229" fmla="*/ 494337 w 12192000"/>
              <a:gd name="connsiteY229" fmla="*/ 5949915 h 6099082"/>
              <a:gd name="connsiteX230" fmla="*/ 394511 w 12192000"/>
              <a:gd name="connsiteY230" fmla="*/ 5990303 h 6099082"/>
              <a:gd name="connsiteX231" fmla="*/ 307259 w 12192000"/>
              <a:gd name="connsiteY231" fmla="*/ 6013163 h 6099082"/>
              <a:gd name="connsiteX232" fmla="*/ 274873 w 12192000"/>
              <a:gd name="connsiteY232" fmla="*/ 6018690 h 6099082"/>
              <a:gd name="connsiteX233" fmla="*/ 172384 w 12192000"/>
              <a:gd name="connsiteY233" fmla="*/ 6028786 h 6099082"/>
              <a:gd name="connsiteX234" fmla="*/ 119613 w 12192000"/>
              <a:gd name="connsiteY234" fmla="*/ 6051647 h 6099082"/>
              <a:gd name="connsiteX235" fmla="*/ 61197 w 12192000"/>
              <a:gd name="connsiteY235" fmla="*/ 6069150 h 6099082"/>
              <a:gd name="connsiteX236" fmla="*/ 544 w 12192000"/>
              <a:gd name="connsiteY236" fmla="*/ 6073921 h 6099082"/>
              <a:gd name="connsiteX237" fmla="*/ 544 w 12192000"/>
              <a:gd name="connsiteY237" fmla="*/ 5946682 h 6099082"/>
              <a:gd name="connsiteX238" fmla="*/ 0 w 12192000"/>
              <a:gd name="connsiteY238" fmla="*/ 5946682 h 6099082"/>
              <a:gd name="connsiteX239" fmla="*/ 0 w 12192000"/>
              <a:gd name="connsiteY239" fmla="*/ 1335314 h 6099082"/>
              <a:gd name="connsiteX240" fmla="*/ 0 w 12192000"/>
              <a:gd name="connsiteY240" fmla="*/ 873938 h 6099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12192000" h="6099082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6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4" y="5758133"/>
                </a:lnTo>
                <a:cubicBezTo>
                  <a:pt x="6321454" y="5760521"/>
                  <a:pt x="6329151" y="5762258"/>
                  <a:pt x="6337047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2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3871824" y="5726642"/>
                </a:moveTo>
                <a:cubicBezTo>
                  <a:pt x="3883350" y="5738834"/>
                  <a:pt x="3895591" y="5748360"/>
                  <a:pt x="3908498" y="5756123"/>
                </a:cubicBezTo>
                <a:lnTo>
                  <a:pt x="3908984" y="5756350"/>
                </a:lnTo>
                <a:lnTo>
                  <a:pt x="3908498" y="5756123"/>
                </a:lnTo>
                <a:cubicBezTo>
                  <a:pt x="3895591" y="5748360"/>
                  <a:pt x="3883351" y="5738834"/>
                  <a:pt x="3871824" y="5726642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5" y="5670301"/>
                </a:cubicBezTo>
                <a:lnTo>
                  <a:pt x="4858238" y="5663787"/>
                </a:lnTo>
                <a:cubicBezTo>
                  <a:pt x="4849944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89" y="5648726"/>
                  <a:pt x="5089161" y="5653107"/>
                </a:cubicBezTo>
                <a:cubicBezTo>
                  <a:pt x="5078018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4" y="5990874"/>
                </a:cubicBezTo>
                <a:cubicBezTo>
                  <a:pt x="6133897" y="5985351"/>
                  <a:pt x="6104368" y="5997733"/>
                  <a:pt x="6074841" y="5987447"/>
                </a:cubicBezTo>
                <a:cubicBezTo>
                  <a:pt x="6065695" y="5984399"/>
                  <a:pt x="6053123" y="5992019"/>
                  <a:pt x="6042072" y="5992399"/>
                </a:cubicBezTo>
                <a:cubicBezTo>
                  <a:pt x="6014449" y="5993351"/>
                  <a:pt x="5986827" y="5993161"/>
                  <a:pt x="5959204" y="5992971"/>
                </a:cubicBezTo>
                <a:cubicBezTo>
                  <a:pt x="5934437" y="5992781"/>
                  <a:pt x="5908718" y="5995447"/>
                  <a:pt x="5884905" y="5990113"/>
                </a:cubicBezTo>
                <a:cubicBezTo>
                  <a:pt x="5859949" y="5984399"/>
                  <a:pt x="5837470" y="5985161"/>
                  <a:pt x="5813275" y="5991637"/>
                </a:cubicBezTo>
                <a:cubicBezTo>
                  <a:pt x="5796701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3" y="6024403"/>
                  <a:pt x="5553045" y="6024403"/>
                </a:cubicBezTo>
                <a:cubicBezTo>
                  <a:pt x="5543518" y="6024403"/>
                  <a:pt x="5533801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49" y="6016022"/>
                  <a:pt x="5339677" y="6016403"/>
                  <a:pt x="5328437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1" y="6027262"/>
                </a:cubicBezTo>
                <a:cubicBezTo>
                  <a:pt x="5044391" y="6043455"/>
                  <a:pt x="5006291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4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01305" y="6092986"/>
                  <a:pt x="4775968" y="6099082"/>
                  <a:pt x="4750439" y="6099082"/>
                </a:cubicBezTo>
                <a:cubicBezTo>
                  <a:pt x="4729865" y="6099082"/>
                  <a:pt x="4709480" y="6092034"/>
                  <a:pt x="4689097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5" y="6058123"/>
                </a:cubicBezTo>
                <a:cubicBezTo>
                  <a:pt x="4513260" y="6059457"/>
                  <a:pt x="4501257" y="6067459"/>
                  <a:pt x="4497067" y="6075649"/>
                </a:cubicBezTo>
                <a:cubicBezTo>
                  <a:pt x="4487731" y="6093938"/>
                  <a:pt x="4474968" y="6097178"/>
                  <a:pt x="4457632" y="6090890"/>
                </a:cubicBezTo>
                <a:cubicBezTo>
                  <a:pt x="4442581" y="6085555"/>
                  <a:pt x="4424103" y="6082890"/>
                  <a:pt x="4413816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5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ln>
            <a:noFill/>
          </a:ln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5"/>
            <a:chOff x="476" y="-3923156"/>
            <a:chExt cx="10667524" cy="249372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9C296938-5152-45CE-A2EE-37CF892A8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284" y="0"/>
            <a:ext cx="11424062" cy="439387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dirty="0"/>
              <a:t>Mitä ajattelet siitä, miten terveydenhuollon ammattilaisen tulee antaa terveysneuvontaa asiakkaalle?</a:t>
            </a:r>
            <a:br>
              <a:rPr lang="fi-FI" dirty="0"/>
            </a:br>
            <a:br>
              <a:rPr lang="fi-FI" dirty="0"/>
            </a:br>
            <a:r>
              <a:rPr lang="fi-FI" sz="2800" dirty="0"/>
              <a:t>Vastaukset:</a:t>
            </a:r>
            <a:br>
              <a:rPr lang="fi-FI" sz="2800" dirty="0"/>
            </a:br>
            <a:br>
              <a:rPr lang="fi-FI" dirty="0"/>
            </a:b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https://answergarden.ch/1583290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569094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292</Words>
  <Application>Microsoft Office PowerPoint</Application>
  <PresentationFormat>Laajakuva</PresentationFormat>
  <Paragraphs>33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Arial Nova Cond</vt:lpstr>
      <vt:lpstr>Impact</vt:lpstr>
      <vt:lpstr>TornVTI</vt:lpstr>
      <vt:lpstr>Terveyden edistäminen</vt:lpstr>
      <vt:lpstr>Terveyden edistämisen tavoitteena on lisätä ihmisten mahdollisuuksia ja edellytyksiä huolehtia omasta ja ympäristönsä terveydestä  </vt:lpstr>
      <vt:lpstr>Millä tavoin terveyttä edistetään?</vt:lpstr>
      <vt:lpstr>Esimerkkejä Kouvolan alueen palveluista</vt:lpstr>
      <vt:lpstr>PowerPoint-esitys</vt:lpstr>
      <vt:lpstr>Millaisia haasteita terveyden edistämiseen liittyy? </vt:lpstr>
      <vt:lpstr>PowerPoint-esitys</vt:lpstr>
      <vt:lpstr>Mitä ajattelet siitä, miten terveydenhuollon ammattilaisen tulee antaa terveysneuvontaa asiakkaalle?  Vastaukset:  https://answergarden.ch/1583290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Terveyden edistäminen</dc:title>
  <dc:creator>Kortesluoma Heini</dc:creator>
  <cp:lastModifiedBy>Kortesluoma Heini</cp:lastModifiedBy>
  <cp:revision>4</cp:revision>
  <dcterms:created xsi:type="dcterms:W3CDTF">2020-12-01T07:44:25Z</dcterms:created>
  <dcterms:modified xsi:type="dcterms:W3CDTF">2020-12-01T08:17:48Z</dcterms:modified>
</cp:coreProperties>
</file>