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E4DC43-D017-442C-9A1F-C48774DB9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9834" y="3940906"/>
            <a:ext cx="8991600" cy="1946087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Belninin</a:t>
            </a:r>
            <a:r>
              <a:rPr lang="fi-FI" dirty="0" smtClean="0"/>
              <a:t> tiimiroolit</a:t>
            </a:r>
            <a:br>
              <a:rPr lang="fi-FI" dirty="0" smtClean="0"/>
            </a:br>
            <a:r>
              <a:rPr lang="fi-FI" sz="1100" dirty="0" smtClean="0"/>
              <a:t>anne </a:t>
            </a:r>
            <a:r>
              <a:rPr lang="fi-FI" sz="1100" dirty="0" err="1" smtClean="0"/>
              <a:t>huttunen</a:t>
            </a:r>
            <a:r>
              <a:rPr lang="fi-FI" sz="1100" dirty="0" smtClean="0"/>
              <a:t> 2020</a:t>
            </a:r>
            <a:endParaRPr lang="fi-FI" sz="11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6A1997-1343-48D7-9AFE-3E316F26E6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Anne Huttunen 2020</a:t>
            </a:r>
            <a:endParaRPr lang="fi-FI" dirty="0"/>
          </a:p>
        </p:txBody>
      </p:sp>
      <p:pic>
        <p:nvPicPr>
          <p:cNvPr id="1026" name="Picture 2" descr="Tiimi, Keskinäisen, Yhdessä, Strateg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194" y="242563"/>
            <a:ext cx="6457043" cy="260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6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37652C-1132-447B-8215-E083C41AD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Viimeistelijä (</a:t>
            </a:r>
            <a:r>
              <a:rPr lang="fi-FI" b="1" dirty="0" err="1"/>
              <a:t>Completer</a:t>
            </a:r>
            <a:r>
              <a:rPr lang="fi-FI" b="1" dirty="0"/>
              <a:t>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D7E4FF-CB2B-4460-8E90-CFFD5F3AC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huolellinen ja tarkka</a:t>
            </a:r>
          </a:p>
          <a:p>
            <a:r>
              <a:rPr lang="fi-FI" dirty="0"/>
              <a:t>hyvä paineensietokyky</a:t>
            </a:r>
          </a:p>
          <a:p>
            <a:r>
              <a:rPr lang="fi-FI" dirty="0"/>
              <a:t>varmistaa laadun</a:t>
            </a:r>
          </a:p>
          <a:p>
            <a:r>
              <a:rPr lang="fi-FI" dirty="0"/>
              <a:t>huolehtii tärkeysjärjestyksestä</a:t>
            </a:r>
          </a:p>
          <a:p>
            <a:r>
              <a:rPr lang="fi-FI" dirty="0"/>
              <a:t>voi olla täydellisyydentavoittelija</a:t>
            </a:r>
          </a:p>
          <a:p>
            <a:r>
              <a:rPr lang="fi-FI" dirty="0"/>
              <a:t>“vain täydellinen on riittävän hyvää”</a:t>
            </a:r>
          </a:p>
          <a:p>
            <a:r>
              <a:rPr lang="fi-FI" dirty="0"/>
              <a:t>“onko tämä varmasti tarkistettu”</a:t>
            </a:r>
          </a:p>
          <a:p>
            <a:r>
              <a:rPr lang="fi-FI" dirty="0"/>
              <a:t>toimii hyvin yhteistyössä tekijän kanssa</a:t>
            </a:r>
          </a:p>
          <a:p>
            <a:r>
              <a:rPr lang="fi-FI" dirty="0"/>
              <a:t>saattaa kokea hankaluuksia tiedustelijan ja arvioijan </a:t>
            </a:r>
            <a:r>
              <a:rPr lang="fi-FI" dirty="0" err="1"/>
              <a:t>kanss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5420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Kiitos</a:t>
            </a:r>
            <a:endParaRPr lang="fi-FI" dirty="0"/>
          </a:p>
        </p:txBody>
      </p:sp>
      <p:pic>
        <p:nvPicPr>
          <p:cNvPr id="3074" name="Picture 2" descr="Aikuinen, Art, Ryhmä, Kädet, Maali, Ihmiset, Sydä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519" y="2638425"/>
            <a:ext cx="4652962" cy="310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51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EEEC00-D033-4821-BB06-8EFD41696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Takoja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AF7ED1-E102-4886-92DE-B88C71DB4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sz="2900" dirty="0"/>
              <a:t>energinen, impulsiivinen ja tehokas</a:t>
            </a:r>
          </a:p>
          <a:p>
            <a:r>
              <a:rPr lang="fi-FI" sz="2900" dirty="0"/>
              <a:t>suuntautuu saavutuksiin</a:t>
            </a:r>
          </a:p>
          <a:p>
            <a:r>
              <a:rPr lang="fi-FI" sz="2900" dirty="0"/>
              <a:t>innostaa mukaan</a:t>
            </a:r>
          </a:p>
          <a:p>
            <a:r>
              <a:rPr lang="fi-FI" sz="2900" dirty="0"/>
              <a:t>vastustaa tehottomuutta</a:t>
            </a:r>
          </a:p>
          <a:p>
            <a:r>
              <a:rPr lang="fi-FI" sz="2900" dirty="0"/>
              <a:t>saattaa turhautua ja ärsyyntyä helposti</a:t>
            </a:r>
          </a:p>
          <a:p>
            <a:r>
              <a:rPr lang="fi-FI" sz="2900" dirty="0"/>
              <a:t>“ei saa jäädä tuleen makaamaan”</a:t>
            </a:r>
          </a:p>
          <a:p>
            <a:r>
              <a:rPr lang="fi-FI" sz="2900" dirty="0"/>
              <a:t>“tehdäänpä nyt, niin saadaan valmiiksi”</a:t>
            </a:r>
          </a:p>
          <a:p>
            <a:r>
              <a:rPr lang="fi-FI" sz="2900" dirty="0"/>
              <a:t>toimii hyvin yhteistyössä tiedustelijan kanssa</a:t>
            </a:r>
          </a:p>
          <a:p>
            <a:r>
              <a:rPr lang="fi-FI" sz="2900" dirty="0"/>
              <a:t>saattaa kokea hankaluuksia kokoojan, keksijän ja diplomaatin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927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36B9F3-755F-4C38-B5B0-EE8597E71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Kokooja (</a:t>
            </a:r>
            <a:r>
              <a:rPr lang="fi-FI" b="1" dirty="0" err="1"/>
              <a:t>Co-ordinator</a:t>
            </a:r>
            <a:r>
              <a:rPr lang="fi-FI" b="1" dirty="0"/>
              <a:t>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6D6A81-6E8C-4E01-AEFF-F81F7B0B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tavoitteellinen, ennakkoluuloton, tasainen</a:t>
            </a:r>
          </a:p>
          <a:p>
            <a:r>
              <a:rPr lang="fi-FI" dirty="0"/>
              <a:t>etsii jäsenten vahvuuksia, jakaa töitä</a:t>
            </a:r>
          </a:p>
          <a:p>
            <a:r>
              <a:rPr lang="fi-FI" dirty="0"/>
              <a:t>kykenee saamaan voimavarat esiin</a:t>
            </a:r>
          </a:p>
          <a:p>
            <a:r>
              <a:rPr lang="fi-FI" dirty="0"/>
              <a:t>jämäkkä</a:t>
            </a:r>
          </a:p>
          <a:p>
            <a:r>
              <a:rPr lang="fi-FI" dirty="0"/>
              <a:t>saattaa olla haluton tekemään itse</a:t>
            </a:r>
          </a:p>
          <a:p>
            <a:r>
              <a:rPr lang="fi-FI" dirty="0"/>
              <a:t>“jaetaanpa tehtävät kunkin kykyjen mukaan”</a:t>
            </a:r>
          </a:p>
          <a:p>
            <a:r>
              <a:rPr lang="fi-FI" dirty="0"/>
              <a:t>“onko kenelläkään mitään lisättävää?”</a:t>
            </a:r>
          </a:p>
          <a:p>
            <a:r>
              <a:rPr lang="fi-FI" dirty="0"/>
              <a:t>toimii hyvin yhteistyössä keksijän, diplomaatin, tekijän ja arvioijan kanssa</a:t>
            </a:r>
          </a:p>
          <a:p>
            <a:r>
              <a:rPr lang="fi-FI" dirty="0"/>
              <a:t>saattaa kokea hankaluuksia takojan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747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101B66-00A1-422A-B69F-0516017F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Keksijä (</a:t>
            </a:r>
            <a:r>
              <a:rPr lang="fi-FI" b="1" dirty="0" err="1"/>
              <a:t>Plant</a:t>
            </a:r>
            <a:r>
              <a:rPr lang="fi-FI" b="1" dirty="0"/>
              <a:t>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F856F3-7CAA-40FB-9540-BA0F0EADA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luova, mielikuvituksellinen ja omaperäinen</a:t>
            </a:r>
          </a:p>
          <a:p>
            <a:r>
              <a:rPr lang="fi-FI" dirty="0"/>
              <a:t>keksii ratkaisuja vaikeisiin ongelmiin</a:t>
            </a:r>
          </a:p>
          <a:p>
            <a:r>
              <a:rPr lang="fi-FI" dirty="0"/>
              <a:t>löytää uusia tapoja tehdä asioita</a:t>
            </a:r>
          </a:p>
          <a:p>
            <a:r>
              <a:rPr lang="fi-FI" dirty="0"/>
              <a:t>mielellään pohtii yksikseen, annettava tilaa</a:t>
            </a:r>
          </a:p>
          <a:p>
            <a:r>
              <a:rPr lang="fi-FI" dirty="0"/>
              <a:t>saattaa unohtaa käytännön tosiseikat</a:t>
            </a:r>
          </a:p>
          <a:p>
            <a:r>
              <a:rPr lang="fi-FI" dirty="0"/>
              <a:t>“joka ongelmaan on ratkaisu”</a:t>
            </a:r>
          </a:p>
          <a:p>
            <a:r>
              <a:rPr lang="fi-FI" dirty="0"/>
              <a:t>“ei saa häiritä, nero työssä”</a:t>
            </a:r>
          </a:p>
          <a:p>
            <a:r>
              <a:rPr lang="fi-FI" dirty="0"/>
              <a:t>toimii hyvin yhteistyössä kokoojan, tiedustelijan ja diplomaatin kanssa</a:t>
            </a:r>
          </a:p>
          <a:p>
            <a:r>
              <a:rPr lang="fi-FI" dirty="0"/>
              <a:t>saattaa kokea hankaluuksia arvioijan, tekijän, takojan ja toisen keksijän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606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D2EE52-89DE-4F98-B6DB-635B742BC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ulospäinsuuntautunut, innostuva ja utelias</a:t>
            </a:r>
          </a:p>
          <a:p>
            <a:r>
              <a:rPr lang="fi-FI" dirty="0"/>
              <a:t>luo kontakteja, etsii mahdollisuuksia</a:t>
            </a:r>
          </a:p>
          <a:p>
            <a:r>
              <a:rPr lang="fi-FI" dirty="0"/>
              <a:t>pitää ryhmän ajan tasalla</a:t>
            </a:r>
          </a:p>
          <a:p>
            <a:r>
              <a:rPr lang="fi-FI" dirty="0"/>
              <a:t>tulee toimeen erilaisten ihmisten kanssa</a:t>
            </a:r>
          </a:p>
          <a:p>
            <a:r>
              <a:rPr lang="fi-FI" dirty="0"/>
              <a:t>mielenkiinto voi herpaantua helposti</a:t>
            </a:r>
          </a:p>
          <a:p>
            <a:r>
              <a:rPr lang="fi-FI" dirty="0"/>
              <a:t>“ei kannata keksiä pyörää uudelleen”</a:t>
            </a:r>
          </a:p>
          <a:p>
            <a:r>
              <a:rPr lang="fi-FI" dirty="0"/>
              <a:t>“tämä on uusinta uutta, sovellammeko?”</a:t>
            </a:r>
          </a:p>
          <a:p>
            <a:r>
              <a:rPr lang="fi-FI" dirty="0"/>
              <a:t>toimii hyvin yhteistyössä takojan, tekijän ja diplomaatin kanssa</a:t>
            </a:r>
          </a:p>
          <a:p>
            <a:r>
              <a:rPr lang="fi-FI" dirty="0"/>
              <a:t>saattaa kokea hankaluuksia viimeistelijän kanssa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Tiedustelija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255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91A3F5-9281-47AC-B442-0199A6F4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Arvioija (</a:t>
            </a:r>
            <a:r>
              <a:rPr lang="fi-FI" b="1" dirty="0" err="1"/>
              <a:t>Monitor</a:t>
            </a:r>
            <a:r>
              <a:rPr lang="fi-FI" b="1" dirty="0"/>
              <a:t> </a:t>
            </a:r>
            <a:r>
              <a:rPr lang="fi-FI" b="1" dirty="0" err="1"/>
              <a:t>evaluator</a:t>
            </a:r>
            <a:r>
              <a:rPr lang="fi-FI" b="1" dirty="0"/>
              <a:t>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42641A-9939-439F-821C-E56C921C9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objektiivinen, ei innostu helposti</a:t>
            </a:r>
          </a:p>
          <a:p>
            <a:r>
              <a:rPr lang="fi-FI" dirty="0"/>
              <a:t>arvioi suunnitelmia ja työskentelytapoja</a:t>
            </a:r>
          </a:p>
          <a:p>
            <a:r>
              <a:rPr lang="fi-FI" dirty="0"/>
              <a:t>etsii riskejä, varoittaa vaarasta</a:t>
            </a:r>
          </a:p>
          <a:p>
            <a:r>
              <a:rPr lang="fi-FI" dirty="0"/>
              <a:t>osaa valita parhaan ehdotuksen puolueettomasti</a:t>
            </a:r>
          </a:p>
          <a:p>
            <a:r>
              <a:rPr lang="fi-FI" dirty="0"/>
              <a:t>voi olla ylikriittinen</a:t>
            </a:r>
          </a:p>
          <a:p>
            <a:r>
              <a:rPr lang="fi-FI" dirty="0"/>
              <a:t>“tässä on se vaara, että...”</a:t>
            </a:r>
          </a:p>
          <a:p>
            <a:r>
              <a:rPr lang="fi-FI" dirty="0"/>
              <a:t>“hiljaa hyvä tulee”</a:t>
            </a:r>
          </a:p>
          <a:p>
            <a:r>
              <a:rPr lang="fi-FI" dirty="0"/>
              <a:t>toimii hyvin yhteistyössä kokoojan ja tekijän kanssa</a:t>
            </a:r>
          </a:p>
          <a:p>
            <a:r>
              <a:rPr lang="fi-FI" dirty="0"/>
              <a:t>saattaa kokea hankaluuksia keksijän, viimeistelijän ja toisen arvioijan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1930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4EC11D-468B-4FEF-9609-823CD6EA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Asiantuntija (</a:t>
            </a:r>
            <a:r>
              <a:rPr lang="fi-FI" b="1" dirty="0" err="1"/>
              <a:t>Specialist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42B166-39B1-4A2C-B766-052831FEF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määrätietoinen</a:t>
            </a:r>
          </a:p>
          <a:p>
            <a:r>
              <a:rPr lang="fi-FI" dirty="0"/>
              <a:t>itseohjautuva</a:t>
            </a:r>
          </a:p>
          <a:p>
            <a:r>
              <a:rPr lang="fi-FI" dirty="0"/>
              <a:t>antaumuksellinen</a:t>
            </a:r>
          </a:p>
          <a:p>
            <a:r>
              <a:rPr lang="fi-FI" dirty="0"/>
              <a:t>omaa harvinaislaatuista tietoa ja taitoa</a:t>
            </a:r>
          </a:p>
          <a:p>
            <a:r>
              <a:rPr lang="fi-FI" dirty="0"/>
              <a:t>kapea-alainen</a:t>
            </a:r>
          </a:p>
          <a:p>
            <a:r>
              <a:rPr lang="fi-FI" dirty="0"/>
              <a:t>“tässä työssä et ikinä lakkaa oppimasta”</a:t>
            </a:r>
          </a:p>
          <a:p>
            <a:r>
              <a:rPr lang="fi-FI" dirty="0"/>
              <a:t>“on parempi tietää paljon jostakin, kuin vähän kaikesta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6193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1E73DC-4D3F-4DC7-A6D8-DE8E76EE4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Diplomaatti (</a:t>
            </a:r>
            <a:r>
              <a:rPr lang="fi-FI" b="1" dirty="0" err="1"/>
              <a:t>Teamworker</a:t>
            </a:r>
            <a:r>
              <a:rPr lang="fi-FI" b="1" dirty="0"/>
              <a:t>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3F38D3-55AE-4F64-8AB1-F3D051117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hiljainen diplomaatti</a:t>
            </a:r>
          </a:p>
          <a:p>
            <a:r>
              <a:rPr lang="fi-FI" dirty="0"/>
              <a:t>kannustaa, tukee, sovittelee, joustaa</a:t>
            </a:r>
          </a:p>
          <a:p>
            <a:r>
              <a:rPr lang="fi-FI" dirty="0"/>
              <a:t>aistii ilmapiirin</a:t>
            </a:r>
          </a:p>
          <a:p>
            <a:r>
              <a:rPr lang="fi-FI" dirty="0"/>
              <a:t>luo kahdenvälisiä suhteita</a:t>
            </a:r>
          </a:p>
          <a:p>
            <a:r>
              <a:rPr lang="fi-FI" dirty="0"/>
              <a:t>saattaa olla huono päättäjä</a:t>
            </a:r>
          </a:p>
          <a:p>
            <a:r>
              <a:rPr lang="fi-FI" dirty="0"/>
              <a:t>“jos se sopii sinulle, se käy minullekin”</a:t>
            </a:r>
          </a:p>
          <a:p>
            <a:r>
              <a:rPr lang="fi-FI" dirty="0"/>
              <a:t>"jospa ei riideltäisi”</a:t>
            </a:r>
          </a:p>
          <a:p>
            <a:r>
              <a:rPr lang="fi-FI" dirty="0"/>
              <a:t>toimii hyvin yhteistyössä keksijän, tiedustelijan, kokoojan ja toisen diplomaatin kanssa</a:t>
            </a:r>
          </a:p>
          <a:p>
            <a:r>
              <a:rPr lang="fi-FI" dirty="0"/>
              <a:t>saattaa kokea hankaluuksia takojan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0313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E265C-9D6F-444C-A371-0B6F562C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Tekijä (</a:t>
            </a:r>
            <a:r>
              <a:rPr lang="fi-FI" b="1" dirty="0" err="1"/>
              <a:t>Implementer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FC5938-637E-4E91-BADD-5155A62E0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vastuuntuntoinen ja ahkera</a:t>
            </a:r>
          </a:p>
          <a:p>
            <a:r>
              <a:rPr lang="fi-FI" dirty="0"/>
              <a:t>käytännöllinen, realistinen</a:t>
            </a:r>
          </a:p>
          <a:p>
            <a:r>
              <a:rPr lang="fi-FI" dirty="0"/>
              <a:t>tuottaa käytännön toimivat toteutukset</a:t>
            </a:r>
          </a:p>
          <a:p>
            <a:r>
              <a:rPr lang="fi-FI" dirty="0"/>
              <a:t>organisoi toimintaa</a:t>
            </a:r>
          </a:p>
          <a:p>
            <a:r>
              <a:rPr lang="fi-FI" dirty="0"/>
              <a:t>saattaa hitaasti lämmetä uudelle</a:t>
            </a:r>
          </a:p>
          <a:p>
            <a:r>
              <a:rPr lang="fi-FI" dirty="0"/>
              <a:t>“mahdottomuuksia toimitetaan välittömästi, ihmeet vievät hieman kauemmin”</a:t>
            </a:r>
          </a:p>
          <a:p>
            <a:r>
              <a:rPr lang="fi-FI" dirty="0"/>
              <a:t>“kääritään hihat ja ryhdytään toimeen”</a:t>
            </a:r>
          </a:p>
          <a:p>
            <a:r>
              <a:rPr lang="fi-FI" dirty="0"/>
              <a:t>toimii hyvin yhteistyössä tiedustelijan, kokoojan, arvioijan ja viimeistelijän kanssa</a:t>
            </a:r>
          </a:p>
          <a:p>
            <a:r>
              <a:rPr lang="fi-FI" dirty="0"/>
              <a:t>saattaa kokea hankaluuksia keksijän ja toisen tekijän </a:t>
            </a:r>
            <a:r>
              <a:rPr lang="fi-FI" dirty="0" err="1"/>
              <a:t>kanss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792137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11</TotalTime>
  <Words>464</Words>
  <Application>Microsoft Office PowerPoint</Application>
  <PresentationFormat>Laajakuva</PresentationFormat>
  <Paragraphs>91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Pakkaus</vt:lpstr>
      <vt:lpstr> Belninin tiimiroolit anne huttunen 2020</vt:lpstr>
      <vt:lpstr>Takoja</vt:lpstr>
      <vt:lpstr>Kokooja (Co-ordinator)</vt:lpstr>
      <vt:lpstr>Keksijä (Plant)</vt:lpstr>
      <vt:lpstr>Tiedustelija</vt:lpstr>
      <vt:lpstr>Arvioija (Monitor evaluator)</vt:lpstr>
      <vt:lpstr>Asiantuntija (Specialist</vt:lpstr>
      <vt:lpstr>Diplomaatti (Teamworker)</vt:lpstr>
      <vt:lpstr>Tekijä (Implementer</vt:lpstr>
      <vt:lpstr>Viimeistelijä (Completer)</vt:lpstr>
      <vt:lpstr>Kiitos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Belbinin tiimiroolit</dc:title>
  <dc:creator>Anne Huttunen</dc:creator>
  <cp:lastModifiedBy>Huttunen Anne</cp:lastModifiedBy>
  <cp:revision>3</cp:revision>
  <dcterms:created xsi:type="dcterms:W3CDTF">2019-08-14T15:37:11Z</dcterms:created>
  <dcterms:modified xsi:type="dcterms:W3CDTF">2020-11-20T10:48:23Z</dcterms:modified>
</cp:coreProperties>
</file>