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83" r:id="rId4"/>
    <p:sldId id="284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1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9738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0870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11. Tauteja ja tekniikkaa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Tietoisku: </a:t>
            </a:r>
            <a:b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Tekniikan kehitys keskiajalla</a:t>
            </a: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Keskiajan teknisiä innovaatioita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Forum Historia 1</a:t>
            </a:r>
            <a:endParaRPr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99212" y="3069834"/>
            <a:ext cx="20939759" cy="9626258"/>
          </a:xfrm>
        </p:spPr>
        <p:txBody>
          <a:bodyPr>
            <a:noAutofit/>
          </a:bodyPr>
          <a:lstStyle/>
          <a:p>
            <a:pPr marL="9715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kääntösiipiaura (pyöröaura): tehosti maan muokkaamista</a:t>
            </a:r>
          </a:p>
          <a:p>
            <a:pPr marL="9715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hevosten länget: mahdollistivat hevosten käyttämisen vetojuhtana</a:t>
            </a:r>
          </a:p>
          <a:p>
            <a:pPr marL="9715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kolmivuoroviljely: maaperää sai hyödynnettyä monipuolisemmin, sadot suurenivat</a:t>
            </a:r>
          </a:p>
          <a:p>
            <a:pPr marL="9715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vesi- ja tuulimyllyt: mahdollistivat viljan tehokkaamman jauhamisen</a:t>
            </a: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655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Keskiajan teknisiä innovaatioita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Forum Historia 1</a:t>
            </a:r>
            <a:endParaRPr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99212" y="3069834"/>
            <a:ext cx="20939759" cy="9626258"/>
          </a:xfrm>
        </p:spPr>
        <p:txBody>
          <a:bodyPr>
            <a:noAutofit/>
          </a:bodyPr>
          <a:lstStyle/>
          <a:p>
            <a:pPr marL="9715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paperi: levisi Kiinasta arabien välityksellä</a:t>
            </a:r>
          </a:p>
          <a:p>
            <a:pPr marL="9715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mekaaninen kello: keksittiin 1200-luvulla</a:t>
            </a:r>
          </a:p>
          <a:p>
            <a:pPr marL="9715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kirjapainotaito: levisi Aasiasta, eurooppalaiset kehittivät lisäksi metalliset irtokirjaimet</a:t>
            </a:r>
          </a:p>
          <a:p>
            <a:pPr marL="9715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tuliaseet: kehitettiin 1300-luvulla </a:t>
            </a:r>
          </a:p>
          <a:p>
            <a:pPr marL="9715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vekseli: kirjallinen maksusitoumus, joka helpotti kaupankäyntiä </a:t>
            </a:r>
          </a:p>
        </p:txBody>
      </p:sp>
    </p:spTree>
    <p:extLst>
      <p:ext uri="{BB962C8B-B14F-4D97-AF65-F5344CB8AC3E}">
        <p14:creationId xmlns:p14="http://schemas.microsoft.com/office/powerpoint/2010/main" val="1920906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96</Words>
  <Application>Microsoft Office PowerPoint</Application>
  <PresentationFormat>Mukautettu</PresentationFormat>
  <Paragraphs>21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11. Tauteja ja tekniikkaa</vt:lpstr>
      <vt:lpstr>Tietoisku:  Tekniikan kehitys keskiajalla</vt:lpstr>
      <vt:lpstr>Keskiajan teknisiä innovaatioita</vt:lpstr>
      <vt:lpstr>Keskiajan teknisiä innovaatioita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25</cp:revision>
  <dcterms:created xsi:type="dcterms:W3CDTF">2020-11-30T15:53:58Z</dcterms:created>
  <dcterms:modified xsi:type="dcterms:W3CDTF">2021-01-05T11:34:46Z</dcterms:modified>
</cp:coreProperties>
</file>