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PdLPgcoaTZ2emBYWe3ix/bhnw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8959a45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8959a45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10. Vulkanismi ja kiviaineksen kierto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Vulkanismilla eli tuliperäisyydellä tarkoitetaan lähelle maanpintaa nousseen magman aiheuttamia ilmiöitä, kuten tulivuorten, kuumien lähteiden ja geysirien toimintaa sekä kaasupurkauksia.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Tulivuoret jaetaan kahteen päätyyppiin. Kilpitulivuorista laava virtaa rauhallisesti, kerrostulivuorten purkaukset ovat rajumpia.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Tulivuorenpurkauksissa suurimman uhkan ihmisille aiheuttavat myrkylliset kaasut, vulkaaninen tuhka, laharit, pyroklastiset pilvet ja virtaava laava.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Suuret, pitkään jatkuvat tulivuorenpurkaukset voivat jäähdyttää koko maapallon ilmastoa useiksi vuosiksi.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Tulivuorenpurkauksia voi ennustaa tarkkailemalla tulivuoresta kohoavia kaasuja, maanpinnan korkeuden muutoksia sekä pohjaveden lämpötiloja ja happamuutta.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Vulkaanisesta tuhkasta muodostuu ravinteikasta maaperää, joka soveltuu hyvin maanviljelyyn. Siksi tulivuorten läheisyydessä asuu paljon ihmisiä.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Tuliperäisillä alueilla saadaan geotermistä energiaa, joka perustuu Maan sisäiseen lämpöön.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Kivilajit ryhmitellään syntytapansa perusteella magmakiviin, sedimenttikiviin ja metamorfisiin kiviin.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Kivilajit voivat muuttua toisiksi kivilajeiksi kiviaineksen kiertokulussa.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8959a45fc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Erilaisia tulivuorten purkaustapoja</a:t>
            </a:r>
            <a:endParaRPr sz="3000"/>
          </a:p>
        </p:txBody>
      </p:sp>
      <p:pic>
        <p:nvPicPr>
          <p:cNvPr id="97" name="Google Shape;97;gb8959a45fc_0_0"/>
          <p:cNvPicPr preferRelativeResize="0"/>
          <p:nvPr/>
        </p:nvPicPr>
        <p:blipFill>
          <a:blip r:embed="rId3"/>
          <a:srcRect/>
          <a:stretch/>
        </p:blipFill>
        <p:spPr>
          <a:xfrm>
            <a:off x="319493" y="1502229"/>
            <a:ext cx="11750241" cy="378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>
          <a:blip r:embed="rId3"/>
          <a:srcRect/>
          <a:stretch/>
        </p:blipFill>
        <p:spPr>
          <a:xfrm>
            <a:off x="1414599" y="1758311"/>
            <a:ext cx="8256401" cy="425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Tunnetuimpia tulivuoria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>
          <a:blip r:embed="rId3"/>
          <a:srcRect/>
          <a:stretch/>
        </p:blipFill>
        <p:spPr>
          <a:xfrm>
            <a:off x="1666315" y="302765"/>
            <a:ext cx="7333994" cy="6187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Kerrostulivuori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"/>
          <p:cNvPicPr preferRelativeResize="0"/>
          <p:nvPr/>
        </p:nvPicPr>
        <p:blipFill>
          <a:blip r:embed="rId3"/>
          <a:srcRect/>
          <a:stretch/>
        </p:blipFill>
        <p:spPr>
          <a:xfrm>
            <a:off x="3490808" y="1690825"/>
            <a:ext cx="4921560" cy="47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Geotermistä energiaa Espoosta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>
          <a:blip r:embed="rId3"/>
          <a:srcRect/>
          <a:stretch/>
        </p:blipFill>
        <p:spPr>
          <a:xfrm>
            <a:off x="2914650" y="1516234"/>
            <a:ext cx="6016087" cy="4976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Kivilajien ryhmittely ja muuttuminen toisikseen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/>
          <p:cNvPicPr preferRelativeResize="0"/>
          <p:nvPr/>
        </p:nvPicPr>
        <p:blipFill>
          <a:blip r:embed="rId3"/>
          <a:srcRect/>
          <a:stretch/>
        </p:blipFill>
        <p:spPr>
          <a:xfrm>
            <a:off x="1158240" y="1564253"/>
            <a:ext cx="9571726" cy="4429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Kiviaineksen kiertokulku ja kivilajiryhmät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159</Words>
  <Application>Microsoft Office PowerPoint</Application>
  <PresentationFormat>Widescreen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10. Vulkanismi ja kiviaineksen kierto</vt:lpstr>
      <vt:lpstr>PowerPoint Presentation</vt:lpstr>
      <vt:lpstr>Erilaisia tulivuorten purkaustapoja</vt:lpstr>
      <vt:lpstr>Tunnetuimpia tulivuoria</vt:lpstr>
      <vt:lpstr>Kerrostulivuori</vt:lpstr>
      <vt:lpstr>Geotermistä energiaa Espoosta</vt:lpstr>
      <vt:lpstr>Kivilajien ryhmittely ja muuttuminen toisikseen</vt:lpstr>
      <vt:lpstr>Kiviaineksen kiertokulku ja kivilajiryhmät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Vulkanismi ja kiviaineksen kierto</dc:title>
  <dc:creator>Heikki Jutila</dc:creator>
  <cp:lastModifiedBy>Tapio Ruotsalainen</cp:lastModifiedBy>
  <cp:revision>3</cp:revision>
  <dcterms:created xsi:type="dcterms:W3CDTF">2021-01-02T16:47:33Z</dcterms:created>
  <dcterms:modified xsi:type="dcterms:W3CDTF">2021-04-06T10:44:11Z</dcterms:modified>
</cp:coreProperties>
</file>