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9" r:id="rId3"/>
    <p:sldId id="257" r:id="rId4"/>
    <p:sldId id="258" r:id="rId5"/>
    <p:sldId id="286" r:id="rId6"/>
    <p:sldId id="259" r:id="rId7"/>
    <p:sldId id="260" r:id="rId8"/>
    <p:sldId id="290" r:id="rId9"/>
    <p:sldId id="288" r:id="rId10"/>
    <p:sldId id="28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91" r:id="rId19"/>
    <p:sldId id="293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C39DA-7D7E-4D7F-A320-3175CDBBA7C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4FCE8B-4D50-4CC9-861B-DC3F673FBC36}">
      <dgm:prSet/>
      <dgm:spPr/>
      <dgm:t>
        <a:bodyPr/>
        <a:lstStyle/>
        <a:p>
          <a:r>
            <a:rPr lang="fi-FI" b="0" i="0"/>
            <a:t>Voimaa, joka ohjaa, suuntaa ja ylläpitää yksilön toimintaa. (Lassi Pruuki; ilo opettaa)</a:t>
          </a:r>
          <a:endParaRPr lang="en-US"/>
        </a:p>
      </dgm:t>
    </dgm:pt>
    <dgm:pt modelId="{BCA2F8B2-EFAD-4A6C-9F77-FB2D4D32A4C5}" type="parTrans" cxnId="{D7976550-F173-49E6-9768-34D5A38F74C7}">
      <dgm:prSet/>
      <dgm:spPr/>
      <dgm:t>
        <a:bodyPr/>
        <a:lstStyle/>
        <a:p>
          <a:endParaRPr lang="en-US"/>
        </a:p>
      </dgm:t>
    </dgm:pt>
    <dgm:pt modelId="{C66081AE-FFF1-4B0F-AD25-D423AF197F72}" type="sibTrans" cxnId="{D7976550-F173-49E6-9768-34D5A38F74C7}">
      <dgm:prSet/>
      <dgm:spPr/>
      <dgm:t>
        <a:bodyPr/>
        <a:lstStyle/>
        <a:p>
          <a:endParaRPr lang="en-US"/>
        </a:p>
      </dgm:t>
    </dgm:pt>
    <dgm:pt modelId="{580EE3A2-C522-4D47-B54F-6314887EA405}">
      <dgm:prSet/>
      <dgm:spPr/>
      <dgm:t>
        <a:bodyPr/>
        <a:lstStyle/>
        <a:p>
          <a:r>
            <a:rPr lang="fi-FI" b="0" i="0"/>
            <a:t>Motivaatio on aina sidoksissa myös sosiaaliseen ympäristöön, muihin ohjattaviin ja ohjaajaan</a:t>
          </a:r>
          <a:endParaRPr lang="en-US"/>
        </a:p>
      </dgm:t>
    </dgm:pt>
    <dgm:pt modelId="{326523C4-F35F-4C59-842D-89B8E0166EE5}" type="parTrans" cxnId="{63E21F8F-B557-4263-8F94-61B82443A147}">
      <dgm:prSet/>
      <dgm:spPr/>
      <dgm:t>
        <a:bodyPr/>
        <a:lstStyle/>
        <a:p>
          <a:endParaRPr lang="en-US"/>
        </a:p>
      </dgm:t>
    </dgm:pt>
    <dgm:pt modelId="{0FA9D06B-5CB8-4F5A-81CE-6BFF38E0ED88}" type="sibTrans" cxnId="{63E21F8F-B557-4263-8F94-61B82443A147}">
      <dgm:prSet/>
      <dgm:spPr/>
      <dgm:t>
        <a:bodyPr/>
        <a:lstStyle/>
        <a:p>
          <a:endParaRPr lang="en-US"/>
        </a:p>
      </dgm:t>
    </dgm:pt>
    <dgm:pt modelId="{67368B85-E73D-4763-9EBC-4BFEB035B257}">
      <dgm:prSet/>
      <dgm:spPr/>
      <dgm:t>
        <a:bodyPr/>
        <a:lstStyle/>
        <a:p>
          <a:r>
            <a:rPr lang="fi-FI" b="0" i="0"/>
            <a:t>Avoin ja turvallinen ilmapiiri on yleensä motivaatiota kohottava tekijä</a:t>
          </a:r>
          <a:endParaRPr lang="en-US"/>
        </a:p>
      </dgm:t>
    </dgm:pt>
    <dgm:pt modelId="{22DD4B35-D419-4927-AB1F-D6B58487E11F}" type="parTrans" cxnId="{B0076371-9C0E-466A-989F-762EB902E21B}">
      <dgm:prSet/>
      <dgm:spPr/>
      <dgm:t>
        <a:bodyPr/>
        <a:lstStyle/>
        <a:p>
          <a:endParaRPr lang="en-US"/>
        </a:p>
      </dgm:t>
    </dgm:pt>
    <dgm:pt modelId="{EA960CAF-724A-4491-B744-65D8028DFEAB}" type="sibTrans" cxnId="{B0076371-9C0E-466A-989F-762EB902E21B}">
      <dgm:prSet/>
      <dgm:spPr/>
      <dgm:t>
        <a:bodyPr/>
        <a:lstStyle/>
        <a:p>
          <a:endParaRPr lang="en-US"/>
        </a:p>
      </dgm:t>
    </dgm:pt>
    <dgm:pt modelId="{31DC3CF3-347A-49A4-A6A8-7E62E23199B3}">
      <dgm:prSet/>
      <dgm:spPr/>
      <dgm:t>
        <a:bodyPr/>
        <a:lstStyle/>
        <a:p>
          <a:r>
            <a:rPr lang="fi-FI" b="0" i="0"/>
            <a:t>Sosiaalinen turvallisuus!!!</a:t>
          </a:r>
          <a:endParaRPr lang="en-US"/>
        </a:p>
      </dgm:t>
    </dgm:pt>
    <dgm:pt modelId="{69F11491-6F6C-4BDA-9AFB-88CAB0AEB92D}" type="parTrans" cxnId="{AC92AE07-6A91-45C9-910A-1C1A1A29B2E8}">
      <dgm:prSet/>
      <dgm:spPr/>
      <dgm:t>
        <a:bodyPr/>
        <a:lstStyle/>
        <a:p>
          <a:endParaRPr lang="en-US"/>
        </a:p>
      </dgm:t>
    </dgm:pt>
    <dgm:pt modelId="{B25DC89B-AFF1-4B57-A17A-6103CF586A2B}" type="sibTrans" cxnId="{AC92AE07-6A91-45C9-910A-1C1A1A29B2E8}">
      <dgm:prSet/>
      <dgm:spPr/>
      <dgm:t>
        <a:bodyPr/>
        <a:lstStyle/>
        <a:p>
          <a:endParaRPr lang="en-US"/>
        </a:p>
      </dgm:t>
    </dgm:pt>
    <dgm:pt modelId="{6B03E096-6EA7-4105-88E6-3356AC39FC08}">
      <dgm:prSet/>
      <dgm:spPr/>
      <dgm:t>
        <a:bodyPr/>
        <a:lstStyle/>
        <a:p>
          <a:r>
            <a:rPr lang="fi-FI" b="0" i="0"/>
            <a:t>Ohjaajan rohkaiseva palaute motivoi</a:t>
          </a:r>
          <a:endParaRPr lang="en-US"/>
        </a:p>
      </dgm:t>
    </dgm:pt>
    <dgm:pt modelId="{E9DA2529-9789-47D6-A823-E72699283725}" type="parTrans" cxnId="{39C68C2E-9D96-4468-9D71-6295C4440D55}">
      <dgm:prSet/>
      <dgm:spPr/>
      <dgm:t>
        <a:bodyPr/>
        <a:lstStyle/>
        <a:p>
          <a:endParaRPr lang="en-US"/>
        </a:p>
      </dgm:t>
    </dgm:pt>
    <dgm:pt modelId="{3EE6013B-1FFE-4A92-A8CA-0D9F3C166664}" type="sibTrans" cxnId="{39C68C2E-9D96-4468-9D71-6295C4440D55}">
      <dgm:prSet/>
      <dgm:spPr/>
      <dgm:t>
        <a:bodyPr/>
        <a:lstStyle/>
        <a:p>
          <a:endParaRPr lang="en-US"/>
        </a:p>
      </dgm:t>
    </dgm:pt>
    <dgm:pt modelId="{6D33E4D3-E28B-45DA-9534-8B484DF64F1C}">
      <dgm:prSet/>
      <dgm:spPr/>
      <dgm:t>
        <a:bodyPr/>
        <a:lstStyle/>
        <a:p>
          <a:r>
            <a:rPr lang="fi-FI" b="0" i="0"/>
            <a:t>Huomaa pienetkin positiiviset muutokset, ne motivoi</a:t>
          </a:r>
          <a:endParaRPr lang="en-US"/>
        </a:p>
      </dgm:t>
    </dgm:pt>
    <dgm:pt modelId="{8F2BD8DC-676A-458F-A938-F4A143F341B7}" type="parTrans" cxnId="{13791A7B-0769-4023-9BC4-3CE925250511}">
      <dgm:prSet/>
      <dgm:spPr/>
      <dgm:t>
        <a:bodyPr/>
        <a:lstStyle/>
        <a:p>
          <a:endParaRPr lang="en-US"/>
        </a:p>
      </dgm:t>
    </dgm:pt>
    <dgm:pt modelId="{CF1D7065-8F96-42E3-B12B-39AAAE334177}" type="sibTrans" cxnId="{13791A7B-0769-4023-9BC4-3CE925250511}">
      <dgm:prSet/>
      <dgm:spPr/>
      <dgm:t>
        <a:bodyPr/>
        <a:lstStyle/>
        <a:p>
          <a:endParaRPr lang="en-US"/>
        </a:p>
      </dgm:t>
    </dgm:pt>
    <dgm:pt modelId="{C30DBD0D-8F33-414F-A66D-144EEAA08781}" type="pres">
      <dgm:prSet presAssocID="{8E8C39DA-7D7E-4D7F-A320-3175CDBBA7C3}" presName="diagram" presStyleCnt="0">
        <dgm:presLayoutVars>
          <dgm:dir/>
          <dgm:resizeHandles val="exact"/>
        </dgm:presLayoutVars>
      </dgm:prSet>
      <dgm:spPr/>
    </dgm:pt>
    <dgm:pt modelId="{353A7C99-0089-4B07-8902-267374E7350D}" type="pres">
      <dgm:prSet presAssocID="{B14FCE8B-4D50-4CC9-861B-DC3F673FBC36}" presName="node" presStyleLbl="node1" presStyleIdx="0" presStyleCnt="6">
        <dgm:presLayoutVars>
          <dgm:bulletEnabled val="1"/>
        </dgm:presLayoutVars>
      </dgm:prSet>
      <dgm:spPr/>
    </dgm:pt>
    <dgm:pt modelId="{E3BCAC94-B178-4ACF-8BFB-25F8BA6752DC}" type="pres">
      <dgm:prSet presAssocID="{C66081AE-FFF1-4B0F-AD25-D423AF197F72}" presName="sibTrans" presStyleCnt="0"/>
      <dgm:spPr/>
    </dgm:pt>
    <dgm:pt modelId="{B75937EE-DFC3-40DD-9168-BBF52B7ADCB7}" type="pres">
      <dgm:prSet presAssocID="{580EE3A2-C522-4D47-B54F-6314887EA405}" presName="node" presStyleLbl="node1" presStyleIdx="1" presStyleCnt="6">
        <dgm:presLayoutVars>
          <dgm:bulletEnabled val="1"/>
        </dgm:presLayoutVars>
      </dgm:prSet>
      <dgm:spPr/>
    </dgm:pt>
    <dgm:pt modelId="{3C8B50EE-8BEF-4D98-A80B-CBEEE74F02B9}" type="pres">
      <dgm:prSet presAssocID="{0FA9D06B-5CB8-4F5A-81CE-6BFF38E0ED88}" presName="sibTrans" presStyleCnt="0"/>
      <dgm:spPr/>
    </dgm:pt>
    <dgm:pt modelId="{8CEC492A-BEFA-41BA-B98D-A23FBBE6AFC1}" type="pres">
      <dgm:prSet presAssocID="{67368B85-E73D-4763-9EBC-4BFEB035B257}" presName="node" presStyleLbl="node1" presStyleIdx="2" presStyleCnt="6">
        <dgm:presLayoutVars>
          <dgm:bulletEnabled val="1"/>
        </dgm:presLayoutVars>
      </dgm:prSet>
      <dgm:spPr/>
    </dgm:pt>
    <dgm:pt modelId="{85D36457-C35A-4F8A-B1FD-A96F12508ABF}" type="pres">
      <dgm:prSet presAssocID="{EA960CAF-724A-4491-B744-65D8028DFEAB}" presName="sibTrans" presStyleCnt="0"/>
      <dgm:spPr/>
    </dgm:pt>
    <dgm:pt modelId="{8951C74A-54F5-4F67-97AF-E059A7B9B7E8}" type="pres">
      <dgm:prSet presAssocID="{31DC3CF3-347A-49A4-A6A8-7E62E23199B3}" presName="node" presStyleLbl="node1" presStyleIdx="3" presStyleCnt="6">
        <dgm:presLayoutVars>
          <dgm:bulletEnabled val="1"/>
        </dgm:presLayoutVars>
      </dgm:prSet>
      <dgm:spPr/>
    </dgm:pt>
    <dgm:pt modelId="{C1176C71-9DFB-4754-9F8A-80A08A152DDA}" type="pres">
      <dgm:prSet presAssocID="{B25DC89B-AFF1-4B57-A17A-6103CF586A2B}" presName="sibTrans" presStyleCnt="0"/>
      <dgm:spPr/>
    </dgm:pt>
    <dgm:pt modelId="{842D947E-AA94-4A2E-BDB2-A3A543A55BDA}" type="pres">
      <dgm:prSet presAssocID="{6B03E096-6EA7-4105-88E6-3356AC39FC08}" presName="node" presStyleLbl="node1" presStyleIdx="4" presStyleCnt="6">
        <dgm:presLayoutVars>
          <dgm:bulletEnabled val="1"/>
        </dgm:presLayoutVars>
      </dgm:prSet>
      <dgm:spPr/>
    </dgm:pt>
    <dgm:pt modelId="{04EE5C7D-0B2B-496D-AE49-C4E187F465CC}" type="pres">
      <dgm:prSet presAssocID="{3EE6013B-1FFE-4A92-A8CA-0D9F3C166664}" presName="sibTrans" presStyleCnt="0"/>
      <dgm:spPr/>
    </dgm:pt>
    <dgm:pt modelId="{98A3D63A-82FF-4565-895D-B9ABC1D8B6E8}" type="pres">
      <dgm:prSet presAssocID="{6D33E4D3-E28B-45DA-9534-8B484DF64F1C}" presName="node" presStyleLbl="node1" presStyleIdx="5" presStyleCnt="6">
        <dgm:presLayoutVars>
          <dgm:bulletEnabled val="1"/>
        </dgm:presLayoutVars>
      </dgm:prSet>
      <dgm:spPr/>
    </dgm:pt>
  </dgm:ptLst>
  <dgm:cxnLst>
    <dgm:cxn modelId="{AC92AE07-6A91-45C9-910A-1C1A1A29B2E8}" srcId="{8E8C39DA-7D7E-4D7F-A320-3175CDBBA7C3}" destId="{31DC3CF3-347A-49A4-A6A8-7E62E23199B3}" srcOrd="3" destOrd="0" parTransId="{69F11491-6F6C-4BDA-9AFB-88CAB0AEB92D}" sibTransId="{B25DC89B-AFF1-4B57-A17A-6103CF586A2B}"/>
    <dgm:cxn modelId="{39C68C2E-9D96-4468-9D71-6295C4440D55}" srcId="{8E8C39DA-7D7E-4D7F-A320-3175CDBBA7C3}" destId="{6B03E096-6EA7-4105-88E6-3356AC39FC08}" srcOrd="4" destOrd="0" parTransId="{E9DA2529-9789-47D6-A823-E72699283725}" sibTransId="{3EE6013B-1FFE-4A92-A8CA-0D9F3C166664}"/>
    <dgm:cxn modelId="{34131F4B-3A0A-4EEC-982A-C0157986D796}" type="presOf" srcId="{B14FCE8B-4D50-4CC9-861B-DC3F673FBC36}" destId="{353A7C99-0089-4B07-8902-267374E7350D}" srcOrd="0" destOrd="0" presId="urn:microsoft.com/office/officeart/2005/8/layout/default"/>
    <dgm:cxn modelId="{D7976550-F173-49E6-9768-34D5A38F74C7}" srcId="{8E8C39DA-7D7E-4D7F-A320-3175CDBBA7C3}" destId="{B14FCE8B-4D50-4CC9-861B-DC3F673FBC36}" srcOrd="0" destOrd="0" parTransId="{BCA2F8B2-EFAD-4A6C-9F77-FB2D4D32A4C5}" sibTransId="{C66081AE-FFF1-4B0F-AD25-D423AF197F72}"/>
    <dgm:cxn modelId="{B0076371-9C0E-466A-989F-762EB902E21B}" srcId="{8E8C39DA-7D7E-4D7F-A320-3175CDBBA7C3}" destId="{67368B85-E73D-4763-9EBC-4BFEB035B257}" srcOrd="2" destOrd="0" parTransId="{22DD4B35-D419-4927-AB1F-D6B58487E11F}" sibTransId="{EA960CAF-724A-4491-B744-65D8028DFEAB}"/>
    <dgm:cxn modelId="{13791A7B-0769-4023-9BC4-3CE925250511}" srcId="{8E8C39DA-7D7E-4D7F-A320-3175CDBBA7C3}" destId="{6D33E4D3-E28B-45DA-9534-8B484DF64F1C}" srcOrd="5" destOrd="0" parTransId="{8F2BD8DC-676A-458F-A938-F4A143F341B7}" sibTransId="{CF1D7065-8F96-42E3-B12B-39AAAE334177}"/>
    <dgm:cxn modelId="{98DB277B-D795-4B9C-8563-C7E257490C19}" type="presOf" srcId="{67368B85-E73D-4763-9EBC-4BFEB035B257}" destId="{8CEC492A-BEFA-41BA-B98D-A23FBBE6AFC1}" srcOrd="0" destOrd="0" presId="urn:microsoft.com/office/officeart/2005/8/layout/default"/>
    <dgm:cxn modelId="{63E21F8F-B557-4263-8F94-61B82443A147}" srcId="{8E8C39DA-7D7E-4D7F-A320-3175CDBBA7C3}" destId="{580EE3A2-C522-4D47-B54F-6314887EA405}" srcOrd="1" destOrd="0" parTransId="{326523C4-F35F-4C59-842D-89B8E0166EE5}" sibTransId="{0FA9D06B-5CB8-4F5A-81CE-6BFF38E0ED88}"/>
    <dgm:cxn modelId="{BF845192-E9D6-401D-BF65-91FE5A3D98D8}" type="presOf" srcId="{8E8C39DA-7D7E-4D7F-A320-3175CDBBA7C3}" destId="{C30DBD0D-8F33-414F-A66D-144EEAA08781}" srcOrd="0" destOrd="0" presId="urn:microsoft.com/office/officeart/2005/8/layout/default"/>
    <dgm:cxn modelId="{878DE5B8-A57A-4FBC-8CEA-3B6D8731B62F}" type="presOf" srcId="{580EE3A2-C522-4D47-B54F-6314887EA405}" destId="{B75937EE-DFC3-40DD-9168-BBF52B7ADCB7}" srcOrd="0" destOrd="0" presId="urn:microsoft.com/office/officeart/2005/8/layout/default"/>
    <dgm:cxn modelId="{229077C7-29C0-41AF-845A-A763DE250D4D}" type="presOf" srcId="{6D33E4D3-E28B-45DA-9534-8B484DF64F1C}" destId="{98A3D63A-82FF-4565-895D-B9ABC1D8B6E8}" srcOrd="0" destOrd="0" presId="urn:microsoft.com/office/officeart/2005/8/layout/default"/>
    <dgm:cxn modelId="{DBD686CF-E4CE-4A55-928D-9B6336366F7B}" type="presOf" srcId="{31DC3CF3-347A-49A4-A6A8-7E62E23199B3}" destId="{8951C74A-54F5-4F67-97AF-E059A7B9B7E8}" srcOrd="0" destOrd="0" presId="urn:microsoft.com/office/officeart/2005/8/layout/default"/>
    <dgm:cxn modelId="{777779DC-CB75-48C8-A61D-757E3F873D07}" type="presOf" srcId="{6B03E096-6EA7-4105-88E6-3356AC39FC08}" destId="{842D947E-AA94-4A2E-BDB2-A3A543A55BDA}" srcOrd="0" destOrd="0" presId="urn:microsoft.com/office/officeart/2005/8/layout/default"/>
    <dgm:cxn modelId="{3ECFFB3A-C19D-4C31-952F-5DEBA9527A33}" type="presParOf" srcId="{C30DBD0D-8F33-414F-A66D-144EEAA08781}" destId="{353A7C99-0089-4B07-8902-267374E7350D}" srcOrd="0" destOrd="0" presId="urn:microsoft.com/office/officeart/2005/8/layout/default"/>
    <dgm:cxn modelId="{A0A91781-2238-4259-9886-7B89BC37EAAC}" type="presParOf" srcId="{C30DBD0D-8F33-414F-A66D-144EEAA08781}" destId="{E3BCAC94-B178-4ACF-8BFB-25F8BA6752DC}" srcOrd="1" destOrd="0" presId="urn:microsoft.com/office/officeart/2005/8/layout/default"/>
    <dgm:cxn modelId="{9A8EF3FF-C044-472F-981A-574910A09219}" type="presParOf" srcId="{C30DBD0D-8F33-414F-A66D-144EEAA08781}" destId="{B75937EE-DFC3-40DD-9168-BBF52B7ADCB7}" srcOrd="2" destOrd="0" presId="urn:microsoft.com/office/officeart/2005/8/layout/default"/>
    <dgm:cxn modelId="{FF07BA95-6A5B-422B-B2F5-9D45D30572AE}" type="presParOf" srcId="{C30DBD0D-8F33-414F-A66D-144EEAA08781}" destId="{3C8B50EE-8BEF-4D98-A80B-CBEEE74F02B9}" srcOrd="3" destOrd="0" presId="urn:microsoft.com/office/officeart/2005/8/layout/default"/>
    <dgm:cxn modelId="{6E7B8954-BD43-442D-86BB-186FE4B0E414}" type="presParOf" srcId="{C30DBD0D-8F33-414F-A66D-144EEAA08781}" destId="{8CEC492A-BEFA-41BA-B98D-A23FBBE6AFC1}" srcOrd="4" destOrd="0" presId="urn:microsoft.com/office/officeart/2005/8/layout/default"/>
    <dgm:cxn modelId="{8D696844-2850-4F8C-8650-E1A278C531B8}" type="presParOf" srcId="{C30DBD0D-8F33-414F-A66D-144EEAA08781}" destId="{85D36457-C35A-4F8A-B1FD-A96F12508ABF}" srcOrd="5" destOrd="0" presId="urn:microsoft.com/office/officeart/2005/8/layout/default"/>
    <dgm:cxn modelId="{AA38A26E-A7E1-4B87-BDA4-B41D6359EAD5}" type="presParOf" srcId="{C30DBD0D-8F33-414F-A66D-144EEAA08781}" destId="{8951C74A-54F5-4F67-97AF-E059A7B9B7E8}" srcOrd="6" destOrd="0" presId="urn:microsoft.com/office/officeart/2005/8/layout/default"/>
    <dgm:cxn modelId="{79305F8D-9A1F-44BE-88F1-BACC9D54776D}" type="presParOf" srcId="{C30DBD0D-8F33-414F-A66D-144EEAA08781}" destId="{C1176C71-9DFB-4754-9F8A-80A08A152DDA}" srcOrd="7" destOrd="0" presId="urn:microsoft.com/office/officeart/2005/8/layout/default"/>
    <dgm:cxn modelId="{7D8E6115-5A72-4B3E-84F2-758EFC91D129}" type="presParOf" srcId="{C30DBD0D-8F33-414F-A66D-144EEAA08781}" destId="{842D947E-AA94-4A2E-BDB2-A3A543A55BDA}" srcOrd="8" destOrd="0" presId="urn:microsoft.com/office/officeart/2005/8/layout/default"/>
    <dgm:cxn modelId="{7D015017-8E8F-4FE2-979B-7BE528CBF9CC}" type="presParOf" srcId="{C30DBD0D-8F33-414F-A66D-144EEAA08781}" destId="{04EE5C7D-0B2B-496D-AE49-C4E187F465CC}" srcOrd="9" destOrd="0" presId="urn:microsoft.com/office/officeart/2005/8/layout/default"/>
    <dgm:cxn modelId="{8A3426CA-C171-462E-A9F4-1F8464C6E266}" type="presParOf" srcId="{C30DBD0D-8F33-414F-A66D-144EEAA08781}" destId="{98A3D63A-82FF-4565-895D-B9ABC1D8B6E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906684-E1B4-48C5-9244-EDE48E50A7B4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BC7830-56C8-4159-A459-E6268FAEBE5A}">
      <dgm:prSet/>
      <dgm:spPr/>
      <dgm:t>
        <a:bodyPr/>
        <a:lstStyle/>
        <a:p>
          <a:r>
            <a:rPr lang="fi-FI" b="0" i="0"/>
            <a:t>Yksilönä</a:t>
          </a:r>
          <a:endParaRPr lang="en-US"/>
        </a:p>
      </dgm:t>
    </dgm:pt>
    <dgm:pt modelId="{EE245AB6-96CB-442F-A82B-0529AD6F7CC7}" type="parTrans" cxnId="{16AA8F58-FFBF-47A1-9DA5-125D3EE4C83E}">
      <dgm:prSet/>
      <dgm:spPr/>
      <dgm:t>
        <a:bodyPr/>
        <a:lstStyle/>
        <a:p>
          <a:endParaRPr lang="en-US"/>
        </a:p>
      </dgm:t>
    </dgm:pt>
    <dgm:pt modelId="{90B53AF2-6062-420B-9CD5-9D77B4FE31FA}" type="sibTrans" cxnId="{16AA8F58-FFBF-47A1-9DA5-125D3EE4C83E}">
      <dgm:prSet/>
      <dgm:spPr/>
      <dgm:t>
        <a:bodyPr/>
        <a:lstStyle/>
        <a:p>
          <a:endParaRPr lang="en-US"/>
        </a:p>
      </dgm:t>
    </dgm:pt>
    <dgm:pt modelId="{EF3ADDB6-8A80-4815-AD16-759B200318C7}">
      <dgm:prSet/>
      <dgm:spPr/>
      <dgm:t>
        <a:bodyPr/>
        <a:lstStyle/>
        <a:p>
          <a:r>
            <a:rPr lang="fi-FI" b="0" i="0"/>
            <a:t>Pareina</a:t>
          </a:r>
          <a:endParaRPr lang="en-US"/>
        </a:p>
      </dgm:t>
    </dgm:pt>
    <dgm:pt modelId="{E739BF0F-AED7-4599-B731-3C9F6B63AD2A}" type="parTrans" cxnId="{E87F3962-EF27-44BB-BE32-48618F522522}">
      <dgm:prSet/>
      <dgm:spPr/>
      <dgm:t>
        <a:bodyPr/>
        <a:lstStyle/>
        <a:p>
          <a:endParaRPr lang="en-US"/>
        </a:p>
      </dgm:t>
    </dgm:pt>
    <dgm:pt modelId="{56A068E6-DB90-4810-A049-D1A32E673E9B}" type="sibTrans" cxnId="{E87F3962-EF27-44BB-BE32-48618F522522}">
      <dgm:prSet/>
      <dgm:spPr/>
      <dgm:t>
        <a:bodyPr/>
        <a:lstStyle/>
        <a:p>
          <a:endParaRPr lang="en-US"/>
        </a:p>
      </dgm:t>
    </dgm:pt>
    <dgm:pt modelId="{FC7F7FBF-3756-4304-82F0-05ECDDAC0DCC}">
      <dgm:prSet/>
      <dgm:spPr/>
      <dgm:t>
        <a:bodyPr/>
        <a:lstStyle/>
        <a:p>
          <a:r>
            <a:rPr lang="fi-FI" b="0" i="0"/>
            <a:t>Pienryhminä</a:t>
          </a:r>
          <a:endParaRPr lang="en-US"/>
        </a:p>
      </dgm:t>
    </dgm:pt>
    <dgm:pt modelId="{2863C9E1-9017-4E1F-883A-22CAE35044BC}" type="parTrans" cxnId="{AC941F34-BE70-4EFF-B871-3FA8ADEFA545}">
      <dgm:prSet/>
      <dgm:spPr/>
      <dgm:t>
        <a:bodyPr/>
        <a:lstStyle/>
        <a:p>
          <a:endParaRPr lang="en-US"/>
        </a:p>
      </dgm:t>
    </dgm:pt>
    <dgm:pt modelId="{81E40C0E-666F-4987-87B5-D5427B51A682}" type="sibTrans" cxnId="{AC941F34-BE70-4EFF-B871-3FA8ADEFA545}">
      <dgm:prSet/>
      <dgm:spPr/>
      <dgm:t>
        <a:bodyPr/>
        <a:lstStyle/>
        <a:p>
          <a:endParaRPr lang="en-US"/>
        </a:p>
      </dgm:t>
    </dgm:pt>
    <dgm:pt modelId="{4F9A6F4D-EBB2-43D7-907F-210E7AC3640C}">
      <dgm:prSet/>
      <dgm:spPr/>
      <dgm:t>
        <a:bodyPr/>
        <a:lstStyle/>
        <a:p>
          <a:r>
            <a:rPr lang="fi-FI" b="0" i="0"/>
            <a:t>suurryhmänä</a:t>
          </a:r>
          <a:endParaRPr lang="en-US"/>
        </a:p>
      </dgm:t>
    </dgm:pt>
    <dgm:pt modelId="{A69F2ACD-4D1D-49D4-BB8C-372DAE9A19E5}" type="parTrans" cxnId="{8E61FBCE-ECF5-42AC-AB27-4711050D2363}">
      <dgm:prSet/>
      <dgm:spPr/>
      <dgm:t>
        <a:bodyPr/>
        <a:lstStyle/>
        <a:p>
          <a:endParaRPr lang="en-US"/>
        </a:p>
      </dgm:t>
    </dgm:pt>
    <dgm:pt modelId="{4B29DBAB-02B0-4D80-AC23-30E96A4987EF}" type="sibTrans" cxnId="{8E61FBCE-ECF5-42AC-AB27-4711050D2363}">
      <dgm:prSet/>
      <dgm:spPr/>
      <dgm:t>
        <a:bodyPr/>
        <a:lstStyle/>
        <a:p>
          <a:endParaRPr lang="en-US"/>
        </a:p>
      </dgm:t>
    </dgm:pt>
    <dgm:pt modelId="{692EE5A6-1095-482F-8210-2373D760BDCD}" type="pres">
      <dgm:prSet presAssocID="{7A906684-E1B4-48C5-9244-EDE48E50A7B4}" presName="outerComposite" presStyleCnt="0">
        <dgm:presLayoutVars>
          <dgm:chMax val="5"/>
          <dgm:dir/>
          <dgm:resizeHandles val="exact"/>
        </dgm:presLayoutVars>
      </dgm:prSet>
      <dgm:spPr/>
    </dgm:pt>
    <dgm:pt modelId="{69236F5F-8E51-451E-933F-B86AD2D2D619}" type="pres">
      <dgm:prSet presAssocID="{7A906684-E1B4-48C5-9244-EDE48E50A7B4}" presName="dummyMaxCanvas" presStyleCnt="0">
        <dgm:presLayoutVars/>
      </dgm:prSet>
      <dgm:spPr/>
    </dgm:pt>
    <dgm:pt modelId="{ABED17A2-1B82-4A4D-BECD-3AD58BC3A9F6}" type="pres">
      <dgm:prSet presAssocID="{7A906684-E1B4-48C5-9244-EDE48E50A7B4}" presName="FourNodes_1" presStyleLbl="node1" presStyleIdx="0" presStyleCnt="4">
        <dgm:presLayoutVars>
          <dgm:bulletEnabled val="1"/>
        </dgm:presLayoutVars>
      </dgm:prSet>
      <dgm:spPr/>
    </dgm:pt>
    <dgm:pt modelId="{2A0AE6C2-D310-4A2E-B830-7E05B8AEF1AA}" type="pres">
      <dgm:prSet presAssocID="{7A906684-E1B4-48C5-9244-EDE48E50A7B4}" presName="FourNodes_2" presStyleLbl="node1" presStyleIdx="1" presStyleCnt="4">
        <dgm:presLayoutVars>
          <dgm:bulletEnabled val="1"/>
        </dgm:presLayoutVars>
      </dgm:prSet>
      <dgm:spPr/>
    </dgm:pt>
    <dgm:pt modelId="{2DB04EEF-C47B-4649-9C51-83534E92A104}" type="pres">
      <dgm:prSet presAssocID="{7A906684-E1B4-48C5-9244-EDE48E50A7B4}" presName="FourNodes_3" presStyleLbl="node1" presStyleIdx="2" presStyleCnt="4">
        <dgm:presLayoutVars>
          <dgm:bulletEnabled val="1"/>
        </dgm:presLayoutVars>
      </dgm:prSet>
      <dgm:spPr/>
    </dgm:pt>
    <dgm:pt modelId="{D0B7201E-C53C-4B30-A4F5-E57530BB846F}" type="pres">
      <dgm:prSet presAssocID="{7A906684-E1B4-48C5-9244-EDE48E50A7B4}" presName="FourNodes_4" presStyleLbl="node1" presStyleIdx="3" presStyleCnt="4">
        <dgm:presLayoutVars>
          <dgm:bulletEnabled val="1"/>
        </dgm:presLayoutVars>
      </dgm:prSet>
      <dgm:spPr/>
    </dgm:pt>
    <dgm:pt modelId="{3871B3A1-38E3-448E-902F-AD7F2E821BE9}" type="pres">
      <dgm:prSet presAssocID="{7A906684-E1B4-48C5-9244-EDE48E50A7B4}" presName="FourConn_1-2" presStyleLbl="fgAccFollowNode1" presStyleIdx="0" presStyleCnt="3">
        <dgm:presLayoutVars>
          <dgm:bulletEnabled val="1"/>
        </dgm:presLayoutVars>
      </dgm:prSet>
      <dgm:spPr/>
    </dgm:pt>
    <dgm:pt modelId="{AE3D22B5-9944-45A1-A84D-37F38931F78A}" type="pres">
      <dgm:prSet presAssocID="{7A906684-E1B4-48C5-9244-EDE48E50A7B4}" presName="FourConn_2-3" presStyleLbl="fgAccFollowNode1" presStyleIdx="1" presStyleCnt="3">
        <dgm:presLayoutVars>
          <dgm:bulletEnabled val="1"/>
        </dgm:presLayoutVars>
      </dgm:prSet>
      <dgm:spPr/>
    </dgm:pt>
    <dgm:pt modelId="{E024FE2E-BD4D-44B2-81EA-90B422794C86}" type="pres">
      <dgm:prSet presAssocID="{7A906684-E1B4-48C5-9244-EDE48E50A7B4}" presName="FourConn_3-4" presStyleLbl="fgAccFollowNode1" presStyleIdx="2" presStyleCnt="3">
        <dgm:presLayoutVars>
          <dgm:bulletEnabled val="1"/>
        </dgm:presLayoutVars>
      </dgm:prSet>
      <dgm:spPr/>
    </dgm:pt>
    <dgm:pt modelId="{FEE151E2-6043-411C-81EA-42BB53A2B842}" type="pres">
      <dgm:prSet presAssocID="{7A906684-E1B4-48C5-9244-EDE48E50A7B4}" presName="FourNodes_1_text" presStyleLbl="node1" presStyleIdx="3" presStyleCnt="4">
        <dgm:presLayoutVars>
          <dgm:bulletEnabled val="1"/>
        </dgm:presLayoutVars>
      </dgm:prSet>
      <dgm:spPr/>
    </dgm:pt>
    <dgm:pt modelId="{C1F2991B-BB7D-4D2F-93B7-90278878EEA0}" type="pres">
      <dgm:prSet presAssocID="{7A906684-E1B4-48C5-9244-EDE48E50A7B4}" presName="FourNodes_2_text" presStyleLbl="node1" presStyleIdx="3" presStyleCnt="4">
        <dgm:presLayoutVars>
          <dgm:bulletEnabled val="1"/>
        </dgm:presLayoutVars>
      </dgm:prSet>
      <dgm:spPr/>
    </dgm:pt>
    <dgm:pt modelId="{4D59ED3C-17E1-4375-996C-58A7876926A6}" type="pres">
      <dgm:prSet presAssocID="{7A906684-E1B4-48C5-9244-EDE48E50A7B4}" presName="FourNodes_3_text" presStyleLbl="node1" presStyleIdx="3" presStyleCnt="4">
        <dgm:presLayoutVars>
          <dgm:bulletEnabled val="1"/>
        </dgm:presLayoutVars>
      </dgm:prSet>
      <dgm:spPr/>
    </dgm:pt>
    <dgm:pt modelId="{C189E413-8FC6-4410-B555-8301EEB9596F}" type="pres">
      <dgm:prSet presAssocID="{7A906684-E1B4-48C5-9244-EDE48E50A7B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3BA7A09-439D-4750-9EBB-F671D063EB53}" type="presOf" srcId="{4F9A6F4D-EBB2-43D7-907F-210E7AC3640C}" destId="{C189E413-8FC6-4410-B555-8301EEB9596F}" srcOrd="1" destOrd="0" presId="urn:microsoft.com/office/officeart/2005/8/layout/vProcess5"/>
    <dgm:cxn modelId="{9441070F-E9BB-475D-8FA9-3B939F377467}" type="presOf" srcId="{81E40C0E-666F-4987-87B5-D5427B51A682}" destId="{E024FE2E-BD4D-44B2-81EA-90B422794C86}" srcOrd="0" destOrd="0" presId="urn:microsoft.com/office/officeart/2005/8/layout/vProcess5"/>
    <dgm:cxn modelId="{425A9223-607F-4D49-B85F-0739768DDE52}" type="presOf" srcId="{EF3ADDB6-8A80-4815-AD16-759B200318C7}" destId="{C1F2991B-BB7D-4D2F-93B7-90278878EEA0}" srcOrd="1" destOrd="0" presId="urn:microsoft.com/office/officeart/2005/8/layout/vProcess5"/>
    <dgm:cxn modelId="{9BAD4D26-507B-465B-9FED-D567DC44BFAB}" type="presOf" srcId="{56A068E6-DB90-4810-A049-D1A32E673E9B}" destId="{AE3D22B5-9944-45A1-A84D-37F38931F78A}" srcOrd="0" destOrd="0" presId="urn:microsoft.com/office/officeart/2005/8/layout/vProcess5"/>
    <dgm:cxn modelId="{A34C1428-B16C-4836-96D9-DF0667CE2E88}" type="presOf" srcId="{EF3ADDB6-8A80-4815-AD16-759B200318C7}" destId="{2A0AE6C2-D310-4A2E-B830-7E05B8AEF1AA}" srcOrd="0" destOrd="0" presId="urn:microsoft.com/office/officeart/2005/8/layout/vProcess5"/>
    <dgm:cxn modelId="{AC941F34-BE70-4EFF-B871-3FA8ADEFA545}" srcId="{7A906684-E1B4-48C5-9244-EDE48E50A7B4}" destId="{FC7F7FBF-3756-4304-82F0-05ECDDAC0DCC}" srcOrd="2" destOrd="0" parTransId="{2863C9E1-9017-4E1F-883A-22CAE35044BC}" sibTransId="{81E40C0E-666F-4987-87B5-D5427B51A682}"/>
    <dgm:cxn modelId="{E87F3962-EF27-44BB-BE32-48618F522522}" srcId="{7A906684-E1B4-48C5-9244-EDE48E50A7B4}" destId="{EF3ADDB6-8A80-4815-AD16-759B200318C7}" srcOrd="1" destOrd="0" parTransId="{E739BF0F-AED7-4599-B731-3C9F6B63AD2A}" sibTransId="{56A068E6-DB90-4810-A049-D1A32E673E9B}"/>
    <dgm:cxn modelId="{4EC84D6E-7E94-49BD-B2BF-A1A692DD047B}" type="presOf" srcId="{FC7F7FBF-3756-4304-82F0-05ECDDAC0DCC}" destId="{4D59ED3C-17E1-4375-996C-58A7876926A6}" srcOrd="1" destOrd="0" presId="urn:microsoft.com/office/officeart/2005/8/layout/vProcess5"/>
    <dgm:cxn modelId="{03997C56-C9B1-43FF-8E0B-2D17D913C954}" type="presOf" srcId="{BABC7830-56C8-4159-A459-E6268FAEBE5A}" destId="{FEE151E2-6043-411C-81EA-42BB53A2B842}" srcOrd="1" destOrd="0" presId="urn:microsoft.com/office/officeart/2005/8/layout/vProcess5"/>
    <dgm:cxn modelId="{16AA8F58-FFBF-47A1-9DA5-125D3EE4C83E}" srcId="{7A906684-E1B4-48C5-9244-EDE48E50A7B4}" destId="{BABC7830-56C8-4159-A459-E6268FAEBE5A}" srcOrd="0" destOrd="0" parTransId="{EE245AB6-96CB-442F-A82B-0529AD6F7CC7}" sibTransId="{90B53AF2-6062-420B-9CD5-9D77B4FE31FA}"/>
    <dgm:cxn modelId="{0C462D5A-3F2B-42D8-A417-93D326DB71E4}" type="presOf" srcId="{BABC7830-56C8-4159-A459-E6268FAEBE5A}" destId="{ABED17A2-1B82-4A4D-BECD-3AD58BC3A9F6}" srcOrd="0" destOrd="0" presId="urn:microsoft.com/office/officeart/2005/8/layout/vProcess5"/>
    <dgm:cxn modelId="{787D717D-66B8-4C1F-AFEF-22A39A0649DA}" type="presOf" srcId="{4F9A6F4D-EBB2-43D7-907F-210E7AC3640C}" destId="{D0B7201E-C53C-4B30-A4F5-E57530BB846F}" srcOrd="0" destOrd="0" presId="urn:microsoft.com/office/officeart/2005/8/layout/vProcess5"/>
    <dgm:cxn modelId="{BE9459C1-5521-4C45-8227-BB772CE63940}" type="presOf" srcId="{FC7F7FBF-3756-4304-82F0-05ECDDAC0DCC}" destId="{2DB04EEF-C47B-4649-9C51-83534E92A104}" srcOrd="0" destOrd="0" presId="urn:microsoft.com/office/officeart/2005/8/layout/vProcess5"/>
    <dgm:cxn modelId="{E09174C5-A6E5-4B6E-9AFF-668E4C2D5D25}" type="presOf" srcId="{7A906684-E1B4-48C5-9244-EDE48E50A7B4}" destId="{692EE5A6-1095-482F-8210-2373D760BDCD}" srcOrd="0" destOrd="0" presId="urn:microsoft.com/office/officeart/2005/8/layout/vProcess5"/>
    <dgm:cxn modelId="{8E61FBCE-ECF5-42AC-AB27-4711050D2363}" srcId="{7A906684-E1B4-48C5-9244-EDE48E50A7B4}" destId="{4F9A6F4D-EBB2-43D7-907F-210E7AC3640C}" srcOrd="3" destOrd="0" parTransId="{A69F2ACD-4D1D-49D4-BB8C-372DAE9A19E5}" sibTransId="{4B29DBAB-02B0-4D80-AC23-30E96A4987EF}"/>
    <dgm:cxn modelId="{5826DCD7-D390-4F82-8561-3124DF906E15}" type="presOf" srcId="{90B53AF2-6062-420B-9CD5-9D77B4FE31FA}" destId="{3871B3A1-38E3-448E-902F-AD7F2E821BE9}" srcOrd="0" destOrd="0" presId="urn:microsoft.com/office/officeart/2005/8/layout/vProcess5"/>
    <dgm:cxn modelId="{5DA48BDA-018B-48DB-AF1B-F9C908B4FCA8}" type="presParOf" srcId="{692EE5A6-1095-482F-8210-2373D760BDCD}" destId="{69236F5F-8E51-451E-933F-B86AD2D2D619}" srcOrd="0" destOrd="0" presId="urn:microsoft.com/office/officeart/2005/8/layout/vProcess5"/>
    <dgm:cxn modelId="{14E3C7C7-91AB-4856-AB52-9BA817B8E6E6}" type="presParOf" srcId="{692EE5A6-1095-482F-8210-2373D760BDCD}" destId="{ABED17A2-1B82-4A4D-BECD-3AD58BC3A9F6}" srcOrd="1" destOrd="0" presId="urn:microsoft.com/office/officeart/2005/8/layout/vProcess5"/>
    <dgm:cxn modelId="{0FDD5E91-4F96-4186-A82B-F680EA50F2EA}" type="presParOf" srcId="{692EE5A6-1095-482F-8210-2373D760BDCD}" destId="{2A0AE6C2-D310-4A2E-B830-7E05B8AEF1AA}" srcOrd="2" destOrd="0" presId="urn:microsoft.com/office/officeart/2005/8/layout/vProcess5"/>
    <dgm:cxn modelId="{2B1EF170-DF4F-4A35-848B-80395543C29F}" type="presParOf" srcId="{692EE5A6-1095-482F-8210-2373D760BDCD}" destId="{2DB04EEF-C47B-4649-9C51-83534E92A104}" srcOrd="3" destOrd="0" presId="urn:microsoft.com/office/officeart/2005/8/layout/vProcess5"/>
    <dgm:cxn modelId="{13693045-B687-49C1-B397-4398C6ADF113}" type="presParOf" srcId="{692EE5A6-1095-482F-8210-2373D760BDCD}" destId="{D0B7201E-C53C-4B30-A4F5-E57530BB846F}" srcOrd="4" destOrd="0" presId="urn:microsoft.com/office/officeart/2005/8/layout/vProcess5"/>
    <dgm:cxn modelId="{AADEFA1F-639F-4CEE-B249-8C90CC670F25}" type="presParOf" srcId="{692EE5A6-1095-482F-8210-2373D760BDCD}" destId="{3871B3A1-38E3-448E-902F-AD7F2E821BE9}" srcOrd="5" destOrd="0" presId="urn:microsoft.com/office/officeart/2005/8/layout/vProcess5"/>
    <dgm:cxn modelId="{B880F945-0CAB-41CD-8090-56A75D975356}" type="presParOf" srcId="{692EE5A6-1095-482F-8210-2373D760BDCD}" destId="{AE3D22B5-9944-45A1-A84D-37F38931F78A}" srcOrd="6" destOrd="0" presId="urn:microsoft.com/office/officeart/2005/8/layout/vProcess5"/>
    <dgm:cxn modelId="{C16388F9-584B-45C1-8AE1-BA64FEE616BE}" type="presParOf" srcId="{692EE5A6-1095-482F-8210-2373D760BDCD}" destId="{E024FE2E-BD4D-44B2-81EA-90B422794C86}" srcOrd="7" destOrd="0" presId="urn:microsoft.com/office/officeart/2005/8/layout/vProcess5"/>
    <dgm:cxn modelId="{0924275F-C1C9-4A48-AB38-92C91696B702}" type="presParOf" srcId="{692EE5A6-1095-482F-8210-2373D760BDCD}" destId="{FEE151E2-6043-411C-81EA-42BB53A2B842}" srcOrd="8" destOrd="0" presId="urn:microsoft.com/office/officeart/2005/8/layout/vProcess5"/>
    <dgm:cxn modelId="{237ADEEC-5F55-4D55-854A-ECD63345B172}" type="presParOf" srcId="{692EE5A6-1095-482F-8210-2373D760BDCD}" destId="{C1F2991B-BB7D-4D2F-93B7-90278878EEA0}" srcOrd="9" destOrd="0" presId="urn:microsoft.com/office/officeart/2005/8/layout/vProcess5"/>
    <dgm:cxn modelId="{3A538D6D-8FFF-4A46-8663-6B2B16AE36CC}" type="presParOf" srcId="{692EE5A6-1095-482F-8210-2373D760BDCD}" destId="{4D59ED3C-17E1-4375-996C-58A7876926A6}" srcOrd="10" destOrd="0" presId="urn:microsoft.com/office/officeart/2005/8/layout/vProcess5"/>
    <dgm:cxn modelId="{1504590F-EFC3-4403-A281-99C4CB7E4490}" type="presParOf" srcId="{692EE5A6-1095-482F-8210-2373D760BDCD}" destId="{C189E413-8FC6-4410-B555-8301EEB9596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7B8E8-4091-4050-AAAF-3B499EF6A7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6BA24E-B87B-46DF-9D95-AF30FC82C65E}">
      <dgm:prSet/>
      <dgm:spPr/>
      <dgm:t>
        <a:bodyPr/>
        <a:lstStyle/>
        <a:p>
          <a:r>
            <a:rPr lang="fi-FI"/>
            <a:t>Esseet ja referaatit</a:t>
          </a:r>
          <a:endParaRPr lang="en-US"/>
        </a:p>
      </dgm:t>
    </dgm:pt>
    <dgm:pt modelId="{47490EE8-4E5B-4460-9F8B-23102C9AFF5E}" type="parTrans" cxnId="{E719413E-89BA-4EE5-BFB1-40FCF60EF937}">
      <dgm:prSet/>
      <dgm:spPr/>
      <dgm:t>
        <a:bodyPr/>
        <a:lstStyle/>
        <a:p>
          <a:endParaRPr lang="en-US"/>
        </a:p>
      </dgm:t>
    </dgm:pt>
    <dgm:pt modelId="{843F9C33-47C9-4D31-AC9B-D795D1FE748D}" type="sibTrans" cxnId="{E719413E-89BA-4EE5-BFB1-40FCF60EF937}">
      <dgm:prSet/>
      <dgm:spPr/>
      <dgm:t>
        <a:bodyPr/>
        <a:lstStyle/>
        <a:p>
          <a:endParaRPr lang="en-US"/>
        </a:p>
      </dgm:t>
    </dgm:pt>
    <dgm:pt modelId="{064C9734-2822-4B49-BFFC-271B7ABD8DB2}">
      <dgm:prSet/>
      <dgm:spPr/>
      <dgm:t>
        <a:bodyPr/>
        <a:lstStyle/>
        <a:p>
          <a:r>
            <a:rPr lang="fi-FI"/>
            <a:t>Aforismit, runot, kirjeet ja tekstiviestit</a:t>
          </a:r>
          <a:endParaRPr lang="en-US"/>
        </a:p>
      </dgm:t>
    </dgm:pt>
    <dgm:pt modelId="{4741228E-217C-4DEC-9801-5BF04C398516}" type="parTrans" cxnId="{7FCAEC34-FBE3-4E31-8E2A-D1B68C4EB875}">
      <dgm:prSet/>
      <dgm:spPr/>
      <dgm:t>
        <a:bodyPr/>
        <a:lstStyle/>
        <a:p>
          <a:endParaRPr lang="en-US"/>
        </a:p>
      </dgm:t>
    </dgm:pt>
    <dgm:pt modelId="{8AE53D28-A500-47CB-B620-0738D673B594}" type="sibTrans" cxnId="{7FCAEC34-FBE3-4E31-8E2A-D1B68C4EB875}">
      <dgm:prSet/>
      <dgm:spPr/>
      <dgm:t>
        <a:bodyPr/>
        <a:lstStyle/>
        <a:p>
          <a:endParaRPr lang="en-US"/>
        </a:p>
      </dgm:t>
    </dgm:pt>
    <dgm:pt modelId="{0E6BA059-F52E-4712-B779-6006F60E9B79}">
      <dgm:prSet/>
      <dgm:spPr/>
      <dgm:t>
        <a:bodyPr/>
        <a:lstStyle/>
        <a:p>
          <a:r>
            <a:rPr lang="fi-FI"/>
            <a:t>Avoimet lauseet</a:t>
          </a:r>
          <a:endParaRPr lang="en-US"/>
        </a:p>
      </dgm:t>
    </dgm:pt>
    <dgm:pt modelId="{B04584B2-23A4-4AF4-8F80-2A23D1ED75A4}" type="parTrans" cxnId="{66251601-F62A-497D-922D-300BF73224CB}">
      <dgm:prSet/>
      <dgm:spPr/>
      <dgm:t>
        <a:bodyPr/>
        <a:lstStyle/>
        <a:p>
          <a:endParaRPr lang="en-US"/>
        </a:p>
      </dgm:t>
    </dgm:pt>
    <dgm:pt modelId="{40782840-C33E-49B7-BB5E-301A5ABBF2A1}" type="sibTrans" cxnId="{66251601-F62A-497D-922D-300BF73224CB}">
      <dgm:prSet/>
      <dgm:spPr/>
      <dgm:t>
        <a:bodyPr/>
        <a:lstStyle/>
        <a:p>
          <a:endParaRPr lang="en-US"/>
        </a:p>
      </dgm:t>
    </dgm:pt>
    <dgm:pt modelId="{655A1D46-D0A3-47C3-93A8-AD8C826AF1E8}">
      <dgm:prSet/>
      <dgm:spPr/>
      <dgm:t>
        <a:bodyPr/>
        <a:lstStyle/>
        <a:p>
          <a:r>
            <a:rPr lang="fi-FI"/>
            <a:t>Assosioiva ja eläytyvä kirjoittaminen</a:t>
          </a:r>
          <a:endParaRPr lang="en-US"/>
        </a:p>
      </dgm:t>
    </dgm:pt>
    <dgm:pt modelId="{AEAA5B86-6917-446B-9C58-F4F9E3EEED8A}" type="parTrans" cxnId="{35DAEBB7-79CD-4736-B8CB-8D42179208B6}">
      <dgm:prSet/>
      <dgm:spPr/>
      <dgm:t>
        <a:bodyPr/>
        <a:lstStyle/>
        <a:p>
          <a:endParaRPr lang="en-US"/>
        </a:p>
      </dgm:t>
    </dgm:pt>
    <dgm:pt modelId="{D421153E-D93E-4110-8C91-7C81F3A802E6}" type="sibTrans" cxnId="{35DAEBB7-79CD-4736-B8CB-8D42179208B6}">
      <dgm:prSet/>
      <dgm:spPr/>
      <dgm:t>
        <a:bodyPr/>
        <a:lstStyle/>
        <a:p>
          <a:endParaRPr lang="en-US"/>
        </a:p>
      </dgm:t>
    </dgm:pt>
    <dgm:pt modelId="{3DDE7561-E269-4C09-8119-4028823EA0EC}">
      <dgm:prSet/>
      <dgm:spPr/>
      <dgm:t>
        <a:bodyPr/>
        <a:lstStyle/>
        <a:p>
          <a:r>
            <a:rPr lang="fi-FI"/>
            <a:t>Käsitekartta ja juliste </a:t>
          </a:r>
          <a:endParaRPr lang="en-US"/>
        </a:p>
      </dgm:t>
    </dgm:pt>
    <dgm:pt modelId="{10A5A2C6-438E-4390-810A-F9C872E44EAD}" type="parTrans" cxnId="{E4AB2CFE-0BD8-44E4-8B8A-18D578C2C06F}">
      <dgm:prSet/>
      <dgm:spPr/>
      <dgm:t>
        <a:bodyPr/>
        <a:lstStyle/>
        <a:p>
          <a:endParaRPr lang="en-US"/>
        </a:p>
      </dgm:t>
    </dgm:pt>
    <dgm:pt modelId="{91CFB0DD-43C2-4121-A2FA-EB766ABAF2BF}" type="sibTrans" cxnId="{E4AB2CFE-0BD8-44E4-8B8A-18D578C2C06F}">
      <dgm:prSet/>
      <dgm:spPr/>
      <dgm:t>
        <a:bodyPr/>
        <a:lstStyle/>
        <a:p>
          <a:endParaRPr lang="en-US"/>
        </a:p>
      </dgm:t>
    </dgm:pt>
    <dgm:pt modelId="{1D75DD1B-E09C-4513-9180-EA77C8B7D7AD}">
      <dgm:prSet/>
      <dgm:spPr/>
      <dgm:t>
        <a:bodyPr/>
        <a:lstStyle/>
        <a:p>
          <a:r>
            <a:rPr lang="fi-FI"/>
            <a:t>Unelmakartta </a:t>
          </a:r>
          <a:endParaRPr lang="en-US"/>
        </a:p>
      </dgm:t>
    </dgm:pt>
    <dgm:pt modelId="{D5CDA637-C510-4030-8C8B-113F53C89B5B}" type="parTrans" cxnId="{46CD7263-F317-4638-A857-92A348A708FD}">
      <dgm:prSet/>
      <dgm:spPr/>
      <dgm:t>
        <a:bodyPr/>
        <a:lstStyle/>
        <a:p>
          <a:endParaRPr lang="en-US"/>
        </a:p>
      </dgm:t>
    </dgm:pt>
    <dgm:pt modelId="{AC2FF180-BABF-432F-8AC5-A831F5DB851E}" type="sibTrans" cxnId="{46CD7263-F317-4638-A857-92A348A708FD}">
      <dgm:prSet/>
      <dgm:spPr/>
      <dgm:t>
        <a:bodyPr/>
        <a:lstStyle/>
        <a:p>
          <a:endParaRPr lang="en-US"/>
        </a:p>
      </dgm:t>
    </dgm:pt>
    <dgm:pt modelId="{0ADFBCFC-E161-4255-99BA-9C5F517A17DD}">
      <dgm:prSet/>
      <dgm:spPr/>
      <dgm:t>
        <a:bodyPr/>
        <a:lstStyle/>
        <a:p>
          <a:r>
            <a:rPr lang="fi-FI"/>
            <a:t>Mind map</a:t>
          </a:r>
          <a:endParaRPr lang="en-US"/>
        </a:p>
      </dgm:t>
    </dgm:pt>
    <dgm:pt modelId="{C7A5C423-66B9-4720-A2F8-166BD0C977FF}" type="parTrans" cxnId="{902FDEA3-9AF6-447F-9C82-73CEF5A169B9}">
      <dgm:prSet/>
      <dgm:spPr/>
      <dgm:t>
        <a:bodyPr/>
        <a:lstStyle/>
        <a:p>
          <a:endParaRPr lang="en-US"/>
        </a:p>
      </dgm:t>
    </dgm:pt>
    <dgm:pt modelId="{CD2E5F49-4720-43AC-8F13-4D8D1F60B67D}" type="sibTrans" cxnId="{902FDEA3-9AF6-447F-9C82-73CEF5A169B9}">
      <dgm:prSet/>
      <dgm:spPr/>
      <dgm:t>
        <a:bodyPr/>
        <a:lstStyle/>
        <a:p>
          <a:endParaRPr lang="en-US"/>
        </a:p>
      </dgm:t>
    </dgm:pt>
    <dgm:pt modelId="{1F18E009-EB1F-4C8E-AEF2-C0490F2BE8B0}" type="pres">
      <dgm:prSet presAssocID="{4A27B8E8-4091-4050-AAAF-3B499EF6A7D3}" presName="linear" presStyleCnt="0">
        <dgm:presLayoutVars>
          <dgm:animLvl val="lvl"/>
          <dgm:resizeHandles val="exact"/>
        </dgm:presLayoutVars>
      </dgm:prSet>
      <dgm:spPr/>
    </dgm:pt>
    <dgm:pt modelId="{641231F8-0997-4D2B-9DE1-BD7BC8AAFBD0}" type="pres">
      <dgm:prSet presAssocID="{D16BA24E-B87B-46DF-9D95-AF30FC82C65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788950B-F6A0-48BE-9D82-964B8886DC88}" type="pres">
      <dgm:prSet presAssocID="{843F9C33-47C9-4D31-AC9B-D795D1FE748D}" presName="spacer" presStyleCnt="0"/>
      <dgm:spPr/>
    </dgm:pt>
    <dgm:pt modelId="{478B1EB7-E4A0-4DF2-86CD-D62C0238F09A}" type="pres">
      <dgm:prSet presAssocID="{064C9734-2822-4B49-BFFC-271B7ABD8DB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0674196-6B95-416F-98AA-D27100BC4DAD}" type="pres">
      <dgm:prSet presAssocID="{8AE53D28-A500-47CB-B620-0738D673B594}" presName="spacer" presStyleCnt="0"/>
      <dgm:spPr/>
    </dgm:pt>
    <dgm:pt modelId="{44EF7F2B-1BC3-4E25-90F7-6B7C268CCFCA}" type="pres">
      <dgm:prSet presAssocID="{0E6BA059-F52E-4712-B779-6006F60E9B7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9EC5E4D-E026-44E3-86CF-99C39C5FCFE9}" type="pres">
      <dgm:prSet presAssocID="{40782840-C33E-49B7-BB5E-301A5ABBF2A1}" presName="spacer" presStyleCnt="0"/>
      <dgm:spPr/>
    </dgm:pt>
    <dgm:pt modelId="{4C6CFD35-0DEB-4D13-9143-18730D5B36A3}" type="pres">
      <dgm:prSet presAssocID="{655A1D46-D0A3-47C3-93A8-AD8C826AF1E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BA982E6-2549-4A32-BB27-C4FA04C1AAC7}" type="pres">
      <dgm:prSet presAssocID="{D421153E-D93E-4110-8C91-7C81F3A802E6}" presName="spacer" presStyleCnt="0"/>
      <dgm:spPr/>
    </dgm:pt>
    <dgm:pt modelId="{F14AA513-38CE-4ADF-9FEC-A4AFA15892EC}" type="pres">
      <dgm:prSet presAssocID="{3DDE7561-E269-4C09-8119-4028823EA0E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2530585-4D74-4173-B93A-12F5762F9BE7}" type="pres">
      <dgm:prSet presAssocID="{91CFB0DD-43C2-4121-A2FA-EB766ABAF2BF}" presName="spacer" presStyleCnt="0"/>
      <dgm:spPr/>
    </dgm:pt>
    <dgm:pt modelId="{1207E993-9450-45A4-909E-562648C1854A}" type="pres">
      <dgm:prSet presAssocID="{1D75DD1B-E09C-4513-9180-EA77C8B7D7A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2F4B091-9F7A-4C18-9F98-04BD00EEF673}" type="pres">
      <dgm:prSet presAssocID="{AC2FF180-BABF-432F-8AC5-A831F5DB851E}" presName="spacer" presStyleCnt="0"/>
      <dgm:spPr/>
    </dgm:pt>
    <dgm:pt modelId="{445303E8-D187-4B16-8987-826FBE8B4EFF}" type="pres">
      <dgm:prSet presAssocID="{0ADFBCFC-E161-4255-99BA-9C5F517A17D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6251601-F62A-497D-922D-300BF73224CB}" srcId="{4A27B8E8-4091-4050-AAAF-3B499EF6A7D3}" destId="{0E6BA059-F52E-4712-B779-6006F60E9B79}" srcOrd="2" destOrd="0" parTransId="{B04584B2-23A4-4AF4-8F80-2A23D1ED75A4}" sibTransId="{40782840-C33E-49B7-BB5E-301A5ABBF2A1}"/>
    <dgm:cxn modelId="{4D37740D-95EC-4E6A-A481-0499A3FE9559}" type="presOf" srcId="{3DDE7561-E269-4C09-8119-4028823EA0EC}" destId="{F14AA513-38CE-4ADF-9FEC-A4AFA15892EC}" srcOrd="0" destOrd="0" presId="urn:microsoft.com/office/officeart/2005/8/layout/vList2"/>
    <dgm:cxn modelId="{7FCAEC34-FBE3-4E31-8E2A-D1B68C4EB875}" srcId="{4A27B8E8-4091-4050-AAAF-3B499EF6A7D3}" destId="{064C9734-2822-4B49-BFFC-271B7ABD8DB2}" srcOrd="1" destOrd="0" parTransId="{4741228E-217C-4DEC-9801-5BF04C398516}" sibTransId="{8AE53D28-A500-47CB-B620-0738D673B594}"/>
    <dgm:cxn modelId="{E719413E-89BA-4EE5-BFB1-40FCF60EF937}" srcId="{4A27B8E8-4091-4050-AAAF-3B499EF6A7D3}" destId="{D16BA24E-B87B-46DF-9D95-AF30FC82C65E}" srcOrd="0" destOrd="0" parTransId="{47490EE8-4E5B-4460-9F8B-23102C9AFF5E}" sibTransId="{843F9C33-47C9-4D31-AC9B-D795D1FE748D}"/>
    <dgm:cxn modelId="{6E0DD860-C4AD-408D-983B-D163BECF30E0}" type="presOf" srcId="{0ADFBCFC-E161-4255-99BA-9C5F517A17DD}" destId="{445303E8-D187-4B16-8987-826FBE8B4EFF}" srcOrd="0" destOrd="0" presId="urn:microsoft.com/office/officeart/2005/8/layout/vList2"/>
    <dgm:cxn modelId="{46CD7263-F317-4638-A857-92A348A708FD}" srcId="{4A27B8E8-4091-4050-AAAF-3B499EF6A7D3}" destId="{1D75DD1B-E09C-4513-9180-EA77C8B7D7AD}" srcOrd="5" destOrd="0" parTransId="{D5CDA637-C510-4030-8C8B-113F53C89B5B}" sibTransId="{AC2FF180-BABF-432F-8AC5-A831F5DB851E}"/>
    <dgm:cxn modelId="{29D0686A-E5CE-4170-898D-01D676F550AC}" type="presOf" srcId="{1D75DD1B-E09C-4513-9180-EA77C8B7D7AD}" destId="{1207E993-9450-45A4-909E-562648C1854A}" srcOrd="0" destOrd="0" presId="urn:microsoft.com/office/officeart/2005/8/layout/vList2"/>
    <dgm:cxn modelId="{40603B52-4179-4C27-B907-A73688AC4ABD}" type="presOf" srcId="{4A27B8E8-4091-4050-AAAF-3B499EF6A7D3}" destId="{1F18E009-EB1F-4C8E-AEF2-C0490F2BE8B0}" srcOrd="0" destOrd="0" presId="urn:microsoft.com/office/officeart/2005/8/layout/vList2"/>
    <dgm:cxn modelId="{7D885272-0F86-4558-B42D-D8FB45C10BE0}" type="presOf" srcId="{064C9734-2822-4B49-BFFC-271B7ABD8DB2}" destId="{478B1EB7-E4A0-4DF2-86CD-D62C0238F09A}" srcOrd="0" destOrd="0" presId="urn:microsoft.com/office/officeart/2005/8/layout/vList2"/>
    <dgm:cxn modelId="{902FDEA3-9AF6-447F-9C82-73CEF5A169B9}" srcId="{4A27B8E8-4091-4050-AAAF-3B499EF6A7D3}" destId="{0ADFBCFC-E161-4255-99BA-9C5F517A17DD}" srcOrd="6" destOrd="0" parTransId="{C7A5C423-66B9-4720-A2F8-166BD0C977FF}" sibTransId="{CD2E5F49-4720-43AC-8F13-4D8D1F60B67D}"/>
    <dgm:cxn modelId="{35DAEBB7-79CD-4736-B8CB-8D42179208B6}" srcId="{4A27B8E8-4091-4050-AAAF-3B499EF6A7D3}" destId="{655A1D46-D0A3-47C3-93A8-AD8C826AF1E8}" srcOrd="3" destOrd="0" parTransId="{AEAA5B86-6917-446B-9C58-F4F9E3EEED8A}" sibTransId="{D421153E-D93E-4110-8C91-7C81F3A802E6}"/>
    <dgm:cxn modelId="{E97BB3BD-A492-494B-B7D9-2663F997AE2D}" type="presOf" srcId="{0E6BA059-F52E-4712-B779-6006F60E9B79}" destId="{44EF7F2B-1BC3-4E25-90F7-6B7C268CCFCA}" srcOrd="0" destOrd="0" presId="urn:microsoft.com/office/officeart/2005/8/layout/vList2"/>
    <dgm:cxn modelId="{FCC5D6D3-8D66-458D-8788-31D4811F6D51}" type="presOf" srcId="{655A1D46-D0A3-47C3-93A8-AD8C826AF1E8}" destId="{4C6CFD35-0DEB-4D13-9143-18730D5B36A3}" srcOrd="0" destOrd="0" presId="urn:microsoft.com/office/officeart/2005/8/layout/vList2"/>
    <dgm:cxn modelId="{EE2A3EFB-1EF6-4B06-B154-18F9A850C576}" type="presOf" srcId="{D16BA24E-B87B-46DF-9D95-AF30FC82C65E}" destId="{641231F8-0997-4D2B-9DE1-BD7BC8AAFBD0}" srcOrd="0" destOrd="0" presId="urn:microsoft.com/office/officeart/2005/8/layout/vList2"/>
    <dgm:cxn modelId="{E4AB2CFE-0BD8-44E4-8B8A-18D578C2C06F}" srcId="{4A27B8E8-4091-4050-AAAF-3B499EF6A7D3}" destId="{3DDE7561-E269-4C09-8119-4028823EA0EC}" srcOrd="4" destOrd="0" parTransId="{10A5A2C6-438E-4390-810A-F9C872E44EAD}" sibTransId="{91CFB0DD-43C2-4121-A2FA-EB766ABAF2BF}"/>
    <dgm:cxn modelId="{B0BFB04F-5A4E-44F0-B493-5C77032DB8AA}" type="presParOf" srcId="{1F18E009-EB1F-4C8E-AEF2-C0490F2BE8B0}" destId="{641231F8-0997-4D2B-9DE1-BD7BC8AAFBD0}" srcOrd="0" destOrd="0" presId="urn:microsoft.com/office/officeart/2005/8/layout/vList2"/>
    <dgm:cxn modelId="{9822B559-2448-4EB8-AEC4-5BB3D23380A1}" type="presParOf" srcId="{1F18E009-EB1F-4C8E-AEF2-C0490F2BE8B0}" destId="{3788950B-F6A0-48BE-9D82-964B8886DC88}" srcOrd="1" destOrd="0" presId="urn:microsoft.com/office/officeart/2005/8/layout/vList2"/>
    <dgm:cxn modelId="{4B0C484F-9B7B-4C16-AE8E-EA7370E0C3F3}" type="presParOf" srcId="{1F18E009-EB1F-4C8E-AEF2-C0490F2BE8B0}" destId="{478B1EB7-E4A0-4DF2-86CD-D62C0238F09A}" srcOrd="2" destOrd="0" presId="urn:microsoft.com/office/officeart/2005/8/layout/vList2"/>
    <dgm:cxn modelId="{065CE1F6-5612-4627-9130-613A985F6471}" type="presParOf" srcId="{1F18E009-EB1F-4C8E-AEF2-C0490F2BE8B0}" destId="{40674196-6B95-416F-98AA-D27100BC4DAD}" srcOrd="3" destOrd="0" presId="urn:microsoft.com/office/officeart/2005/8/layout/vList2"/>
    <dgm:cxn modelId="{7147DFA5-4C54-401F-A38E-FD96063D80B3}" type="presParOf" srcId="{1F18E009-EB1F-4C8E-AEF2-C0490F2BE8B0}" destId="{44EF7F2B-1BC3-4E25-90F7-6B7C268CCFCA}" srcOrd="4" destOrd="0" presId="urn:microsoft.com/office/officeart/2005/8/layout/vList2"/>
    <dgm:cxn modelId="{9DE2032B-0175-4B21-A064-3D0D729AF5CD}" type="presParOf" srcId="{1F18E009-EB1F-4C8E-AEF2-C0490F2BE8B0}" destId="{99EC5E4D-E026-44E3-86CF-99C39C5FCFE9}" srcOrd="5" destOrd="0" presId="urn:microsoft.com/office/officeart/2005/8/layout/vList2"/>
    <dgm:cxn modelId="{096D9E72-F380-4D74-8873-9CCFF9849BC4}" type="presParOf" srcId="{1F18E009-EB1F-4C8E-AEF2-C0490F2BE8B0}" destId="{4C6CFD35-0DEB-4D13-9143-18730D5B36A3}" srcOrd="6" destOrd="0" presId="urn:microsoft.com/office/officeart/2005/8/layout/vList2"/>
    <dgm:cxn modelId="{A9A1B410-2754-4E7A-BBFE-DD0D6A3BAE0A}" type="presParOf" srcId="{1F18E009-EB1F-4C8E-AEF2-C0490F2BE8B0}" destId="{BBA982E6-2549-4A32-BB27-C4FA04C1AAC7}" srcOrd="7" destOrd="0" presId="urn:microsoft.com/office/officeart/2005/8/layout/vList2"/>
    <dgm:cxn modelId="{9DE1E8AE-BE75-45C7-91C7-E373AB0369CB}" type="presParOf" srcId="{1F18E009-EB1F-4C8E-AEF2-C0490F2BE8B0}" destId="{F14AA513-38CE-4ADF-9FEC-A4AFA15892EC}" srcOrd="8" destOrd="0" presId="urn:microsoft.com/office/officeart/2005/8/layout/vList2"/>
    <dgm:cxn modelId="{635BEE14-F2D3-412C-8E80-857CFF92A3FD}" type="presParOf" srcId="{1F18E009-EB1F-4C8E-AEF2-C0490F2BE8B0}" destId="{72530585-4D74-4173-B93A-12F5762F9BE7}" srcOrd="9" destOrd="0" presId="urn:microsoft.com/office/officeart/2005/8/layout/vList2"/>
    <dgm:cxn modelId="{FF964944-E6E4-4D75-B8CB-F49AFF2ABF7D}" type="presParOf" srcId="{1F18E009-EB1F-4C8E-AEF2-C0490F2BE8B0}" destId="{1207E993-9450-45A4-909E-562648C1854A}" srcOrd="10" destOrd="0" presId="urn:microsoft.com/office/officeart/2005/8/layout/vList2"/>
    <dgm:cxn modelId="{182C22D5-FAEC-42B1-8DB6-CEC08A591379}" type="presParOf" srcId="{1F18E009-EB1F-4C8E-AEF2-C0490F2BE8B0}" destId="{A2F4B091-9F7A-4C18-9F98-04BD00EEF673}" srcOrd="11" destOrd="0" presId="urn:microsoft.com/office/officeart/2005/8/layout/vList2"/>
    <dgm:cxn modelId="{362E60F6-B22F-4E8B-9304-C53BD5DBD341}" type="presParOf" srcId="{1F18E009-EB1F-4C8E-AEF2-C0490F2BE8B0}" destId="{445303E8-D187-4B16-8987-826FBE8B4EF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185D9-0A8F-47F1-AD90-510C661C787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39067B-EEA2-46F4-BB3A-31694EEBFA9F}">
      <dgm:prSet/>
      <dgm:spPr/>
      <dgm:t>
        <a:bodyPr/>
        <a:lstStyle/>
        <a:p>
          <a:r>
            <a:rPr lang="fi-FI"/>
            <a:t>Valmiiden kuvien käyttäminen</a:t>
          </a:r>
          <a:endParaRPr lang="en-US"/>
        </a:p>
      </dgm:t>
    </dgm:pt>
    <dgm:pt modelId="{6FDCB27A-B879-4B1C-AAEB-81A96CCDB9DF}" type="parTrans" cxnId="{D4545559-DEE8-477F-80DA-C62DBC9F60C5}">
      <dgm:prSet/>
      <dgm:spPr/>
      <dgm:t>
        <a:bodyPr/>
        <a:lstStyle/>
        <a:p>
          <a:endParaRPr lang="en-US"/>
        </a:p>
      </dgm:t>
    </dgm:pt>
    <dgm:pt modelId="{C455F976-72B9-42E0-B663-12BCF6DDD8F7}" type="sibTrans" cxnId="{D4545559-DEE8-477F-80DA-C62DBC9F60C5}">
      <dgm:prSet/>
      <dgm:spPr/>
      <dgm:t>
        <a:bodyPr/>
        <a:lstStyle/>
        <a:p>
          <a:endParaRPr lang="en-US"/>
        </a:p>
      </dgm:t>
    </dgm:pt>
    <dgm:pt modelId="{A40CEF13-3E38-44D7-819D-6CE3DDAEC0E2}">
      <dgm:prSet/>
      <dgm:spPr/>
      <dgm:t>
        <a:bodyPr/>
        <a:lstStyle/>
        <a:p>
          <a:r>
            <a:rPr lang="fi-FI"/>
            <a:t>Videot</a:t>
          </a:r>
          <a:endParaRPr lang="en-US"/>
        </a:p>
      </dgm:t>
    </dgm:pt>
    <dgm:pt modelId="{352A9420-9E4D-432F-A823-150FBBA9DF24}" type="parTrans" cxnId="{57BCB406-806F-4372-85C6-ACEA28326E5A}">
      <dgm:prSet/>
      <dgm:spPr/>
      <dgm:t>
        <a:bodyPr/>
        <a:lstStyle/>
        <a:p>
          <a:endParaRPr lang="en-US"/>
        </a:p>
      </dgm:t>
    </dgm:pt>
    <dgm:pt modelId="{658EC1A6-E2D6-4BE7-BB53-C8ED204987A3}" type="sibTrans" cxnId="{57BCB406-806F-4372-85C6-ACEA28326E5A}">
      <dgm:prSet/>
      <dgm:spPr/>
      <dgm:t>
        <a:bodyPr/>
        <a:lstStyle/>
        <a:p>
          <a:endParaRPr lang="en-US"/>
        </a:p>
      </dgm:t>
    </dgm:pt>
    <dgm:pt modelId="{FB88EF0B-A73E-461F-83C9-7F188FF90985}">
      <dgm:prSet/>
      <dgm:spPr/>
      <dgm:t>
        <a:bodyPr/>
        <a:lstStyle/>
        <a:p>
          <a:r>
            <a:rPr lang="fi-FI"/>
            <a:t>Kollaasit ja sarjakuvat</a:t>
          </a:r>
          <a:endParaRPr lang="en-US"/>
        </a:p>
      </dgm:t>
    </dgm:pt>
    <dgm:pt modelId="{BBAFC780-E42A-444E-94EB-99DCB95B4DF8}" type="parTrans" cxnId="{80D27DE4-CD1F-4B8A-B96A-5E71C54266E6}">
      <dgm:prSet/>
      <dgm:spPr/>
      <dgm:t>
        <a:bodyPr/>
        <a:lstStyle/>
        <a:p>
          <a:endParaRPr lang="en-US"/>
        </a:p>
      </dgm:t>
    </dgm:pt>
    <dgm:pt modelId="{31E0326D-90BC-49E2-96C4-3C54771D0E86}" type="sibTrans" cxnId="{80D27DE4-CD1F-4B8A-B96A-5E71C54266E6}">
      <dgm:prSet/>
      <dgm:spPr/>
      <dgm:t>
        <a:bodyPr/>
        <a:lstStyle/>
        <a:p>
          <a:endParaRPr lang="en-US"/>
        </a:p>
      </dgm:t>
    </dgm:pt>
    <dgm:pt modelId="{9E054295-90BA-4C92-89CC-6961279B4983}">
      <dgm:prSet/>
      <dgm:spPr/>
      <dgm:t>
        <a:bodyPr/>
        <a:lstStyle/>
        <a:p>
          <a:r>
            <a:rPr lang="fi-FI"/>
            <a:t>Piirtäminen ja maalaminen</a:t>
          </a:r>
          <a:endParaRPr lang="en-US"/>
        </a:p>
      </dgm:t>
    </dgm:pt>
    <dgm:pt modelId="{E95C75EA-2DE7-4AA7-97C0-F4CAAC60BD93}" type="parTrans" cxnId="{07586C3F-52B6-47EF-B7EA-5D689139DE3B}">
      <dgm:prSet/>
      <dgm:spPr/>
      <dgm:t>
        <a:bodyPr/>
        <a:lstStyle/>
        <a:p>
          <a:endParaRPr lang="en-US"/>
        </a:p>
      </dgm:t>
    </dgm:pt>
    <dgm:pt modelId="{82D243B1-455E-4382-9B61-61659C851335}" type="sibTrans" cxnId="{07586C3F-52B6-47EF-B7EA-5D689139DE3B}">
      <dgm:prSet/>
      <dgm:spPr/>
      <dgm:t>
        <a:bodyPr/>
        <a:lstStyle/>
        <a:p>
          <a:endParaRPr lang="en-US"/>
        </a:p>
      </dgm:t>
    </dgm:pt>
    <dgm:pt modelId="{DAF36B77-69FC-46C9-A9C7-30D226B4E725}">
      <dgm:prSet/>
      <dgm:spPr/>
      <dgm:t>
        <a:bodyPr/>
        <a:lstStyle/>
        <a:p>
          <a:r>
            <a:rPr lang="fi-FI"/>
            <a:t>Musiikki virikkeenä</a:t>
          </a:r>
          <a:endParaRPr lang="en-US"/>
        </a:p>
      </dgm:t>
    </dgm:pt>
    <dgm:pt modelId="{519B7383-DBE0-480E-8304-0ECAFB55A8F2}" type="parTrans" cxnId="{19A669AA-8F40-4C03-A7AB-7C480D87A3A2}">
      <dgm:prSet/>
      <dgm:spPr/>
      <dgm:t>
        <a:bodyPr/>
        <a:lstStyle/>
        <a:p>
          <a:endParaRPr lang="en-US"/>
        </a:p>
      </dgm:t>
    </dgm:pt>
    <dgm:pt modelId="{A6F38F45-9174-4420-B118-7F248BB3D6E7}" type="sibTrans" cxnId="{19A669AA-8F40-4C03-A7AB-7C480D87A3A2}">
      <dgm:prSet/>
      <dgm:spPr/>
      <dgm:t>
        <a:bodyPr/>
        <a:lstStyle/>
        <a:p>
          <a:endParaRPr lang="en-US"/>
        </a:p>
      </dgm:t>
    </dgm:pt>
    <dgm:pt modelId="{AC64B61B-4225-438C-AAF2-1054DC853BE1}">
      <dgm:prSet/>
      <dgm:spPr/>
      <dgm:t>
        <a:bodyPr/>
        <a:lstStyle/>
        <a:p>
          <a:r>
            <a:rPr lang="fi-FI"/>
            <a:t>Laulu</a:t>
          </a:r>
          <a:endParaRPr lang="en-US"/>
        </a:p>
      </dgm:t>
    </dgm:pt>
    <dgm:pt modelId="{48D746B9-F385-4F54-9085-866740C51D94}" type="parTrans" cxnId="{DE7D123C-CCB9-410D-80AC-8491AA34D38B}">
      <dgm:prSet/>
      <dgm:spPr/>
      <dgm:t>
        <a:bodyPr/>
        <a:lstStyle/>
        <a:p>
          <a:endParaRPr lang="en-US"/>
        </a:p>
      </dgm:t>
    </dgm:pt>
    <dgm:pt modelId="{C4E1D0C8-7804-4D92-A677-3B54145D942B}" type="sibTrans" cxnId="{DE7D123C-CCB9-410D-80AC-8491AA34D38B}">
      <dgm:prSet/>
      <dgm:spPr/>
      <dgm:t>
        <a:bodyPr/>
        <a:lstStyle/>
        <a:p>
          <a:endParaRPr lang="en-US"/>
        </a:p>
      </dgm:t>
    </dgm:pt>
    <dgm:pt modelId="{FCCC2335-B16F-4D8B-8986-7870C42C9D45}">
      <dgm:prSet/>
      <dgm:spPr/>
      <dgm:t>
        <a:bodyPr/>
        <a:lstStyle/>
        <a:p>
          <a:r>
            <a:rPr lang="fi-FI"/>
            <a:t>Ilmaisuharjoitukset</a:t>
          </a:r>
          <a:endParaRPr lang="en-US"/>
        </a:p>
      </dgm:t>
    </dgm:pt>
    <dgm:pt modelId="{B7018B7F-3985-447C-AC40-13521D6CE7DA}" type="parTrans" cxnId="{870849FB-B0A8-42EC-9817-99E5FC1D8C83}">
      <dgm:prSet/>
      <dgm:spPr/>
      <dgm:t>
        <a:bodyPr/>
        <a:lstStyle/>
        <a:p>
          <a:endParaRPr lang="en-US"/>
        </a:p>
      </dgm:t>
    </dgm:pt>
    <dgm:pt modelId="{6608E99C-FB77-443D-821D-C922B78BF503}" type="sibTrans" cxnId="{870849FB-B0A8-42EC-9817-99E5FC1D8C83}">
      <dgm:prSet/>
      <dgm:spPr/>
      <dgm:t>
        <a:bodyPr/>
        <a:lstStyle/>
        <a:p>
          <a:endParaRPr lang="en-US"/>
        </a:p>
      </dgm:t>
    </dgm:pt>
    <dgm:pt modelId="{BC812664-17D5-461D-89FE-90DE59D29AF9}" type="pres">
      <dgm:prSet presAssocID="{A4E185D9-0A8F-47F1-AD90-510C661C787B}" presName="linear" presStyleCnt="0">
        <dgm:presLayoutVars>
          <dgm:animLvl val="lvl"/>
          <dgm:resizeHandles val="exact"/>
        </dgm:presLayoutVars>
      </dgm:prSet>
      <dgm:spPr/>
    </dgm:pt>
    <dgm:pt modelId="{56FB044A-25BF-45F5-A273-4D70D950A6AC}" type="pres">
      <dgm:prSet presAssocID="{F439067B-EEA2-46F4-BB3A-31694EEBFA9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ADEDF94-DE0E-4F66-9E3A-0D36EBE41770}" type="pres">
      <dgm:prSet presAssocID="{C455F976-72B9-42E0-B663-12BCF6DDD8F7}" presName="spacer" presStyleCnt="0"/>
      <dgm:spPr/>
    </dgm:pt>
    <dgm:pt modelId="{FAD48A77-BB1F-404C-A48E-4738121E7571}" type="pres">
      <dgm:prSet presAssocID="{A40CEF13-3E38-44D7-819D-6CE3DDAEC0E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58F161C-6A77-4DC3-B732-8C3614BFE344}" type="pres">
      <dgm:prSet presAssocID="{658EC1A6-E2D6-4BE7-BB53-C8ED204987A3}" presName="spacer" presStyleCnt="0"/>
      <dgm:spPr/>
    </dgm:pt>
    <dgm:pt modelId="{56B75289-AE93-4587-9276-BDD913113925}" type="pres">
      <dgm:prSet presAssocID="{FB88EF0B-A73E-461F-83C9-7F188FF9098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80B7DA8-0C23-470E-839F-F1EECE5F78DB}" type="pres">
      <dgm:prSet presAssocID="{31E0326D-90BC-49E2-96C4-3C54771D0E86}" presName="spacer" presStyleCnt="0"/>
      <dgm:spPr/>
    </dgm:pt>
    <dgm:pt modelId="{ED572717-B02B-41CF-A7F4-C198C9D443C0}" type="pres">
      <dgm:prSet presAssocID="{9E054295-90BA-4C92-89CC-6961279B498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9354EB1-19A2-4637-938D-72AE3AEF6BBD}" type="pres">
      <dgm:prSet presAssocID="{82D243B1-455E-4382-9B61-61659C851335}" presName="spacer" presStyleCnt="0"/>
      <dgm:spPr/>
    </dgm:pt>
    <dgm:pt modelId="{3C0997E1-206A-46F1-BB74-72B0959CF373}" type="pres">
      <dgm:prSet presAssocID="{DAF36B77-69FC-46C9-A9C7-30D226B4E72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D637F25-9FB3-4AA0-BC61-D148C3B41F27}" type="pres">
      <dgm:prSet presAssocID="{A6F38F45-9174-4420-B118-7F248BB3D6E7}" presName="spacer" presStyleCnt="0"/>
      <dgm:spPr/>
    </dgm:pt>
    <dgm:pt modelId="{8A13E13D-3EBC-4A24-A4A9-3C274F2CE443}" type="pres">
      <dgm:prSet presAssocID="{AC64B61B-4225-438C-AAF2-1054DC853BE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95E3CD5-4558-432D-B193-AC08482BDBED}" type="pres">
      <dgm:prSet presAssocID="{C4E1D0C8-7804-4D92-A677-3B54145D942B}" presName="spacer" presStyleCnt="0"/>
      <dgm:spPr/>
    </dgm:pt>
    <dgm:pt modelId="{4FC5F89A-89AA-4DF2-9EFC-9E95CDBBDF4D}" type="pres">
      <dgm:prSet presAssocID="{FCCC2335-B16F-4D8B-8986-7870C42C9D4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7BCB406-806F-4372-85C6-ACEA28326E5A}" srcId="{A4E185D9-0A8F-47F1-AD90-510C661C787B}" destId="{A40CEF13-3E38-44D7-819D-6CE3DDAEC0E2}" srcOrd="1" destOrd="0" parTransId="{352A9420-9E4D-432F-A823-150FBBA9DF24}" sibTransId="{658EC1A6-E2D6-4BE7-BB53-C8ED204987A3}"/>
    <dgm:cxn modelId="{1322FF20-AA90-491F-B290-F0DECFB1F747}" type="presOf" srcId="{F439067B-EEA2-46F4-BB3A-31694EEBFA9F}" destId="{56FB044A-25BF-45F5-A273-4D70D950A6AC}" srcOrd="0" destOrd="0" presId="urn:microsoft.com/office/officeart/2005/8/layout/vList2"/>
    <dgm:cxn modelId="{83DC752E-74AE-487E-9AD3-7FBC8FAFF54F}" type="presOf" srcId="{DAF36B77-69FC-46C9-A9C7-30D226B4E725}" destId="{3C0997E1-206A-46F1-BB74-72B0959CF373}" srcOrd="0" destOrd="0" presId="urn:microsoft.com/office/officeart/2005/8/layout/vList2"/>
    <dgm:cxn modelId="{DE7D123C-CCB9-410D-80AC-8491AA34D38B}" srcId="{A4E185D9-0A8F-47F1-AD90-510C661C787B}" destId="{AC64B61B-4225-438C-AAF2-1054DC853BE1}" srcOrd="5" destOrd="0" parTransId="{48D746B9-F385-4F54-9085-866740C51D94}" sibTransId="{C4E1D0C8-7804-4D92-A677-3B54145D942B}"/>
    <dgm:cxn modelId="{07586C3F-52B6-47EF-B7EA-5D689139DE3B}" srcId="{A4E185D9-0A8F-47F1-AD90-510C661C787B}" destId="{9E054295-90BA-4C92-89CC-6961279B4983}" srcOrd="3" destOrd="0" parTransId="{E95C75EA-2DE7-4AA7-97C0-F4CAAC60BD93}" sibTransId="{82D243B1-455E-4382-9B61-61659C851335}"/>
    <dgm:cxn modelId="{D3FCF043-3F3A-4363-9D47-B21A57F033A7}" type="presOf" srcId="{9E054295-90BA-4C92-89CC-6961279B4983}" destId="{ED572717-B02B-41CF-A7F4-C198C9D443C0}" srcOrd="0" destOrd="0" presId="urn:microsoft.com/office/officeart/2005/8/layout/vList2"/>
    <dgm:cxn modelId="{789F984B-9E76-4BCF-951F-A572DEA319DC}" type="presOf" srcId="{FB88EF0B-A73E-461F-83C9-7F188FF90985}" destId="{56B75289-AE93-4587-9276-BDD913113925}" srcOrd="0" destOrd="0" presId="urn:microsoft.com/office/officeart/2005/8/layout/vList2"/>
    <dgm:cxn modelId="{D4545559-DEE8-477F-80DA-C62DBC9F60C5}" srcId="{A4E185D9-0A8F-47F1-AD90-510C661C787B}" destId="{F439067B-EEA2-46F4-BB3A-31694EEBFA9F}" srcOrd="0" destOrd="0" parTransId="{6FDCB27A-B879-4B1C-AAEB-81A96CCDB9DF}" sibTransId="{C455F976-72B9-42E0-B663-12BCF6DDD8F7}"/>
    <dgm:cxn modelId="{9C82CF87-694A-4B2A-BB67-9EFFA4FAC5C8}" type="presOf" srcId="{A40CEF13-3E38-44D7-819D-6CE3DDAEC0E2}" destId="{FAD48A77-BB1F-404C-A48E-4738121E7571}" srcOrd="0" destOrd="0" presId="urn:microsoft.com/office/officeart/2005/8/layout/vList2"/>
    <dgm:cxn modelId="{F981DF99-B64F-4407-84BC-4A30EC595F18}" type="presOf" srcId="{A4E185D9-0A8F-47F1-AD90-510C661C787B}" destId="{BC812664-17D5-461D-89FE-90DE59D29AF9}" srcOrd="0" destOrd="0" presId="urn:microsoft.com/office/officeart/2005/8/layout/vList2"/>
    <dgm:cxn modelId="{19A669AA-8F40-4C03-A7AB-7C480D87A3A2}" srcId="{A4E185D9-0A8F-47F1-AD90-510C661C787B}" destId="{DAF36B77-69FC-46C9-A9C7-30D226B4E725}" srcOrd="4" destOrd="0" parTransId="{519B7383-DBE0-480E-8304-0ECAFB55A8F2}" sibTransId="{A6F38F45-9174-4420-B118-7F248BB3D6E7}"/>
    <dgm:cxn modelId="{80D27DE4-CD1F-4B8A-B96A-5E71C54266E6}" srcId="{A4E185D9-0A8F-47F1-AD90-510C661C787B}" destId="{FB88EF0B-A73E-461F-83C9-7F188FF90985}" srcOrd="2" destOrd="0" parTransId="{BBAFC780-E42A-444E-94EB-99DCB95B4DF8}" sibTransId="{31E0326D-90BC-49E2-96C4-3C54771D0E86}"/>
    <dgm:cxn modelId="{42FCF1E6-443C-457F-832E-BDB07F57C523}" type="presOf" srcId="{AC64B61B-4225-438C-AAF2-1054DC853BE1}" destId="{8A13E13D-3EBC-4A24-A4A9-3C274F2CE443}" srcOrd="0" destOrd="0" presId="urn:microsoft.com/office/officeart/2005/8/layout/vList2"/>
    <dgm:cxn modelId="{370C7DF0-2496-4B90-901A-583E4A07910D}" type="presOf" srcId="{FCCC2335-B16F-4D8B-8986-7870C42C9D45}" destId="{4FC5F89A-89AA-4DF2-9EFC-9E95CDBBDF4D}" srcOrd="0" destOrd="0" presId="urn:microsoft.com/office/officeart/2005/8/layout/vList2"/>
    <dgm:cxn modelId="{870849FB-B0A8-42EC-9817-99E5FC1D8C83}" srcId="{A4E185D9-0A8F-47F1-AD90-510C661C787B}" destId="{FCCC2335-B16F-4D8B-8986-7870C42C9D45}" srcOrd="6" destOrd="0" parTransId="{B7018B7F-3985-447C-AC40-13521D6CE7DA}" sibTransId="{6608E99C-FB77-443D-821D-C922B78BF503}"/>
    <dgm:cxn modelId="{F465D41A-B249-44F1-BD06-B1AB4FFDA237}" type="presParOf" srcId="{BC812664-17D5-461D-89FE-90DE59D29AF9}" destId="{56FB044A-25BF-45F5-A273-4D70D950A6AC}" srcOrd="0" destOrd="0" presId="urn:microsoft.com/office/officeart/2005/8/layout/vList2"/>
    <dgm:cxn modelId="{978E7465-75E6-4828-87C7-D5333038B8E9}" type="presParOf" srcId="{BC812664-17D5-461D-89FE-90DE59D29AF9}" destId="{BADEDF94-DE0E-4F66-9E3A-0D36EBE41770}" srcOrd="1" destOrd="0" presId="urn:microsoft.com/office/officeart/2005/8/layout/vList2"/>
    <dgm:cxn modelId="{1587C710-F27B-40C4-8F5A-502999476006}" type="presParOf" srcId="{BC812664-17D5-461D-89FE-90DE59D29AF9}" destId="{FAD48A77-BB1F-404C-A48E-4738121E7571}" srcOrd="2" destOrd="0" presId="urn:microsoft.com/office/officeart/2005/8/layout/vList2"/>
    <dgm:cxn modelId="{D56CB524-762B-4BA3-9206-9C9B60DEBCD6}" type="presParOf" srcId="{BC812664-17D5-461D-89FE-90DE59D29AF9}" destId="{758F161C-6A77-4DC3-B732-8C3614BFE344}" srcOrd="3" destOrd="0" presId="urn:microsoft.com/office/officeart/2005/8/layout/vList2"/>
    <dgm:cxn modelId="{884A0E54-DD58-467A-A874-89286D25AC76}" type="presParOf" srcId="{BC812664-17D5-461D-89FE-90DE59D29AF9}" destId="{56B75289-AE93-4587-9276-BDD913113925}" srcOrd="4" destOrd="0" presId="urn:microsoft.com/office/officeart/2005/8/layout/vList2"/>
    <dgm:cxn modelId="{D497936F-9E82-4831-8B09-E4F7283D1780}" type="presParOf" srcId="{BC812664-17D5-461D-89FE-90DE59D29AF9}" destId="{C80B7DA8-0C23-470E-839F-F1EECE5F78DB}" srcOrd="5" destOrd="0" presId="urn:microsoft.com/office/officeart/2005/8/layout/vList2"/>
    <dgm:cxn modelId="{2B42BED1-1E7F-4450-8194-7090E210BB5A}" type="presParOf" srcId="{BC812664-17D5-461D-89FE-90DE59D29AF9}" destId="{ED572717-B02B-41CF-A7F4-C198C9D443C0}" srcOrd="6" destOrd="0" presId="urn:microsoft.com/office/officeart/2005/8/layout/vList2"/>
    <dgm:cxn modelId="{B2566023-6E6D-46E8-9F02-337D91AAE41D}" type="presParOf" srcId="{BC812664-17D5-461D-89FE-90DE59D29AF9}" destId="{99354EB1-19A2-4637-938D-72AE3AEF6BBD}" srcOrd="7" destOrd="0" presId="urn:microsoft.com/office/officeart/2005/8/layout/vList2"/>
    <dgm:cxn modelId="{AE1783A7-3382-42B3-B380-348CA7860F60}" type="presParOf" srcId="{BC812664-17D5-461D-89FE-90DE59D29AF9}" destId="{3C0997E1-206A-46F1-BB74-72B0959CF373}" srcOrd="8" destOrd="0" presId="urn:microsoft.com/office/officeart/2005/8/layout/vList2"/>
    <dgm:cxn modelId="{DD5897F1-0077-440E-98DE-BF0DB7CE4957}" type="presParOf" srcId="{BC812664-17D5-461D-89FE-90DE59D29AF9}" destId="{8D637F25-9FB3-4AA0-BC61-D148C3B41F27}" srcOrd="9" destOrd="0" presId="urn:microsoft.com/office/officeart/2005/8/layout/vList2"/>
    <dgm:cxn modelId="{1D151E7E-9158-43A2-900E-5A53A00FD614}" type="presParOf" srcId="{BC812664-17D5-461D-89FE-90DE59D29AF9}" destId="{8A13E13D-3EBC-4A24-A4A9-3C274F2CE443}" srcOrd="10" destOrd="0" presId="urn:microsoft.com/office/officeart/2005/8/layout/vList2"/>
    <dgm:cxn modelId="{63D62361-9F2E-4EE9-9648-E00797E80C6E}" type="presParOf" srcId="{BC812664-17D5-461D-89FE-90DE59D29AF9}" destId="{195E3CD5-4558-432D-B193-AC08482BDBED}" srcOrd="11" destOrd="0" presId="urn:microsoft.com/office/officeart/2005/8/layout/vList2"/>
    <dgm:cxn modelId="{C6EF284F-252B-418A-8D79-7011832DA594}" type="presParOf" srcId="{BC812664-17D5-461D-89FE-90DE59D29AF9}" destId="{4FC5F89A-89AA-4DF2-9EFC-9E95CDBBDF4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49196D-6439-4D8B-A8E7-7319BCDF1C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2071A8-AC8A-4D42-A682-1BEFC9BA1D1D}">
      <dgm:prSet/>
      <dgm:spPr/>
      <dgm:t>
        <a:bodyPr/>
        <a:lstStyle/>
        <a:p>
          <a:r>
            <a:rPr lang="fi-FI" b="0" i="0"/>
            <a:t>Omien asenteiden ja mielipiteiden ilmaiseminen toiminnallisesti</a:t>
          </a:r>
          <a:endParaRPr lang="en-US"/>
        </a:p>
      </dgm:t>
    </dgm:pt>
    <dgm:pt modelId="{62C21AD4-4B53-4658-BCE1-CC47F15E0B6F}" type="parTrans" cxnId="{73542210-D565-42CD-95A8-E966B405FC43}">
      <dgm:prSet/>
      <dgm:spPr/>
      <dgm:t>
        <a:bodyPr/>
        <a:lstStyle/>
        <a:p>
          <a:endParaRPr lang="en-US"/>
        </a:p>
      </dgm:t>
    </dgm:pt>
    <dgm:pt modelId="{DDD32D95-5628-45C3-BB96-A40562664FC0}" type="sibTrans" cxnId="{73542210-D565-42CD-95A8-E966B405FC43}">
      <dgm:prSet/>
      <dgm:spPr/>
      <dgm:t>
        <a:bodyPr/>
        <a:lstStyle/>
        <a:p>
          <a:endParaRPr lang="en-US"/>
        </a:p>
      </dgm:t>
    </dgm:pt>
    <dgm:pt modelId="{613709B5-5929-4C77-B111-89060C4E6D19}">
      <dgm:prSet/>
      <dgm:spPr/>
      <dgm:t>
        <a:bodyPr/>
        <a:lstStyle/>
        <a:p>
          <a:r>
            <a:rPr lang="fi-FI" b="0" i="0"/>
            <a:t>Draamailmaisu ja roolit</a:t>
          </a:r>
          <a:endParaRPr lang="en-US"/>
        </a:p>
      </dgm:t>
    </dgm:pt>
    <dgm:pt modelId="{8718F7BD-A602-4A8C-8958-C7BD926697FD}" type="parTrans" cxnId="{2DC098B0-0F1F-4957-9121-EC3D74A23EA6}">
      <dgm:prSet/>
      <dgm:spPr/>
      <dgm:t>
        <a:bodyPr/>
        <a:lstStyle/>
        <a:p>
          <a:endParaRPr lang="en-US"/>
        </a:p>
      </dgm:t>
    </dgm:pt>
    <dgm:pt modelId="{3ED70204-56D5-49EB-BD98-06324526527F}" type="sibTrans" cxnId="{2DC098B0-0F1F-4957-9121-EC3D74A23EA6}">
      <dgm:prSet/>
      <dgm:spPr/>
      <dgm:t>
        <a:bodyPr/>
        <a:lstStyle/>
        <a:p>
          <a:endParaRPr lang="en-US"/>
        </a:p>
      </dgm:t>
    </dgm:pt>
    <dgm:pt modelId="{9D6C92AC-80BC-4B37-9F66-0F1D673AB6E2}">
      <dgm:prSet/>
      <dgm:spPr/>
      <dgm:t>
        <a:bodyPr/>
        <a:lstStyle/>
        <a:p>
          <a:r>
            <a:rPr lang="fi-FI" b="0" i="0"/>
            <a:t>Rasti-työskentely</a:t>
          </a:r>
          <a:endParaRPr lang="en-US"/>
        </a:p>
      </dgm:t>
    </dgm:pt>
    <dgm:pt modelId="{E294BF20-273C-404E-A742-147A3551B43C}" type="parTrans" cxnId="{8E8DF3FD-772A-41E8-A04E-6EAEDC12F4C0}">
      <dgm:prSet/>
      <dgm:spPr/>
      <dgm:t>
        <a:bodyPr/>
        <a:lstStyle/>
        <a:p>
          <a:endParaRPr lang="en-US"/>
        </a:p>
      </dgm:t>
    </dgm:pt>
    <dgm:pt modelId="{F2393CAA-E4DA-45D6-8EAF-2371A3A33D39}" type="sibTrans" cxnId="{8E8DF3FD-772A-41E8-A04E-6EAEDC12F4C0}">
      <dgm:prSet/>
      <dgm:spPr/>
      <dgm:t>
        <a:bodyPr/>
        <a:lstStyle/>
        <a:p>
          <a:endParaRPr lang="en-US"/>
        </a:p>
      </dgm:t>
    </dgm:pt>
    <dgm:pt modelId="{35C0CB50-9CEC-4902-B29D-0A07F66301E4}">
      <dgm:prSet/>
      <dgm:spPr/>
      <dgm:t>
        <a:bodyPr/>
        <a:lstStyle/>
        <a:p>
          <a:r>
            <a:rPr lang="fi-FI" b="0" i="0"/>
            <a:t>Simulaatiot</a:t>
          </a:r>
          <a:endParaRPr lang="en-US"/>
        </a:p>
      </dgm:t>
    </dgm:pt>
    <dgm:pt modelId="{9E44F5F0-9A99-4085-BBC5-2EDA07C7582E}" type="parTrans" cxnId="{FE206732-4E62-40EC-9661-D75AD2109095}">
      <dgm:prSet/>
      <dgm:spPr/>
      <dgm:t>
        <a:bodyPr/>
        <a:lstStyle/>
        <a:p>
          <a:endParaRPr lang="en-US"/>
        </a:p>
      </dgm:t>
    </dgm:pt>
    <dgm:pt modelId="{55EF750E-C821-407C-AA74-2879E02882CA}" type="sibTrans" cxnId="{FE206732-4E62-40EC-9661-D75AD2109095}">
      <dgm:prSet/>
      <dgm:spPr/>
      <dgm:t>
        <a:bodyPr/>
        <a:lstStyle/>
        <a:p>
          <a:endParaRPr lang="en-US"/>
        </a:p>
      </dgm:t>
    </dgm:pt>
    <dgm:pt modelId="{473576BF-D5B8-41D8-BCF6-D20B08FDA814}">
      <dgm:prSet/>
      <dgm:spPr/>
      <dgm:t>
        <a:bodyPr/>
        <a:lstStyle/>
        <a:p>
          <a:r>
            <a:rPr lang="fi-FI" b="0" i="0"/>
            <a:t>Ongelmanratkaisutehtävät: esim pakohuone</a:t>
          </a:r>
          <a:endParaRPr lang="en-US"/>
        </a:p>
      </dgm:t>
    </dgm:pt>
    <dgm:pt modelId="{5063427A-B909-4646-93A8-07996B62844A}" type="parTrans" cxnId="{EC49D756-BAC5-46DC-816C-7B4575122D07}">
      <dgm:prSet/>
      <dgm:spPr/>
      <dgm:t>
        <a:bodyPr/>
        <a:lstStyle/>
        <a:p>
          <a:endParaRPr lang="en-US"/>
        </a:p>
      </dgm:t>
    </dgm:pt>
    <dgm:pt modelId="{BA5295B1-65B0-48E2-A518-E3624649CD08}" type="sibTrans" cxnId="{EC49D756-BAC5-46DC-816C-7B4575122D07}">
      <dgm:prSet/>
      <dgm:spPr/>
      <dgm:t>
        <a:bodyPr/>
        <a:lstStyle/>
        <a:p>
          <a:endParaRPr lang="en-US"/>
        </a:p>
      </dgm:t>
    </dgm:pt>
    <dgm:pt modelId="{03ABC1A5-724E-4987-95B0-FE21F7813A7D}">
      <dgm:prSet/>
      <dgm:spPr/>
      <dgm:t>
        <a:bodyPr/>
        <a:lstStyle/>
        <a:p>
          <a:r>
            <a:rPr lang="fi-FI" b="0" i="0"/>
            <a:t>Tutustumiskäynnit ja toimintaan osallistuminen</a:t>
          </a:r>
          <a:endParaRPr lang="en-US"/>
        </a:p>
      </dgm:t>
    </dgm:pt>
    <dgm:pt modelId="{CF8B16F1-07AC-4085-A6D3-3B0997898E11}" type="parTrans" cxnId="{CDE27838-84B0-4B49-9C69-E45FD6F5DFBC}">
      <dgm:prSet/>
      <dgm:spPr/>
      <dgm:t>
        <a:bodyPr/>
        <a:lstStyle/>
        <a:p>
          <a:endParaRPr lang="en-US"/>
        </a:p>
      </dgm:t>
    </dgm:pt>
    <dgm:pt modelId="{45D9BCBB-C1E7-4F52-902D-0680B91EBAE4}" type="sibTrans" cxnId="{CDE27838-84B0-4B49-9C69-E45FD6F5DFBC}">
      <dgm:prSet/>
      <dgm:spPr/>
      <dgm:t>
        <a:bodyPr/>
        <a:lstStyle/>
        <a:p>
          <a:endParaRPr lang="en-US"/>
        </a:p>
      </dgm:t>
    </dgm:pt>
    <dgm:pt modelId="{B3DA42AA-4BB2-4706-A410-53EF016B0624}">
      <dgm:prSet/>
      <dgm:spPr/>
      <dgm:t>
        <a:bodyPr/>
        <a:lstStyle/>
        <a:p>
          <a:r>
            <a:rPr lang="fi-FI" b="0" i="0"/>
            <a:t>Askartelu ja muovaaminen</a:t>
          </a:r>
          <a:endParaRPr lang="en-US"/>
        </a:p>
      </dgm:t>
    </dgm:pt>
    <dgm:pt modelId="{D4B57750-E3E1-4DF7-BBB8-6993F6F3A16A}" type="parTrans" cxnId="{30659518-C736-49CA-A070-7FD607A7F5A9}">
      <dgm:prSet/>
      <dgm:spPr/>
      <dgm:t>
        <a:bodyPr/>
        <a:lstStyle/>
        <a:p>
          <a:endParaRPr lang="en-US"/>
        </a:p>
      </dgm:t>
    </dgm:pt>
    <dgm:pt modelId="{236BEAE5-DA11-45B1-95C1-889A5D4BB0C2}" type="sibTrans" cxnId="{30659518-C736-49CA-A070-7FD607A7F5A9}">
      <dgm:prSet/>
      <dgm:spPr/>
      <dgm:t>
        <a:bodyPr/>
        <a:lstStyle/>
        <a:p>
          <a:endParaRPr lang="en-US"/>
        </a:p>
      </dgm:t>
    </dgm:pt>
    <dgm:pt modelId="{B622C724-8621-4D61-AB1D-EB79CBECB328}">
      <dgm:prSet/>
      <dgm:spPr/>
      <dgm:t>
        <a:bodyPr/>
        <a:lstStyle/>
        <a:p>
          <a:r>
            <a:rPr lang="fi-FI" b="0" i="0"/>
            <a:t>Leikit, pelit, kilpailut</a:t>
          </a:r>
          <a:endParaRPr lang="en-US"/>
        </a:p>
      </dgm:t>
    </dgm:pt>
    <dgm:pt modelId="{D311E070-B8F2-43BF-B945-16BB481E15A0}" type="parTrans" cxnId="{F776673B-C72C-4853-BABB-C6BE687AB74D}">
      <dgm:prSet/>
      <dgm:spPr/>
      <dgm:t>
        <a:bodyPr/>
        <a:lstStyle/>
        <a:p>
          <a:endParaRPr lang="en-US"/>
        </a:p>
      </dgm:t>
    </dgm:pt>
    <dgm:pt modelId="{759EF543-53EF-425C-85CD-4F52226F3DAF}" type="sibTrans" cxnId="{F776673B-C72C-4853-BABB-C6BE687AB74D}">
      <dgm:prSet/>
      <dgm:spPr/>
      <dgm:t>
        <a:bodyPr/>
        <a:lstStyle/>
        <a:p>
          <a:endParaRPr lang="en-US"/>
        </a:p>
      </dgm:t>
    </dgm:pt>
    <dgm:pt modelId="{775C7963-F6D6-45F1-87D9-6F5B0C8BFF20}">
      <dgm:prSet/>
      <dgm:spPr/>
      <dgm:t>
        <a:bodyPr/>
        <a:lstStyle/>
        <a:p>
          <a:r>
            <a:rPr lang="fi-FI" b="0" i="0"/>
            <a:t>rentoutus</a:t>
          </a:r>
          <a:endParaRPr lang="en-US"/>
        </a:p>
      </dgm:t>
    </dgm:pt>
    <dgm:pt modelId="{A88B0B47-1929-4A80-BECC-C2D7EDD7E783}" type="parTrans" cxnId="{E1E2430A-7F4F-4FA5-9B38-532F41025B66}">
      <dgm:prSet/>
      <dgm:spPr/>
      <dgm:t>
        <a:bodyPr/>
        <a:lstStyle/>
        <a:p>
          <a:endParaRPr lang="en-US"/>
        </a:p>
      </dgm:t>
    </dgm:pt>
    <dgm:pt modelId="{AE7F4A9B-8933-4A2F-8564-64D614FFE86A}" type="sibTrans" cxnId="{E1E2430A-7F4F-4FA5-9B38-532F41025B66}">
      <dgm:prSet/>
      <dgm:spPr/>
      <dgm:t>
        <a:bodyPr/>
        <a:lstStyle/>
        <a:p>
          <a:endParaRPr lang="en-US"/>
        </a:p>
      </dgm:t>
    </dgm:pt>
    <dgm:pt modelId="{E5EDC754-2761-46F6-819E-EBC04C5056E2}" type="pres">
      <dgm:prSet presAssocID="{A949196D-6439-4D8B-A8E7-7319BCDF1CF4}" presName="linear" presStyleCnt="0">
        <dgm:presLayoutVars>
          <dgm:animLvl val="lvl"/>
          <dgm:resizeHandles val="exact"/>
        </dgm:presLayoutVars>
      </dgm:prSet>
      <dgm:spPr/>
    </dgm:pt>
    <dgm:pt modelId="{4042E635-1B36-44D2-97D0-201090B8F25F}" type="pres">
      <dgm:prSet presAssocID="{C42071A8-AC8A-4D42-A682-1BEFC9BA1D1D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D51D9673-A64F-40D0-821C-8A83D96AFF83}" type="pres">
      <dgm:prSet presAssocID="{DDD32D95-5628-45C3-BB96-A40562664FC0}" presName="spacer" presStyleCnt="0"/>
      <dgm:spPr/>
    </dgm:pt>
    <dgm:pt modelId="{7F7DC865-5F7F-4680-8B09-B2A7E0706807}" type="pres">
      <dgm:prSet presAssocID="{613709B5-5929-4C77-B111-89060C4E6D19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D2BDBBB8-39CF-4FEE-9E4D-FEAF36B2545E}" type="pres">
      <dgm:prSet presAssocID="{3ED70204-56D5-49EB-BD98-06324526527F}" presName="spacer" presStyleCnt="0"/>
      <dgm:spPr/>
    </dgm:pt>
    <dgm:pt modelId="{E12F0965-A2F9-4187-9423-2DC8D3141C32}" type="pres">
      <dgm:prSet presAssocID="{9D6C92AC-80BC-4B37-9F66-0F1D673AB6E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DCBA317C-F498-4DCE-BCBB-B076C8B664C0}" type="pres">
      <dgm:prSet presAssocID="{F2393CAA-E4DA-45D6-8EAF-2371A3A33D39}" presName="spacer" presStyleCnt="0"/>
      <dgm:spPr/>
    </dgm:pt>
    <dgm:pt modelId="{C5A31A0E-6F37-4DC2-B9A5-B64C4BC4F1E4}" type="pres">
      <dgm:prSet presAssocID="{35C0CB50-9CEC-4902-B29D-0A07F66301E4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902AE08C-35B8-4915-BD2D-CFE2C289D63D}" type="pres">
      <dgm:prSet presAssocID="{55EF750E-C821-407C-AA74-2879E02882CA}" presName="spacer" presStyleCnt="0"/>
      <dgm:spPr/>
    </dgm:pt>
    <dgm:pt modelId="{1F7B14AF-D8A4-4CBE-A8B4-5EBEA79F4FC1}" type="pres">
      <dgm:prSet presAssocID="{473576BF-D5B8-41D8-BCF6-D20B08FDA814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50F9AF27-EBB8-4D92-B040-80C876CCA33B}" type="pres">
      <dgm:prSet presAssocID="{BA5295B1-65B0-48E2-A518-E3624649CD08}" presName="spacer" presStyleCnt="0"/>
      <dgm:spPr/>
    </dgm:pt>
    <dgm:pt modelId="{B8A48DA6-E257-4979-B252-7FAE42F78A6B}" type="pres">
      <dgm:prSet presAssocID="{03ABC1A5-724E-4987-95B0-FE21F7813A7D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EC9A41F-21B2-408B-83EC-EA443239C80D}" type="pres">
      <dgm:prSet presAssocID="{45D9BCBB-C1E7-4F52-902D-0680B91EBAE4}" presName="spacer" presStyleCnt="0"/>
      <dgm:spPr/>
    </dgm:pt>
    <dgm:pt modelId="{8A2606EA-0920-4F17-A122-484EEB13BC8E}" type="pres">
      <dgm:prSet presAssocID="{B3DA42AA-4BB2-4706-A410-53EF016B062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0E627E99-4DEE-4FFF-981B-254F30D3958A}" type="pres">
      <dgm:prSet presAssocID="{236BEAE5-DA11-45B1-95C1-889A5D4BB0C2}" presName="spacer" presStyleCnt="0"/>
      <dgm:spPr/>
    </dgm:pt>
    <dgm:pt modelId="{D27DB957-FE25-45EB-930C-B4CC2E417F1E}" type="pres">
      <dgm:prSet presAssocID="{B622C724-8621-4D61-AB1D-EB79CBECB328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DBE266A-A686-44D7-AAB9-7F7789477D19}" type="pres">
      <dgm:prSet presAssocID="{759EF543-53EF-425C-85CD-4F52226F3DAF}" presName="spacer" presStyleCnt="0"/>
      <dgm:spPr/>
    </dgm:pt>
    <dgm:pt modelId="{6A11ADB8-5B22-4E57-8875-1F1D003FDF1B}" type="pres">
      <dgm:prSet presAssocID="{775C7963-F6D6-45F1-87D9-6F5B0C8BFF20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1E2430A-7F4F-4FA5-9B38-532F41025B66}" srcId="{A949196D-6439-4D8B-A8E7-7319BCDF1CF4}" destId="{775C7963-F6D6-45F1-87D9-6F5B0C8BFF20}" srcOrd="8" destOrd="0" parTransId="{A88B0B47-1929-4A80-BECC-C2D7EDD7E783}" sibTransId="{AE7F4A9B-8933-4A2F-8564-64D614FFE86A}"/>
    <dgm:cxn modelId="{73542210-D565-42CD-95A8-E966B405FC43}" srcId="{A949196D-6439-4D8B-A8E7-7319BCDF1CF4}" destId="{C42071A8-AC8A-4D42-A682-1BEFC9BA1D1D}" srcOrd="0" destOrd="0" parTransId="{62C21AD4-4B53-4658-BCE1-CC47F15E0B6F}" sibTransId="{DDD32D95-5628-45C3-BB96-A40562664FC0}"/>
    <dgm:cxn modelId="{7CBFE910-4344-4989-A691-5772D1F3E663}" type="presOf" srcId="{613709B5-5929-4C77-B111-89060C4E6D19}" destId="{7F7DC865-5F7F-4680-8B09-B2A7E0706807}" srcOrd="0" destOrd="0" presId="urn:microsoft.com/office/officeart/2005/8/layout/vList2"/>
    <dgm:cxn modelId="{30659518-C736-49CA-A070-7FD607A7F5A9}" srcId="{A949196D-6439-4D8B-A8E7-7319BCDF1CF4}" destId="{B3DA42AA-4BB2-4706-A410-53EF016B0624}" srcOrd="6" destOrd="0" parTransId="{D4B57750-E3E1-4DF7-BBB8-6993F6F3A16A}" sibTransId="{236BEAE5-DA11-45B1-95C1-889A5D4BB0C2}"/>
    <dgm:cxn modelId="{FE206732-4E62-40EC-9661-D75AD2109095}" srcId="{A949196D-6439-4D8B-A8E7-7319BCDF1CF4}" destId="{35C0CB50-9CEC-4902-B29D-0A07F66301E4}" srcOrd="3" destOrd="0" parTransId="{9E44F5F0-9A99-4085-BBC5-2EDA07C7582E}" sibTransId="{55EF750E-C821-407C-AA74-2879E02882CA}"/>
    <dgm:cxn modelId="{CDE27838-84B0-4B49-9C69-E45FD6F5DFBC}" srcId="{A949196D-6439-4D8B-A8E7-7319BCDF1CF4}" destId="{03ABC1A5-724E-4987-95B0-FE21F7813A7D}" srcOrd="5" destOrd="0" parTransId="{CF8B16F1-07AC-4085-A6D3-3B0997898E11}" sibTransId="{45D9BCBB-C1E7-4F52-902D-0680B91EBAE4}"/>
    <dgm:cxn modelId="{B2122F39-06E7-4781-A473-EE32A8424CDD}" type="presOf" srcId="{B3DA42AA-4BB2-4706-A410-53EF016B0624}" destId="{8A2606EA-0920-4F17-A122-484EEB13BC8E}" srcOrd="0" destOrd="0" presId="urn:microsoft.com/office/officeart/2005/8/layout/vList2"/>
    <dgm:cxn modelId="{F776673B-C72C-4853-BABB-C6BE687AB74D}" srcId="{A949196D-6439-4D8B-A8E7-7319BCDF1CF4}" destId="{B622C724-8621-4D61-AB1D-EB79CBECB328}" srcOrd="7" destOrd="0" parTransId="{D311E070-B8F2-43BF-B945-16BB481E15A0}" sibTransId="{759EF543-53EF-425C-85CD-4F52226F3DAF}"/>
    <dgm:cxn modelId="{EC49D756-BAC5-46DC-816C-7B4575122D07}" srcId="{A949196D-6439-4D8B-A8E7-7319BCDF1CF4}" destId="{473576BF-D5B8-41D8-BCF6-D20B08FDA814}" srcOrd="4" destOrd="0" parTransId="{5063427A-B909-4646-93A8-07996B62844A}" sibTransId="{BA5295B1-65B0-48E2-A518-E3624649CD08}"/>
    <dgm:cxn modelId="{F7FC875A-9234-4243-8C50-0907B9B88425}" type="presOf" srcId="{9D6C92AC-80BC-4B37-9F66-0F1D673AB6E2}" destId="{E12F0965-A2F9-4187-9423-2DC8D3141C32}" srcOrd="0" destOrd="0" presId="urn:microsoft.com/office/officeart/2005/8/layout/vList2"/>
    <dgm:cxn modelId="{3DAE905A-FC1B-41AA-B0FB-56304C2831F2}" type="presOf" srcId="{35C0CB50-9CEC-4902-B29D-0A07F66301E4}" destId="{C5A31A0E-6F37-4DC2-B9A5-B64C4BC4F1E4}" srcOrd="0" destOrd="0" presId="urn:microsoft.com/office/officeart/2005/8/layout/vList2"/>
    <dgm:cxn modelId="{F359A1A7-075D-42B8-9D7A-1E0DAED24FC2}" type="presOf" srcId="{A949196D-6439-4D8B-A8E7-7319BCDF1CF4}" destId="{E5EDC754-2761-46F6-819E-EBC04C5056E2}" srcOrd="0" destOrd="0" presId="urn:microsoft.com/office/officeart/2005/8/layout/vList2"/>
    <dgm:cxn modelId="{2DC098B0-0F1F-4957-9121-EC3D74A23EA6}" srcId="{A949196D-6439-4D8B-A8E7-7319BCDF1CF4}" destId="{613709B5-5929-4C77-B111-89060C4E6D19}" srcOrd="1" destOrd="0" parTransId="{8718F7BD-A602-4A8C-8958-C7BD926697FD}" sibTransId="{3ED70204-56D5-49EB-BD98-06324526527F}"/>
    <dgm:cxn modelId="{C52EC3B3-CABE-4982-9651-CCF040DCFE1B}" type="presOf" srcId="{C42071A8-AC8A-4D42-A682-1BEFC9BA1D1D}" destId="{4042E635-1B36-44D2-97D0-201090B8F25F}" srcOrd="0" destOrd="0" presId="urn:microsoft.com/office/officeart/2005/8/layout/vList2"/>
    <dgm:cxn modelId="{4C42C6BD-5E42-443B-A9F6-B507287C612E}" type="presOf" srcId="{03ABC1A5-724E-4987-95B0-FE21F7813A7D}" destId="{B8A48DA6-E257-4979-B252-7FAE42F78A6B}" srcOrd="0" destOrd="0" presId="urn:microsoft.com/office/officeart/2005/8/layout/vList2"/>
    <dgm:cxn modelId="{C84675D4-3EE2-471A-BB91-AB4FCD1A3683}" type="presOf" srcId="{473576BF-D5B8-41D8-BCF6-D20B08FDA814}" destId="{1F7B14AF-D8A4-4CBE-A8B4-5EBEA79F4FC1}" srcOrd="0" destOrd="0" presId="urn:microsoft.com/office/officeart/2005/8/layout/vList2"/>
    <dgm:cxn modelId="{0558BEDE-A2DE-4EE2-B016-2CB2A16EB674}" type="presOf" srcId="{B622C724-8621-4D61-AB1D-EB79CBECB328}" destId="{D27DB957-FE25-45EB-930C-B4CC2E417F1E}" srcOrd="0" destOrd="0" presId="urn:microsoft.com/office/officeart/2005/8/layout/vList2"/>
    <dgm:cxn modelId="{577CE1F6-F3BA-4709-8770-F953548E7655}" type="presOf" srcId="{775C7963-F6D6-45F1-87D9-6F5B0C8BFF20}" destId="{6A11ADB8-5B22-4E57-8875-1F1D003FDF1B}" srcOrd="0" destOrd="0" presId="urn:microsoft.com/office/officeart/2005/8/layout/vList2"/>
    <dgm:cxn modelId="{8E8DF3FD-772A-41E8-A04E-6EAEDC12F4C0}" srcId="{A949196D-6439-4D8B-A8E7-7319BCDF1CF4}" destId="{9D6C92AC-80BC-4B37-9F66-0F1D673AB6E2}" srcOrd="2" destOrd="0" parTransId="{E294BF20-273C-404E-A742-147A3551B43C}" sibTransId="{F2393CAA-E4DA-45D6-8EAF-2371A3A33D39}"/>
    <dgm:cxn modelId="{39B38A3C-66C8-4641-AA21-C4770302502E}" type="presParOf" srcId="{E5EDC754-2761-46F6-819E-EBC04C5056E2}" destId="{4042E635-1B36-44D2-97D0-201090B8F25F}" srcOrd="0" destOrd="0" presId="urn:microsoft.com/office/officeart/2005/8/layout/vList2"/>
    <dgm:cxn modelId="{F4017D6D-2BEE-4B16-A376-F5CF5DFE0A8C}" type="presParOf" srcId="{E5EDC754-2761-46F6-819E-EBC04C5056E2}" destId="{D51D9673-A64F-40D0-821C-8A83D96AFF83}" srcOrd="1" destOrd="0" presId="urn:microsoft.com/office/officeart/2005/8/layout/vList2"/>
    <dgm:cxn modelId="{F6055941-248D-44FD-ABC8-F2C35887CA51}" type="presParOf" srcId="{E5EDC754-2761-46F6-819E-EBC04C5056E2}" destId="{7F7DC865-5F7F-4680-8B09-B2A7E0706807}" srcOrd="2" destOrd="0" presId="urn:microsoft.com/office/officeart/2005/8/layout/vList2"/>
    <dgm:cxn modelId="{027C010E-25D5-47B6-9509-BC3B2F67413B}" type="presParOf" srcId="{E5EDC754-2761-46F6-819E-EBC04C5056E2}" destId="{D2BDBBB8-39CF-4FEE-9E4D-FEAF36B2545E}" srcOrd="3" destOrd="0" presId="urn:microsoft.com/office/officeart/2005/8/layout/vList2"/>
    <dgm:cxn modelId="{18E45690-8FCA-4F9D-BCD0-79BB84B906F8}" type="presParOf" srcId="{E5EDC754-2761-46F6-819E-EBC04C5056E2}" destId="{E12F0965-A2F9-4187-9423-2DC8D3141C32}" srcOrd="4" destOrd="0" presId="urn:microsoft.com/office/officeart/2005/8/layout/vList2"/>
    <dgm:cxn modelId="{F2065D63-D510-45B2-8815-D97677B7A4F1}" type="presParOf" srcId="{E5EDC754-2761-46F6-819E-EBC04C5056E2}" destId="{DCBA317C-F498-4DCE-BCBB-B076C8B664C0}" srcOrd="5" destOrd="0" presId="urn:microsoft.com/office/officeart/2005/8/layout/vList2"/>
    <dgm:cxn modelId="{39186537-212D-4B64-BEDD-AFC01113F56B}" type="presParOf" srcId="{E5EDC754-2761-46F6-819E-EBC04C5056E2}" destId="{C5A31A0E-6F37-4DC2-B9A5-B64C4BC4F1E4}" srcOrd="6" destOrd="0" presId="urn:microsoft.com/office/officeart/2005/8/layout/vList2"/>
    <dgm:cxn modelId="{7A72BD22-595C-4244-BB60-373B28C0CD06}" type="presParOf" srcId="{E5EDC754-2761-46F6-819E-EBC04C5056E2}" destId="{902AE08C-35B8-4915-BD2D-CFE2C289D63D}" srcOrd="7" destOrd="0" presId="urn:microsoft.com/office/officeart/2005/8/layout/vList2"/>
    <dgm:cxn modelId="{947F255C-B1F6-4C3C-A721-0CF25615D47D}" type="presParOf" srcId="{E5EDC754-2761-46F6-819E-EBC04C5056E2}" destId="{1F7B14AF-D8A4-4CBE-A8B4-5EBEA79F4FC1}" srcOrd="8" destOrd="0" presId="urn:microsoft.com/office/officeart/2005/8/layout/vList2"/>
    <dgm:cxn modelId="{0319AC23-0ACF-4191-906F-73E771D6480C}" type="presParOf" srcId="{E5EDC754-2761-46F6-819E-EBC04C5056E2}" destId="{50F9AF27-EBB8-4D92-B040-80C876CCA33B}" srcOrd="9" destOrd="0" presId="urn:microsoft.com/office/officeart/2005/8/layout/vList2"/>
    <dgm:cxn modelId="{C57F1D04-200C-49BD-926F-241B965B3ACD}" type="presParOf" srcId="{E5EDC754-2761-46F6-819E-EBC04C5056E2}" destId="{B8A48DA6-E257-4979-B252-7FAE42F78A6B}" srcOrd="10" destOrd="0" presId="urn:microsoft.com/office/officeart/2005/8/layout/vList2"/>
    <dgm:cxn modelId="{78265399-0C79-4DC2-B113-BAB9B57E7DF2}" type="presParOf" srcId="{E5EDC754-2761-46F6-819E-EBC04C5056E2}" destId="{0EC9A41F-21B2-408B-83EC-EA443239C80D}" srcOrd="11" destOrd="0" presId="urn:microsoft.com/office/officeart/2005/8/layout/vList2"/>
    <dgm:cxn modelId="{66884D59-A433-4B52-B25E-B204F9705687}" type="presParOf" srcId="{E5EDC754-2761-46F6-819E-EBC04C5056E2}" destId="{8A2606EA-0920-4F17-A122-484EEB13BC8E}" srcOrd="12" destOrd="0" presId="urn:microsoft.com/office/officeart/2005/8/layout/vList2"/>
    <dgm:cxn modelId="{ECCEDC61-F5B7-4A97-B02D-14DECED96A02}" type="presParOf" srcId="{E5EDC754-2761-46F6-819E-EBC04C5056E2}" destId="{0E627E99-4DEE-4FFF-981B-254F30D3958A}" srcOrd="13" destOrd="0" presId="urn:microsoft.com/office/officeart/2005/8/layout/vList2"/>
    <dgm:cxn modelId="{A5F8C6E1-1621-4810-B4D7-1F8A1F71E2D2}" type="presParOf" srcId="{E5EDC754-2761-46F6-819E-EBC04C5056E2}" destId="{D27DB957-FE25-45EB-930C-B4CC2E417F1E}" srcOrd="14" destOrd="0" presId="urn:microsoft.com/office/officeart/2005/8/layout/vList2"/>
    <dgm:cxn modelId="{CE22B0A6-3B0F-4B1B-B531-E308249BE7ED}" type="presParOf" srcId="{E5EDC754-2761-46F6-819E-EBC04C5056E2}" destId="{0DBE266A-A686-44D7-AAB9-7F7789477D19}" srcOrd="15" destOrd="0" presId="urn:microsoft.com/office/officeart/2005/8/layout/vList2"/>
    <dgm:cxn modelId="{313BBD22-12D6-495D-8AC5-16BB35F9FACB}" type="presParOf" srcId="{E5EDC754-2761-46F6-819E-EBC04C5056E2}" destId="{6A11ADB8-5B22-4E57-8875-1F1D003FDF1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A7C99-0089-4B07-8902-267374E7350D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/>
            <a:t>Voimaa, joka ohjaa, suuntaa ja ylläpitää yksilön toimintaa. (Lassi Pruuki; ilo opettaa)</a:t>
          </a:r>
          <a:endParaRPr lang="en-US" sz="1700" kern="1200"/>
        </a:p>
      </dsp:txBody>
      <dsp:txXfrm>
        <a:off x="601586" y="580"/>
        <a:ext cx="2631940" cy="1579164"/>
      </dsp:txXfrm>
    </dsp:sp>
    <dsp:sp modelId="{B75937EE-DFC3-40DD-9168-BBF52B7ADCB7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/>
            <a:t>Motivaatio on aina sidoksissa myös sosiaaliseen ympäristöön, muihin ohjattaviin ja ohjaajaan</a:t>
          </a:r>
          <a:endParaRPr lang="en-US" sz="1700" kern="1200"/>
        </a:p>
      </dsp:txBody>
      <dsp:txXfrm>
        <a:off x="3496721" y="580"/>
        <a:ext cx="2631940" cy="1579164"/>
      </dsp:txXfrm>
    </dsp:sp>
    <dsp:sp modelId="{8CEC492A-BEFA-41BA-B98D-A23FBBE6AFC1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/>
            <a:t>Avoin ja turvallinen ilmapiiri on yleensä motivaatiota kohottava tekijä</a:t>
          </a:r>
          <a:endParaRPr lang="en-US" sz="1700" kern="1200"/>
        </a:p>
      </dsp:txBody>
      <dsp:txXfrm>
        <a:off x="6391855" y="580"/>
        <a:ext cx="2631940" cy="1579164"/>
      </dsp:txXfrm>
    </dsp:sp>
    <dsp:sp modelId="{8951C74A-54F5-4F67-97AF-E059A7B9B7E8}">
      <dsp:nvSpPr>
        <dsp:cNvPr id="0" name=""/>
        <dsp:cNvSpPr/>
      </dsp:nvSpPr>
      <dsp:spPr>
        <a:xfrm>
          <a:off x="601586" y="184293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/>
            <a:t>Sosiaalinen turvallisuus!!!</a:t>
          </a:r>
          <a:endParaRPr lang="en-US" sz="1700" kern="1200"/>
        </a:p>
      </dsp:txBody>
      <dsp:txXfrm>
        <a:off x="601586" y="1842938"/>
        <a:ext cx="2631940" cy="1579164"/>
      </dsp:txXfrm>
    </dsp:sp>
    <dsp:sp modelId="{842D947E-AA94-4A2E-BDB2-A3A543A55BDA}">
      <dsp:nvSpPr>
        <dsp:cNvPr id="0" name=""/>
        <dsp:cNvSpPr/>
      </dsp:nvSpPr>
      <dsp:spPr>
        <a:xfrm>
          <a:off x="3496721" y="1842938"/>
          <a:ext cx="2631940" cy="1579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/>
            <a:t>Ohjaajan rohkaiseva palaute motivoi</a:t>
          </a:r>
          <a:endParaRPr lang="en-US" sz="1700" kern="1200"/>
        </a:p>
      </dsp:txBody>
      <dsp:txXfrm>
        <a:off x="3496721" y="1842938"/>
        <a:ext cx="2631940" cy="1579164"/>
      </dsp:txXfrm>
    </dsp:sp>
    <dsp:sp modelId="{98A3D63A-82FF-4565-895D-B9ABC1D8B6E8}">
      <dsp:nvSpPr>
        <dsp:cNvPr id="0" name=""/>
        <dsp:cNvSpPr/>
      </dsp:nvSpPr>
      <dsp:spPr>
        <a:xfrm>
          <a:off x="6391855" y="1842938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/>
            <a:t>Huomaa pienetkin positiiviset muutokset, ne motivoi</a:t>
          </a:r>
          <a:endParaRPr lang="en-US" sz="1700" kern="1200"/>
        </a:p>
      </dsp:txBody>
      <dsp:txXfrm>
        <a:off x="6391855" y="1842938"/>
        <a:ext cx="2631940" cy="157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D17A2-1B82-4A4D-BECD-3AD58BC3A9F6}">
      <dsp:nvSpPr>
        <dsp:cNvPr id="0" name=""/>
        <dsp:cNvSpPr/>
      </dsp:nvSpPr>
      <dsp:spPr>
        <a:xfrm>
          <a:off x="0" y="0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b="0" i="0" kern="1200"/>
            <a:t>Yksilönä</a:t>
          </a:r>
          <a:endParaRPr lang="en-US" sz="3200" kern="1200"/>
        </a:p>
      </dsp:txBody>
      <dsp:txXfrm>
        <a:off x="22054" y="22054"/>
        <a:ext cx="6824144" cy="708882"/>
      </dsp:txXfrm>
    </dsp:sp>
    <dsp:sp modelId="{2A0AE6C2-D310-4A2E-B830-7E05B8AEF1AA}">
      <dsp:nvSpPr>
        <dsp:cNvPr id="0" name=""/>
        <dsp:cNvSpPr/>
      </dsp:nvSpPr>
      <dsp:spPr>
        <a:xfrm>
          <a:off x="644900" y="889897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b="0" i="0" kern="1200"/>
            <a:t>Pareina</a:t>
          </a:r>
          <a:endParaRPr lang="en-US" sz="3200" kern="1200"/>
        </a:p>
      </dsp:txBody>
      <dsp:txXfrm>
        <a:off x="666954" y="911951"/>
        <a:ext cx="6521854" cy="708882"/>
      </dsp:txXfrm>
    </dsp:sp>
    <dsp:sp modelId="{2DB04EEF-C47B-4649-9C51-83534E92A104}">
      <dsp:nvSpPr>
        <dsp:cNvPr id="0" name=""/>
        <dsp:cNvSpPr/>
      </dsp:nvSpPr>
      <dsp:spPr>
        <a:xfrm>
          <a:off x="1280175" y="1779795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b="0" i="0" kern="1200"/>
            <a:t>Pienryhminä</a:t>
          </a:r>
          <a:endParaRPr lang="en-US" sz="3200" kern="1200"/>
        </a:p>
      </dsp:txBody>
      <dsp:txXfrm>
        <a:off x="1302229" y="1801849"/>
        <a:ext cx="6531479" cy="708882"/>
      </dsp:txXfrm>
    </dsp:sp>
    <dsp:sp modelId="{D0B7201E-C53C-4B30-A4F5-E57530BB846F}">
      <dsp:nvSpPr>
        <dsp:cNvPr id="0" name=""/>
        <dsp:cNvSpPr/>
      </dsp:nvSpPr>
      <dsp:spPr>
        <a:xfrm>
          <a:off x="1925076" y="2669692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b="0" i="0" kern="1200"/>
            <a:t>suurryhmänä</a:t>
          </a:r>
          <a:endParaRPr lang="en-US" sz="3200" kern="1200"/>
        </a:p>
      </dsp:txBody>
      <dsp:txXfrm>
        <a:off x="1947130" y="2691746"/>
        <a:ext cx="6521854" cy="708882"/>
      </dsp:txXfrm>
    </dsp:sp>
    <dsp:sp modelId="{3871B3A1-38E3-448E-902F-AD7F2E821BE9}">
      <dsp:nvSpPr>
        <dsp:cNvPr id="0" name=""/>
        <dsp:cNvSpPr/>
      </dsp:nvSpPr>
      <dsp:spPr>
        <a:xfrm>
          <a:off x="7210862" y="576722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20987" y="576722"/>
        <a:ext cx="269193" cy="368306"/>
      </dsp:txXfrm>
    </dsp:sp>
    <dsp:sp modelId="{AE3D22B5-9944-45A1-A84D-37F38931F78A}">
      <dsp:nvSpPr>
        <dsp:cNvPr id="0" name=""/>
        <dsp:cNvSpPr/>
      </dsp:nvSpPr>
      <dsp:spPr>
        <a:xfrm>
          <a:off x="7855763" y="1466619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65888" y="1466619"/>
        <a:ext cx="269193" cy="368306"/>
      </dsp:txXfrm>
    </dsp:sp>
    <dsp:sp modelId="{E024FE2E-BD4D-44B2-81EA-90B422794C86}">
      <dsp:nvSpPr>
        <dsp:cNvPr id="0" name=""/>
        <dsp:cNvSpPr/>
      </dsp:nvSpPr>
      <dsp:spPr>
        <a:xfrm>
          <a:off x="8491038" y="2356517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01163" y="2356517"/>
        <a:ext cx="269193" cy="368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231F8-0997-4D2B-9DE1-BD7BC8AAFBD0}">
      <dsp:nvSpPr>
        <dsp:cNvPr id="0" name=""/>
        <dsp:cNvSpPr/>
      </dsp:nvSpPr>
      <dsp:spPr>
        <a:xfrm>
          <a:off x="0" y="30893"/>
          <a:ext cx="6391275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Esseet ja referaatit</a:t>
          </a:r>
          <a:endParaRPr lang="en-US" sz="2800" kern="1200"/>
        </a:p>
      </dsp:txBody>
      <dsp:txXfrm>
        <a:off x="32784" y="63677"/>
        <a:ext cx="6325707" cy="606012"/>
      </dsp:txXfrm>
    </dsp:sp>
    <dsp:sp modelId="{478B1EB7-E4A0-4DF2-86CD-D62C0238F09A}">
      <dsp:nvSpPr>
        <dsp:cNvPr id="0" name=""/>
        <dsp:cNvSpPr/>
      </dsp:nvSpPr>
      <dsp:spPr>
        <a:xfrm>
          <a:off x="0" y="783113"/>
          <a:ext cx="6391275" cy="671580"/>
        </a:xfrm>
        <a:prstGeom prst="roundRect">
          <a:avLst/>
        </a:prstGeom>
        <a:solidFill>
          <a:schemeClr val="accent2">
            <a:hueOff val="-3294287"/>
            <a:satOff val="15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Aforismit, runot, kirjeet ja tekstiviestit</a:t>
          </a:r>
          <a:endParaRPr lang="en-US" sz="2800" kern="1200"/>
        </a:p>
      </dsp:txBody>
      <dsp:txXfrm>
        <a:off x="32784" y="815897"/>
        <a:ext cx="6325707" cy="606012"/>
      </dsp:txXfrm>
    </dsp:sp>
    <dsp:sp modelId="{44EF7F2B-1BC3-4E25-90F7-6B7C268CCFCA}">
      <dsp:nvSpPr>
        <dsp:cNvPr id="0" name=""/>
        <dsp:cNvSpPr/>
      </dsp:nvSpPr>
      <dsp:spPr>
        <a:xfrm>
          <a:off x="0" y="1535333"/>
          <a:ext cx="6391275" cy="671580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Avoimet lauseet</a:t>
          </a:r>
          <a:endParaRPr lang="en-US" sz="2800" kern="1200"/>
        </a:p>
      </dsp:txBody>
      <dsp:txXfrm>
        <a:off x="32784" y="1568117"/>
        <a:ext cx="6325707" cy="606012"/>
      </dsp:txXfrm>
    </dsp:sp>
    <dsp:sp modelId="{4C6CFD35-0DEB-4D13-9143-18730D5B36A3}">
      <dsp:nvSpPr>
        <dsp:cNvPr id="0" name=""/>
        <dsp:cNvSpPr/>
      </dsp:nvSpPr>
      <dsp:spPr>
        <a:xfrm>
          <a:off x="0" y="2287553"/>
          <a:ext cx="6391275" cy="67158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Assosioiva ja eläytyvä kirjoittaminen</a:t>
          </a:r>
          <a:endParaRPr lang="en-US" sz="2800" kern="1200"/>
        </a:p>
      </dsp:txBody>
      <dsp:txXfrm>
        <a:off x="32784" y="2320337"/>
        <a:ext cx="6325707" cy="606012"/>
      </dsp:txXfrm>
    </dsp:sp>
    <dsp:sp modelId="{F14AA513-38CE-4ADF-9FEC-A4AFA15892EC}">
      <dsp:nvSpPr>
        <dsp:cNvPr id="0" name=""/>
        <dsp:cNvSpPr/>
      </dsp:nvSpPr>
      <dsp:spPr>
        <a:xfrm>
          <a:off x="0" y="3039773"/>
          <a:ext cx="6391275" cy="671580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Käsitekartta ja juliste </a:t>
          </a:r>
          <a:endParaRPr lang="en-US" sz="2800" kern="1200"/>
        </a:p>
      </dsp:txBody>
      <dsp:txXfrm>
        <a:off x="32784" y="3072557"/>
        <a:ext cx="6325707" cy="606012"/>
      </dsp:txXfrm>
    </dsp:sp>
    <dsp:sp modelId="{1207E993-9450-45A4-909E-562648C1854A}">
      <dsp:nvSpPr>
        <dsp:cNvPr id="0" name=""/>
        <dsp:cNvSpPr/>
      </dsp:nvSpPr>
      <dsp:spPr>
        <a:xfrm>
          <a:off x="0" y="3791993"/>
          <a:ext cx="6391275" cy="671580"/>
        </a:xfrm>
        <a:prstGeom prst="roundRect">
          <a:avLst/>
        </a:prstGeom>
        <a:solidFill>
          <a:schemeClr val="accent2">
            <a:hueOff val="-16471434"/>
            <a:satOff val="7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Unelmakartta </a:t>
          </a:r>
          <a:endParaRPr lang="en-US" sz="2800" kern="1200"/>
        </a:p>
      </dsp:txBody>
      <dsp:txXfrm>
        <a:off x="32784" y="3824777"/>
        <a:ext cx="6325707" cy="606012"/>
      </dsp:txXfrm>
    </dsp:sp>
    <dsp:sp modelId="{445303E8-D187-4B16-8987-826FBE8B4EFF}">
      <dsp:nvSpPr>
        <dsp:cNvPr id="0" name=""/>
        <dsp:cNvSpPr/>
      </dsp:nvSpPr>
      <dsp:spPr>
        <a:xfrm>
          <a:off x="0" y="4544213"/>
          <a:ext cx="6391275" cy="67158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Mind map</a:t>
          </a:r>
          <a:endParaRPr lang="en-US" sz="2800" kern="1200"/>
        </a:p>
      </dsp:txBody>
      <dsp:txXfrm>
        <a:off x="32784" y="4576997"/>
        <a:ext cx="6325707" cy="606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B044A-25BF-45F5-A273-4D70D950A6AC}">
      <dsp:nvSpPr>
        <dsp:cNvPr id="0" name=""/>
        <dsp:cNvSpPr/>
      </dsp:nvSpPr>
      <dsp:spPr>
        <a:xfrm>
          <a:off x="0" y="30893"/>
          <a:ext cx="6391275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Valmiiden kuvien käyttäminen</a:t>
          </a:r>
          <a:endParaRPr lang="en-US" sz="2800" kern="1200"/>
        </a:p>
      </dsp:txBody>
      <dsp:txXfrm>
        <a:off x="32784" y="63677"/>
        <a:ext cx="6325707" cy="606012"/>
      </dsp:txXfrm>
    </dsp:sp>
    <dsp:sp modelId="{FAD48A77-BB1F-404C-A48E-4738121E7571}">
      <dsp:nvSpPr>
        <dsp:cNvPr id="0" name=""/>
        <dsp:cNvSpPr/>
      </dsp:nvSpPr>
      <dsp:spPr>
        <a:xfrm>
          <a:off x="0" y="783113"/>
          <a:ext cx="6391275" cy="671580"/>
        </a:xfrm>
        <a:prstGeom prst="roundRect">
          <a:avLst/>
        </a:prstGeom>
        <a:solidFill>
          <a:schemeClr val="accent2">
            <a:hueOff val="-3294287"/>
            <a:satOff val="15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Videot</a:t>
          </a:r>
          <a:endParaRPr lang="en-US" sz="2800" kern="1200"/>
        </a:p>
      </dsp:txBody>
      <dsp:txXfrm>
        <a:off x="32784" y="815897"/>
        <a:ext cx="6325707" cy="606012"/>
      </dsp:txXfrm>
    </dsp:sp>
    <dsp:sp modelId="{56B75289-AE93-4587-9276-BDD913113925}">
      <dsp:nvSpPr>
        <dsp:cNvPr id="0" name=""/>
        <dsp:cNvSpPr/>
      </dsp:nvSpPr>
      <dsp:spPr>
        <a:xfrm>
          <a:off x="0" y="1535333"/>
          <a:ext cx="6391275" cy="671580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Kollaasit ja sarjakuvat</a:t>
          </a:r>
          <a:endParaRPr lang="en-US" sz="2800" kern="1200"/>
        </a:p>
      </dsp:txBody>
      <dsp:txXfrm>
        <a:off x="32784" y="1568117"/>
        <a:ext cx="6325707" cy="606012"/>
      </dsp:txXfrm>
    </dsp:sp>
    <dsp:sp modelId="{ED572717-B02B-41CF-A7F4-C198C9D443C0}">
      <dsp:nvSpPr>
        <dsp:cNvPr id="0" name=""/>
        <dsp:cNvSpPr/>
      </dsp:nvSpPr>
      <dsp:spPr>
        <a:xfrm>
          <a:off x="0" y="2287553"/>
          <a:ext cx="6391275" cy="67158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Piirtäminen ja maalaminen</a:t>
          </a:r>
          <a:endParaRPr lang="en-US" sz="2800" kern="1200"/>
        </a:p>
      </dsp:txBody>
      <dsp:txXfrm>
        <a:off x="32784" y="2320337"/>
        <a:ext cx="6325707" cy="606012"/>
      </dsp:txXfrm>
    </dsp:sp>
    <dsp:sp modelId="{3C0997E1-206A-46F1-BB74-72B0959CF373}">
      <dsp:nvSpPr>
        <dsp:cNvPr id="0" name=""/>
        <dsp:cNvSpPr/>
      </dsp:nvSpPr>
      <dsp:spPr>
        <a:xfrm>
          <a:off x="0" y="3039773"/>
          <a:ext cx="6391275" cy="671580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Musiikki virikkeenä</a:t>
          </a:r>
          <a:endParaRPr lang="en-US" sz="2800" kern="1200"/>
        </a:p>
      </dsp:txBody>
      <dsp:txXfrm>
        <a:off x="32784" y="3072557"/>
        <a:ext cx="6325707" cy="606012"/>
      </dsp:txXfrm>
    </dsp:sp>
    <dsp:sp modelId="{8A13E13D-3EBC-4A24-A4A9-3C274F2CE443}">
      <dsp:nvSpPr>
        <dsp:cNvPr id="0" name=""/>
        <dsp:cNvSpPr/>
      </dsp:nvSpPr>
      <dsp:spPr>
        <a:xfrm>
          <a:off x="0" y="3791993"/>
          <a:ext cx="6391275" cy="671580"/>
        </a:xfrm>
        <a:prstGeom prst="roundRect">
          <a:avLst/>
        </a:prstGeom>
        <a:solidFill>
          <a:schemeClr val="accent2">
            <a:hueOff val="-16471434"/>
            <a:satOff val="7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Laulu</a:t>
          </a:r>
          <a:endParaRPr lang="en-US" sz="2800" kern="1200"/>
        </a:p>
      </dsp:txBody>
      <dsp:txXfrm>
        <a:off x="32784" y="3824777"/>
        <a:ext cx="6325707" cy="606012"/>
      </dsp:txXfrm>
    </dsp:sp>
    <dsp:sp modelId="{4FC5F89A-89AA-4DF2-9EFC-9E95CDBBDF4D}">
      <dsp:nvSpPr>
        <dsp:cNvPr id="0" name=""/>
        <dsp:cNvSpPr/>
      </dsp:nvSpPr>
      <dsp:spPr>
        <a:xfrm>
          <a:off x="0" y="4544213"/>
          <a:ext cx="6391275" cy="67158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Ilmaisuharjoitukset</a:t>
          </a:r>
          <a:endParaRPr lang="en-US" sz="2800" kern="1200"/>
        </a:p>
      </dsp:txBody>
      <dsp:txXfrm>
        <a:off x="32784" y="4576997"/>
        <a:ext cx="6325707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2E635-1B36-44D2-97D0-201090B8F25F}">
      <dsp:nvSpPr>
        <dsp:cNvPr id="0" name=""/>
        <dsp:cNvSpPr/>
      </dsp:nvSpPr>
      <dsp:spPr>
        <a:xfrm>
          <a:off x="0" y="712103"/>
          <a:ext cx="639127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Omien asenteiden ja mielipiteiden ilmaiseminen toiminnallisesti</a:t>
          </a:r>
          <a:endParaRPr lang="en-US" sz="1600" kern="1200"/>
        </a:p>
      </dsp:txBody>
      <dsp:txXfrm>
        <a:off x="18734" y="730837"/>
        <a:ext cx="6353807" cy="346292"/>
      </dsp:txXfrm>
    </dsp:sp>
    <dsp:sp modelId="{7F7DC865-5F7F-4680-8B09-B2A7E0706807}">
      <dsp:nvSpPr>
        <dsp:cNvPr id="0" name=""/>
        <dsp:cNvSpPr/>
      </dsp:nvSpPr>
      <dsp:spPr>
        <a:xfrm>
          <a:off x="0" y="1141943"/>
          <a:ext cx="6391275" cy="383760"/>
        </a:xfrm>
        <a:prstGeom prst="roundRect">
          <a:avLst/>
        </a:prstGeom>
        <a:solidFill>
          <a:schemeClr val="accent2">
            <a:hueOff val="-2470715"/>
            <a:satOff val="113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Draamailmaisu ja roolit</a:t>
          </a:r>
          <a:endParaRPr lang="en-US" sz="1600" kern="1200"/>
        </a:p>
      </dsp:txBody>
      <dsp:txXfrm>
        <a:off x="18734" y="1160677"/>
        <a:ext cx="6353807" cy="346292"/>
      </dsp:txXfrm>
    </dsp:sp>
    <dsp:sp modelId="{E12F0965-A2F9-4187-9423-2DC8D3141C32}">
      <dsp:nvSpPr>
        <dsp:cNvPr id="0" name=""/>
        <dsp:cNvSpPr/>
      </dsp:nvSpPr>
      <dsp:spPr>
        <a:xfrm>
          <a:off x="0" y="1571783"/>
          <a:ext cx="6391275" cy="383760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Rasti-työskentely</a:t>
          </a:r>
          <a:endParaRPr lang="en-US" sz="1600" kern="1200"/>
        </a:p>
      </dsp:txBody>
      <dsp:txXfrm>
        <a:off x="18734" y="1590517"/>
        <a:ext cx="6353807" cy="346292"/>
      </dsp:txXfrm>
    </dsp:sp>
    <dsp:sp modelId="{C5A31A0E-6F37-4DC2-B9A5-B64C4BC4F1E4}">
      <dsp:nvSpPr>
        <dsp:cNvPr id="0" name=""/>
        <dsp:cNvSpPr/>
      </dsp:nvSpPr>
      <dsp:spPr>
        <a:xfrm>
          <a:off x="0" y="2001623"/>
          <a:ext cx="6391275" cy="383760"/>
        </a:xfrm>
        <a:prstGeom prst="roundRect">
          <a:avLst/>
        </a:prstGeom>
        <a:solidFill>
          <a:schemeClr val="accent2">
            <a:hueOff val="-7412145"/>
            <a:satOff val="338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Simulaatiot</a:t>
          </a:r>
          <a:endParaRPr lang="en-US" sz="1600" kern="1200"/>
        </a:p>
      </dsp:txBody>
      <dsp:txXfrm>
        <a:off x="18734" y="2020357"/>
        <a:ext cx="6353807" cy="346292"/>
      </dsp:txXfrm>
    </dsp:sp>
    <dsp:sp modelId="{1F7B14AF-D8A4-4CBE-A8B4-5EBEA79F4FC1}">
      <dsp:nvSpPr>
        <dsp:cNvPr id="0" name=""/>
        <dsp:cNvSpPr/>
      </dsp:nvSpPr>
      <dsp:spPr>
        <a:xfrm>
          <a:off x="0" y="2431463"/>
          <a:ext cx="6391275" cy="38376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Ongelmanratkaisutehtävät: esim pakohuone</a:t>
          </a:r>
          <a:endParaRPr lang="en-US" sz="1600" kern="1200"/>
        </a:p>
      </dsp:txBody>
      <dsp:txXfrm>
        <a:off x="18734" y="2450197"/>
        <a:ext cx="6353807" cy="346292"/>
      </dsp:txXfrm>
    </dsp:sp>
    <dsp:sp modelId="{B8A48DA6-E257-4979-B252-7FAE42F78A6B}">
      <dsp:nvSpPr>
        <dsp:cNvPr id="0" name=""/>
        <dsp:cNvSpPr/>
      </dsp:nvSpPr>
      <dsp:spPr>
        <a:xfrm>
          <a:off x="0" y="2861303"/>
          <a:ext cx="6391275" cy="383760"/>
        </a:xfrm>
        <a:prstGeom prst="roundRect">
          <a:avLst/>
        </a:prstGeom>
        <a:solidFill>
          <a:schemeClr val="accent2">
            <a:hueOff val="-12353576"/>
            <a:satOff val="563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Tutustumiskäynnit ja toimintaan osallistuminen</a:t>
          </a:r>
          <a:endParaRPr lang="en-US" sz="1600" kern="1200"/>
        </a:p>
      </dsp:txBody>
      <dsp:txXfrm>
        <a:off x="18734" y="2880037"/>
        <a:ext cx="6353807" cy="346292"/>
      </dsp:txXfrm>
    </dsp:sp>
    <dsp:sp modelId="{8A2606EA-0920-4F17-A122-484EEB13BC8E}">
      <dsp:nvSpPr>
        <dsp:cNvPr id="0" name=""/>
        <dsp:cNvSpPr/>
      </dsp:nvSpPr>
      <dsp:spPr>
        <a:xfrm>
          <a:off x="0" y="3291143"/>
          <a:ext cx="6391275" cy="383760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Askartelu ja muovaaminen</a:t>
          </a:r>
          <a:endParaRPr lang="en-US" sz="1600" kern="1200"/>
        </a:p>
      </dsp:txBody>
      <dsp:txXfrm>
        <a:off x="18734" y="3309877"/>
        <a:ext cx="6353807" cy="346292"/>
      </dsp:txXfrm>
    </dsp:sp>
    <dsp:sp modelId="{D27DB957-FE25-45EB-930C-B4CC2E417F1E}">
      <dsp:nvSpPr>
        <dsp:cNvPr id="0" name=""/>
        <dsp:cNvSpPr/>
      </dsp:nvSpPr>
      <dsp:spPr>
        <a:xfrm>
          <a:off x="0" y="3720983"/>
          <a:ext cx="6391275" cy="383760"/>
        </a:xfrm>
        <a:prstGeom prst="roundRect">
          <a:avLst/>
        </a:prstGeom>
        <a:solidFill>
          <a:schemeClr val="accent2">
            <a:hueOff val="-17295005"/>
            <a:satOff val="788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Leikit, pelit, kilpailut</a:t>
          </a:r>
          <a:endParaRPr lang="en-US" sz="1600" kern="1200"/>
        </a:p>
      </dsp:txBody>
      <dsp:txXfrm>
        <a:off x="18734" y="3739717"/>
        <a:ext cx="6353807" cy="346292"/>
      </dsp:txXfrm>
    </dsp:sp>
    <dsp:sp modelId="{6A11ADB8-5B22-4E57-8875-1F1D003FDF1B}">
      <dsp:nvSpPr>
        <dsp:cNvPr id="0" name=""/>
        <dsp:cNvSpPr/>
      </dsp:nvSpPr>
      <dsp:spPr>
        <a:xfrm>
          <a:off x="0" y="4150823"/>
          <a:ext cx="6391275" cy="38376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rentoutus</a:t>
          </a:r>
          <a:endParaRPr lang="en-US" sz="1600" kern="1200"/>
        </a:p>
      </dsp:txBody>
      <dsp:txXfrm>
        <a:off x="18734" y="4169557"/>
        <a:ext cx="6353807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49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65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07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86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68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46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134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05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30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2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6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08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91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10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49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82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92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FF0063-A9E4-44FB-89B3-7D6227870D8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C0DF447-BE13-42AB-AAEA-1ED481317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2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F72ECA3-2A46-4A5A-8330-12F7E221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2A4A5C4D-76C1-47EA-A0B6-CF294A5F4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9BC618C-AD3C-444D-B8CB-6FB6920D4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A0B4C06-1625-49C9-8113-78459F118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393" y="1449324"/>
            <a:ext cx="5171185" cy="4189475"/>
          </a:xfrm>
        </p:spPr>
        <p:txBody>
          <a:bodyPr anchor="t"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Ohjaus ja ohjauksen menetelmät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7E4F41D-A2AB-4523-8E5B-5DDDF5BA1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573427"/>
            <a:ext cx="2434571" cy="4065372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chemeClr val="tx1"/>
                </a:solidFill>
              </a:rPr>
              <a:t>yrho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C0D00-401D-42B7-94D8-008C7DAA8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182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990EF4A-1B59-46E5-984A-6BD77B5B4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Ohjaamisen menetelmät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0AD7C5F8-F68B-4FCF-BEBD-70EB1C1B8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99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3743D-9C98-4807-8E5B-B344C5E4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Menetelmän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5DC394-E823-49B2-954F-E65F49741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Halutaanko </a:t>
            </a:r>
          </a:p>
          <a:p>
            <a:r>
              <a:rPr lang="fi-FI" dirty="0"/>
              <a:t>Herätellä</a:t>
            </a:r>
          </a:p>
          <a:p>
            <a:r>
              <a:rPr lang="fi-FI" dirty="0"/>
              <a:t>Ohjata tiettyyn suuntaan</a:t>
            </a:r>
          </a:p>
          <a:p>
            <a:r>
              <a:rPr lang="fi-FI" dirty="0"/>
              <a:t>Yhdistää</a:t>
            </a:r>
          </a:p>
          <a:p>
            <a:r>
              <a:rPr lang="fi-FI" dirty="0" err="1"/>
              <a:t>Ryhmäyttää</a:t>
            </a:r>
            <a:endParaRPr lang="fi-FI" dirty="0"/>
          </a:p>
          <a:p>
            <a:r>
              <a:rPr lang="fi-FI" dirty="0"/>
              <a:t>Lisätä tietoa / tietoisuutta</a:t>
            </a:r>
          </a:p>
          <a:p>
            <a:r>
              <a:rPr lang="fi-FI" dirty="0"/>
              <a:t>Rentouttaa</a:t>
            </a:r>
          </a:p>
          <a:p>
            <a:r>
              <a:rPr lang="fi-FI" dirty="0"/>
              <a:t>Lisätä ryhmän turvallisuutta….</a:t>
            </a:r>
          </a:p>
        </p:txBody>
      </p:sp>
    </p:spTree>
    <p:extLst>
      <p:ext uri="{BB962C8B-B14F-4D97-AF65-F5344CB8AC3E}">
        <p14:creationId xmlns:p14="http://schemas.microsoft.com/office/powerpoint/2010/main" val="35594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183A8CA-AD28-4724-AF55-B92EBAE2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Työskennellä voi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4B57A0C-1D7B-470B-A14A-867AB9382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15418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5117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636706-0A6D-482C-A7F4-3EEDFB80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Puhumiseen perustuvia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7303E1-C9A6-4771-B053-678B6165B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898900"/>
          </a:xfrm>
        </p:spPr>
        <p:txBody>
          <a:bodyPr/>
          <a:lstStyle/>
          <a:p>
            <a:r>
              <a:rPr lang="fi-FI" dirty="0"/>
              <a:t>Luento, esitelmä, alustus</a:t>
            </a:r>
          </a:p>
          <a:p>
            <a:r>
              <a:rPr lang="fi-FI" dirty="0"/>
              <a:t>Kysely</a:t>
            </a:r>
          </a:p>
          <a:p>
            <a:r>
              <a:rPr lang="fi-FI" dirty="0"/>
              <a:t>Opetuskeskustelu, dialogi</a:t>
            </a:r>
          </a:p>
          <a:p>
            <a:r>
              <a:rPr lang="fi-FI" dirty="0"/>
              <a:t>Demonstraatio</a:t>
            </a:r>
          </a:p>
          <a:p>
            <a:r>
              <a:rPr lang="fi-FI" dirty="0"/>
              <a:t>Lukeminen</a:t>
            </a:r>
          </a:p>
          <a:p>
            <a:r>
              <a:rPr lang="fi-FI" dirty="0"/>
              <a:t>Aivoriihi</a:t>
            </a:r>
          </a:p>
          <a:p>
            <a:r>
              <a:rPr lang="fi-FI" dirty="0"/>
              <a:t>Tarinat</a:t>
            </a:r>
          </a:p>
          <a:p>
            <a:r>
              <a:rPr lang="fi-FI" dirty="0"/>
              <a:t>Haastattelut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81C396-7988-4ADF-923D-9F19CEC2C3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Tapauskertomukset</a:t>
            </a:r>
          </a:p>
          <a:p>
            <a:r>
              <a:rPr lang="fi-FI" dirty="0" err="1"/>
              <a:t>Sadutus</a:t>
            </a:r>
            <a:endParaRPr lang="fi-FI" dirty="0"/>
          </a:p>
          <a:p>
            <a:r>
              <a:rPr lang="fi-FI" dirty="0"/>
              <a:t>Gallupit</a:t>
            </a:r>
          </a:p>
          <a:p>
            <a:r>
              <a:rPr lang="fi-FI" dirty="0"/>
              <a:t>Testit</a:t>
            </a:r>
          </a:p>
          <a:p>
            <a:r>
              <a:rPr lang="fi-FI" dirty="0"/>
              <a:t>Arvostus- ja ongelmanratkaisutehtävät</a:t>
            </a:r>
          </a:p>
          <a:p>
            <a:r>
              <a:rPr lang="fi-FI" dirty="0" err="1"/>
              <a:t>Mieleenpalautustehtävät</a:t>
            </a:r>
            <a:endParaRPr lang="fi-FI" dirty="0"/>
          </a:p>
          <a:p>
            <a:r>
              <a:rPr lang="fi-FI" dirty="0"/>
              <a:t>Mielikuvamatkat</a:t>
            </a:r>
          </a:p>
          <a:p>
            <a:r>
              <a:rPr lang="fi-FI" dirty="0"/>
              <a:t>mielikuvaharjoittelu</a:t>
            </a:r>
          </a:p>
        </p:txBody>
      </p:sp>
    </p:spTree>
    <p:extLst>
      <p:ext uri="{BB962C8B-B14F-4D97-AF65-F5344CB8AC3E}">
        <p14:creationId xmlns:p14="http://schemas.microsoft.com/office/powerpoint/2010/main" val="249234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BDF980E-9863-4345-BB4B-40080D51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fi-FI" sz="3100">
                <a:solidFill>
                  <a:srgbClr val="EBEBEB"/>
                </a:solidFill>
              </a:rPr>
              <a:t>Kirjoittamiseen perustuvia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BBB1988-4F7A-409A-BAD6-4CE3622A4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56501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640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E2E007-9C0B-459C-B022-3622F0B5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EBEBEB"/>
                </a:solidFill>
              </a:rPr>
              <a:t>Kuvat ja musiikki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E3E87F1-54F8-43D2-97ED-4C100C001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9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426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07F20E1-B91F-433E-BE3D-94DAEAC1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fi-FI" sz="3300">
                <a:solidFill>
                  <a:srgbClr val="EBEBEB"/>
                </a:solidFill>
              </a:rPr>
              <a:t>Toiminnallisia esim.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6FDF043-DF72-4032-8839-DCDD59ADA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29253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8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82868D-4350-493F-93F9-82F069031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1241266"/>
            <a:ext cx="4798142" cy="315375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EBEBEB"/>
                </a:solidFill>
              </a:rPr>
              <a:t>Ohjauksen eettiset kulmakivet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37A0F816-9432-44DF-BEA8-A3DFEDCC0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4591665"/>
            <a:ext cx="4798142" cy="1622322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Graphic 7" descr="Scales of Justice">
            <a:extLst>
              <a:ext uri="{FF2B5EF4-FFF2-40B4-BE49-F238E27FC236}">
                <a16:creationId xmlns:a16="http://schemas.microsoft.com/office/drawing/2014/main" id="{C3916149-70B7-4DE2-8171-EF193BFFB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6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FDF117-2265-4DDB-AE3A-14615848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Ohjaajan eettinen toiminta perustuu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68A6E8-BF0A-41CE-BB47-FECBE863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Ohjaaja tekee työtään omalla persoonallaan</a:t>
            </a:r>
          </a:p>
          <a:p>
            <a:r>
              <a:rPr lang="fi-FI" dirty="0"/>
              <a:t>omien, ammattikuntansa ja yhteiskunnassa yleisesti hyväksyttyjen arvojen mukaisesti</a:t>
            </a:r>
          </a:p>
          <a:p>
            <a:r>
              <a:rPr lang="fi-FI" dirty="0"/>
              <a:t>Vastuullisuuteen </a:t>
            </a:r>
          </a:p>
          <a:p>
            <a:r>
              <a:rPr lang="fi-FI" dirty="0"/>
              <a:t>Rehellisyyteen</a:t>
            </a:r>
          </a:p>
          <a:p>
            <a:r>
              <a:rPr lang="fi-FI" dirty="0"/>
              <a:t>Avoimuuteen</a:t>
            </a:r>
          </a:p>
          <a:p>
            <a:r>
              <a:rPr lang="fi-FI" dirty="0"/>
              <a:t>Turvallisuuteen (fyysinen, psyykkinen, sosiaalinen, seksuaalinen, taloudellinen)</a:t>
            </a:r>
          </a:p>
        </p:txBody>
      </p:sp>
    </p:spTree>
    <p:extLst>
      <p:ext uri="{BB962C8B-B14F-4D97-AF65-F5344CB8AC3E}">
        <p14:creationId xmlns:p14="http://schemas.microsoft.com/office/powerpoint/2010/main" val="251888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E16B99-7FC3-4779-A80C-093795CC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Eettinen ohjaaminen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87C3D2-4F62-41CE-A520-C99AA437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ihmisarvon kunnioittaminen</a:t>
            </a:r>
          </a:p>
          <a:p>
            <a:r>
              <a:rPr lang="fi-FI" dirty="0"/>
              <a:t>hyvinvoinnin ja tasa-arvon edistäminen</a:t>
            </a:r>
          </a:p>
          <a:p>
            <a:r>
              <a:rPr lang="fi-FI" dirty="0"/>
              <a:t> ohjattavan itsemääräämisoikeuden kunnioittaminen</a:t>
            </a:r>
          </a:p>
          <a:p>
            <a:r>
              <a:rPr lang="fi-FI" dirty="0"/>
              <a:t> luottamuksellisuus ohjaustilanteissa </a:t>
            </a:r>
          </a:p>
          <a:p>
            <a:r>
              <a:rPr lang="fi-FI" dirty="0"/>
              <a:t>Ohjaajan tulee toimia rehellisesti ja tiedostaa omat, työyhteisön ja yhteiskunnan ennakkokäsitykset ja odotukset ohjaustyössään </a:t>
            </a:r>
          </a:p>
          <a:p>
            <a:r>
              <a:rPr lang="fi-FI" dirty="0"/>
              <a:t>Ohjausmateriaalin tekijä on tuotava esiin tekijänoikeuslain mukaisesti. Ohjaajan tulee arvioida ja kehittää työtään ja ylläpitää ammattitaitoaan koulutuksen ja yhteistyön avulla.</a:t>
            </a:r>
          </a:p>
        </p:txBody>
      </p:sp>
    </p:spTree>
    <p:extLst>
      <p:ext uri="{BB962C8B-B14F-4D97-AF65-F5344CB8AC3E}">
        <p14:creationId xmlns:p14="http://schemas.microsoft.com/office/powerpoint/2010/main" val="216009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0D33B8C-652D-429B-9A0F-7C054EBD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82" y="106362"/>
            <a:ext cx="11512858" cy="66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1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11E52B-B167-4425-9E3C-CF4A6C93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TEHTÄVÄ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E558D79-D4EC-449C-9927-E31223DA8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4" r="3776" b="-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1ED683-9DA2-418A-AF02-731D8D6E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Tehkää ohjaajan eettinen kukkanen.</a:t>
            </a:r>
          </a:p>
          <a:p>
            <a:r>
              <a:rPr lang="fi-FI">
                <a:solidFill>
                  <a:schemeClr val="tx1"/>
                </a:solidFill>
              </a:rPr>
              <a:t>Terälehdiksi tärkeimmät sanat, jotka ohjaavat ohjaajan työtä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8722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9C9C7-D02B-4680-9E53-5C53E5BF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ohjaaminen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DF18D4-DE31-4CAB-9B8C-79F6588AB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Ohjaus</a:t>
            </a:r>
            <a:r>
              <a:rPr lang="fi-FI" dirty="0"/>
              <a:t> on </a:t>
            </a:r>
            <a:r>
              <a:rPr lang="fi-FI" b="1" dirty="0"/>
              <a:t>tavoitteellinen työmenetelmä </a:t>
            </a:r>
            <a:r>
              <a:rPr lang="fi-FI" dirty="0"/>
              <a:t>ja ammatillisen keskustelun muoto</a:t>
            </a:r>
          </a:p>
          <a:p>
            <a:r>
              <a:rPr lang="fi-FI" dirty="0"/>
              <a:t>Ohjaus myös tukee yksilöitä tekemään </a:t>
            </a:r>
          </a:p>
          <a:p>
            <a:pPr lvl="1"/>
            <a:r>
              <a:rPr lang="fi-FI" dirty="0"/>
              <a:t>koulutukseen ja </a:t>
            </a:r>
          </a:p>
          <a:p>
            <a:pPr lvl="1"/>
            <a:r>
              <a:rPr lang="fi-FI" dirty="0"/>
              <a:t>työuraan liittyviä päätöksiä sekä </a:t>
            </a:r>
          </a:p>
          <a:p>
            <a:pPr lvl="1"/>
            <a:r>
              <a:rPr lang="fi-FI" dirty="0"/>
              <a:t>hallitsemaan elämänpolkujaan. (OPH)</a:t>
            </a:r>
          </a:p>
          <a:p>
            <a:r>
              <a:rPr lang="fi-FI" b="1" dirty="0"/>
              <a:t>Elinikäistä ohjausta </a:t>
            </a:r>
            <a:r>
              <a:rPr lang="fi-FI" dirty="0"/>
              <a:t>tuottavat tieto-, neuvonta- ja ohjauspalvelut koulutuksessa, työelämässä ja nuorisoalalla.</a:t>
            </a:r>
          </a:p>
        </p:txBody>
      </p:sp>
      <p:sp>
        <p:nvSpPr>
          <p:cNvPr id="4" name="Puhekupla: Suorakulmio, kulmat pyöristettu 3">
            <a:extLst>
              <a:ext uri="{FF2B5EF4-FFF2-40B4-BE49-F238E27FC236}">
                <a16:creationId xmlns:a16="http://schemas.microsoft.com/office/drawing/2014/main" id="{01F0D822-C939-4714-AEA8-DE66F197452A}"/>
              </a:ext>
            </a:extLst>
          </p:cNvPr>
          <p:cNvSpPr/>
          <p:nvPr/>
        </p:nvSpPr>
        <p:spPr>
          <a:xfrm>
            <a:off x="8782050" y="3511771"/>
            <a:ext cx="3114675" cy="1793654"/>
          </a:xfrm>
          <a:prstGeom prst="wedgeRoundRectCallout">
            <a:avLst>
              <a:gd name="adj1" fmla="val -40498"/>
              <a:gd name="adj2" fmla="val 893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598A628-D550-473B-A4DD-72389A74EF50}"/>
              </a:ext>
            </a:extLst>
          </p:cNvPr>
          <p:cNvSpPr txBox="1"/>
          <p:nvPr/>
        </p:nvSpPr>
        <p:spPr>
          <a:xfrm>
            <a:off x="8162925" y="3762375"/>
            <a:ext cx="40290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Comic Sans MS" panose="030F0702030302020204" pitchFamily="66" charset="0"/>
              </a:rPr>
              <a:t>Miten ohjaaminen ja opettaminen eroavat toisistaan??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764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F09E7B-437A-4551-BB02-03290A1B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Yksilön 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CA4536-3A78-4DCD-90D2-68DD317F9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Huomioitava </a:t>
            </a:r>
          </a:p>
          <a:p>
            <a:pPr lvl="1"/>
            <a:r>
              <a:rPr lang="fi-FI" dirty="0"/>
              <a:t>ikä </a:t>
            </a:r>
          </a:p>
          <a:p>
            <a:pPr lvl="1"/>
            <a:r>
              <a:rPr lang="fi-FI" dirty="0"/>
              <a:t>Kehitystaso</a:t>
            </a:r>
          </a:p>
          <a:p>
            <a:pPr lvl="1"/>
            <a:r>
              <a:rPr lang="fi-FI" dirty="0"/>
              <a:t>Fyysiset, psyykkiset, sosiaaliset tekijät</a:t>
            </a:r>
          </a:p>
          <a:p>
            <a:pPr lvl="1"/>
            <a:r>
              <a:rPr lang="fi-FI" dirty="0"/>
              <a:t>kulttuuriset tekijät</a:t>
            </a:r>
          </a:p>
          <a:p>
            <a:pPr lvl="1"/>
            <a:r>
              <a:rPr lang="fi-FI" dirty="0"/>
              <a:t>Eettiset tekijät </a:t>
            </a:r>
          </a:p>
          <a:p>
            <a:pPr lvl="1"/>
            <a:r>
              <a:rPr lang="fi-FI" dirty="0"/>
              <a:t>Tavoite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b="1" dirty="0"/>
              <a:t>Onko tarkoitus ohjata vai opettaa?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3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A6321E-DA06-44E8-AB56-D66D7935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970121" cy="1121832"/>
          </a:xfrm>
        </p:spPr>
        <p:txBody>
          <a:bodyPr/>
          <a:lstStyle/>
          <a:p>
            <a:r>
              <a:rPr lang="fi-FI" dirty="0"/>
              <a:t>Ryhmätehtävä: miten toimitte, jos opetatte ja miten toimitte, jos ohjaatte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6B44E0-AA50-43F3-8B1E-7090E6597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fi-FI" dirty="0"/>
              <a:t>3-vuotias lapsi; ulkovaatteiden pukeminen talvella </a:t>
            </a:r>
          </a:p>
          <a:p>
            <a:pPr>
              <a:buFont typeface="+mj-lt"/>
              <a:buAutoNum type="arabicPeriod"/>
            </a:pPr>
            <a:r>
              <a:rPr lang="fi-FI" dirty="0"/>
              <a:t>43-vuotias kehitysvammainen, joka on 6-vuotiaan tasolla; salaatin teko</a:t>
            </a:r>
          </a:p>
          <a:p>
            <a:pPr>
              <a:buFont typeface="+mj-lt"/>
              <a:buAutoNum type="arabicPeriod"/>
            </a:pPr>
            <a:r>
              <a:rPr lang="fi-FI" dirty="0"/>
              <a:t>15-vuotias nuori, jonka vuorokausirytmi on mennyt sekaisin pelaamisen vuoksi</a:t>
            </a:r>
          </a:p>
          <a:p>
            <a:pPr>
              <a:buFont typeface="+mj-lt"/>
              <a:buAutoNum type="arabicPeriod"/>
            </a:pPr>
            <a:r>
              <a:rPr lang="fi-FI" dirty="0"/>
              <a:t>17-vuotias nuori, joka on ajautunut huonoon seuraan, käyttää päihteitä, tekee rikoksia</a:t>
            </a:r>
          </a:p>
          <a:p>
            <a:pPr>
              <a:buFont typeface="+mj-lt"/>
              <a:buAutoNum type="arabicPeriod"/>
            </a:pPr>
            <a:r>
              <a:rPr lang="fi-FI" dirty="0"/>
              <a:t>34-vuotias syrjäytymisvaarassa oleva työtön ja koulutusta vailla oleva; haluaa muutosta elämäänsä</a:t>
            </a:r>
          </a:p>
          <a:p>
            <a:pPr>
              <a:buFont typeface="+mj-lt"/>
              <a:buAutoNum type="arabicPeriod"/>
            </a:pPr>
            <a:r>
              <a:rPr lang="fi-FI" dirty="0"/>
              <a:t>Väsynyt 68-vuotias omaishoitaja; ei ole hakenut omaishoitajan tukea</a:t>
            </a:r>
          </a:p>
          <a:p>
            <a:pPr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78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ksi henkilöä pitää kunkin muun kädessä">
            <a:extLst>
              <a:ext uri="{FF2B5EF4-FFF2-40B4-BE49-F238E27FC236}">
                <a16:creationId xmlns:a16="http://schemas.microsoft.com/office/drawing/2014/main" id="{EAD12C53-1EFE-4019-8CC7-8768571C5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664" b="8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46EB88E-53BE-422B-A615-B042FEA1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Ryhmän 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8BD873-57C1-4C3A-8E2C-81D8EA49F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Huomioita kohdejoukko</a:t>
            </a:r>
          </a:p>
          <a:p>
            <a:pPr lvl="1"/>
            <a:r>
              <a:rPr lang="fi-FI">
                <a:solidFill>
                  <a:schemeClr val="tx1"/>
                </a:solidFill>
              </a:rPr>
              <a:t>Määrä, Ikä, fyysiset, psyykkiset ja sosiaaliset tekijät, kulttuuriset tekijät, eettiset tekijät</a:t>
            </a:r>
          </a:p>
          <a:p>
            <a:r>
              <a:rPr lang="fi-FI">
                <a:solidFill>
                  <a:schemeClr val="tx1"/>
                </a:solidFill>
              </a:rPr>
              <a:t>Tavoite - menetelmä</a:t>
            </a:r>
          </a:p>
          <a:p>
            <a:r>
              <a:rPr lang="fi-FI">
                <a:solidFill>
                  <a:schemeClr val="tx1"/>
                </a:solidFill>
              </a:rPr>
              <a:t>Ryhmän kehitysvaihe - Tarkoituksen mukainen menetelmä</a:t>
            </a:r>
          </a:p>
          <a:p>
            <a:r>
              <a:rPr lang="fi-FI">
                <a:solidFill>
                  <a:schemeClr val="tx1"/>
                </a:solidFill>
              </a:rPr>
              <a:t>Osallistumista vai osallistamista??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0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980DB4-B51C-4328-A5A7-2BCCB45E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Yhteisön 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E532C3-E266-4A92-97C0-5FFFD4342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elämänmuodon, taloudellisten tai aatteellisten päämäärien perusteella kokonaisuuden muodostava ihmisryhmä tai yhteenliittymä  Esim. asuinyhteisö, järjestöön / seurakuntaan kuuluvat</a:t>
            </a:r>
          </a:p>
          <a:p>
            <a:r>
              <a:rPr lang="fi-FI" dirty="0"/>
              <a:t>Yhdistäviä; yhteinen päämäärä, tavoite, mielenkiinto</a:t>
            </a:r>
          </a:p>
          <a:p>
            <a:r>
              <a:rPr lang="fi-FI" dirty="0"/>
              <a:t>Haasteellista, koska koostuu eri tavoin sitoutuneista ihmisistä</a:t>
            </a:r>
          </a:p>
          <a:p>
            <a:r>
              <a:rPr lang="fi-FI" dirty="0"/>
              <a:t>koskettaa useita ihmisiä, joilla on joku yhteinen tarttumapinta, mutta ei selkeää ryhmää</a:t>
            </a:r>
          </a:p>
          <a:p>
            <a:r>
              <a:rPr lang="fi-FI" dirty="0"/>
              <a:t>Tärkeää huomioida ihmisten monimuotoisuus ja osallistaminen – mahdollisuus vaikuttaa</a:t>
            </a:r>
          </a:p>
        </p:txBody>
      </p:sp>
    </p:spTree>
    <p:extLst>
      <p:ext uri="{BB962C8B-B14F-4D97-AF65-F5344CB8AC3E}">
        <p14:creationId xmlns:p14="http://schemas.microsoft.com/office/powerpoint/2010/main" val="308988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3FE35173-DC14-428F-AE8B-74F4A4CDA725}"/>
              </a:ext>
            </a:extLst>
          </p:cNvPr>
          <p:cNvSpPr/>
          <p:nvPr/>
        </p:nvSpPr>
        <p:spPr>
          <a:xfrm>
            <a:off x="5557520" y="16806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EC6F4F9-771E-4702-9D93-E1EEAFA425D2}"/>
              </a:ext>
            </a:extLst>
          </p:cNvPr>
          <p:cNvSpPr/>
          <p:nvPr/>
        </p:nvSpPr>
        <p:spPr>
          <a:xfrm>
            <a:off x="4418649" y="3103006"/>
            <a:ext cx="3087052" cy="3054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0D72368-954B-4A27-8B54-9595348F465D}"/>
              </a:ext>
            </a:extLst>
          </p:cNvPr>
          <p:cNvSpPr txBox="1"/>
          <p:nvPr/>
        </p:nvSpPr>
        <p:spPr>
          <a:xfrm>
            <a:off x="4090034" y="2381250"/>
            <a:ext cx="204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Motivointi, virittyminen</a:t>
            </a:r>
          </a:p>
        </p:txBody>
      </p:sp>
      <p:sp>
        <p:nvSpPr>
          <p:cNvPr id="19" name="Tähti: 5-sakarainen 18">
            <a:extLst>
              <a:ext uri="{FF2B5EF4-FFF2-40B4-BE49-F238E27FC236}">
                <a16:creationId xmlns:a16="http://schemas.microsoft.com/office/drawing/2014/main" id="{572B2664-7467-43DD-910A-D7BB45E7B759}"/>
              </a:ext>
            </a:extLst>
          </p:cNvPr>
          <p:cNvSpPr/>
          <p:nvPr/>
        </p:nvSpPr>
        <p:spPr>
          <a:xfrm>
            <a:off x="1680803" y="1914526"/>
            <a:ext cx="2045972" cy="1447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6E52AB3-C6B9-4948-8F7E-EA549721ECF7}"/>
              </a:ext>
            </a:extLst>
          </p:cNvPr>
          <p:cNvSpPr txBox="1"/>
          <p:nvPr/>
        </p:nvSpPr>
        <p:spPr>
          <a:xfrm>
            <a:off x="2132647" y="2519749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Tavoite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1C4FCE6-3EE4-4FAE-B05E-BD95F1813248}"/>
              </a:ext>
            </a:extLst>
          </p:cNvPr>
          <p:cNvSpPr txBox="1"/>
          <p:nvPr/>
        </p:nvSpPr>
        <p:spPr>
          <a:xfrm>
            <a:off x="7058025" y="273367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Ohjeet tekemiseen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60D2981-8CD2-4F34-A928-CCFECE3693B7}"/>
              </a:ext>
            </a:extLst>
          </p:cNvPr>
          <p:cNvSpPr txBox="1"/>
          <p:nvPr/>
        </p:nvSpPr>
        <p:spPr>
          <a:xfrm>
            <a:off x="8174481" y="4572000"/>
            <a:ext cx="216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Tekeminen  ja seuranta, ohjaus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FCFE7EC-C35C-4227-8CDA-82781B9C63B2}"/>
              </a:ext>
            </a:extLst>
          </p:cNvPr>
          <p:cNvSpPr txBox="1"/>
          <p:nvPr/>
        </p:nvSpPr>
        <p:spPr>
          <a:xfrm>
            <a:off x="3414391" y="588426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Osallistujien palaute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36C9387-2159-4886-BF5F-B2DF6D862C82}"/>
              </a:ext>
            </a:extLst>
          </p:cNvPr>
          <p:cNvSpPr txBox="1"/>
          <p:nvPr/>
        </p:nvSpPr>
        <p:spPr>
          <a:xfrm>
            <a:off x="2675574" y="3711203"/>
            <a:ext cx="174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Ohjaajan palaute / yhteenveto</a:t>
            </a:r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1F63969C-018F-4FCF-810C-7D0955EE110B}"/>
              </a:ext>
            </a:extLst>
          </p:cNvPr>
          <p:cNvSpPr/>
          <p:nvPr/>
        </p:nvSpPr>
        <p:spPr>
          <a:xfrm>
            <a:off x="3544252" y="2549904"/>
            <a:ext cx="496848" cy="259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Oikea 14">
            <a:extLst>
              <a:ext uri="{FF2B5EF4-FFF2-40B4-BE49-F238E27FC236}">
                <a16:creationId xmlns:a16="http://schemas.microsoft.com/office/drawing/2014/main" id="{4E5399B9-AEB8-4326-A6F4-58D60F625C04}"/>
              </a:ext>
            </a:extLst>
          </p:cNvPr>
          <p:cNvSpPr/>
          <p:nvPr/>
        </p:nvSpPr>
        <p:spPr>
          <a:xfrm rot="319074">
            <a:off x="6193454" y="2574086"/>
            <a:ext cx="536621" cy="318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ED323A0A-768A-40E3-BDA6-ADAE5C498AA0}"/>
              </a:ext>
            </a:extLst>
          </p:cNvPr>
          <p:cNvSpPr/>
          <p:nvPr/>
        </p:nvSpPr>
        <p:spPr>
          <a:xfrm rot="4926045">
            <a:off x="8256870" y="3765924"/>
            <a:ext cx="631711" cy="392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Nuoli: Oikea 16">
            <a:extLst>
              <a:ext uri="{FF2B5EF4-FFF2-40B4-BE49-F238E27FC236}">
                <a16:creationId xmlns:a16="http://schemas.microsoft.com/office/drawing/2014/main" id="{A313380D-BEF9-49B0-A35E-E29C72667889}"/>
              </a:ext>
            </a:extLst>
          </p:cNvPr>
          <p:cNvSpPr/>
          <p:nvPr/>
        </p:nvSpPr>
        <p:spPr>
          <a:xfrm rot="14051633">
            <a:off x="3580058" y="5035547"/>
            <a:ext cx="552595" cy="39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: Oikea 17">
            <a:extLst>
              <a:ext uri="{FF2B5EF4-FFF2-40B4-BE49-F238E27FC236}">
                <a16:creationId xmlns:a16="http://schemas.microsoft.com/office/drawing/2014/main" id="{01DC2370-2D89-469A-BA08-02FEBE5178E5}"/>
              </a:ext>
            </a:extLst>
          </p:cNvPr>
          <p:cNvSpPr/>
          <p:nvPr/>
        </p:nvSpPr>
        <p:spPr>
          <a:xfrm rot="7285585">
            <a:off x="7916032" y="5612998"/>
            <a:ext cx="478798" cy="35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9F1F8C74-8A6B-48D6-8AA0-1119899D1C42}"/>
              </a:ext>
            </a:extLst>
          </p:cNvPr>
          <p:cNvSpPr txBox="1"/>
          <p:nvPr/>
        </p:nvSpPr>
        <p:spPr>
          <a:xfrm>
            <a:off x="4860754" y="4399625"/>
            <a:ext cx="227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OHJAAMINEN</a:t>
            </a:r>
          </a:p>
        </p:txBody>
      </p:sp>
      <p:sp>
        <p:nvSpPr>
          <p:cNvPr id="21" name="Nuoli: Oikea 20">
            <a:extLst>
              <a:ext uri="{FF2B5EF4-FFF2-40B4-BE49-F238E27FC236}">
                <a16:creationId xmlns:a16="http://schemas.microsoft.com/office/drawing/2014/main" id="{C12D3B5C-A2EA-4510-A177-D61599986466}"/>
              </a:ext>
            </a:extLst>
          </p:cNvPr>
          <p:cNvSpPr/>
          <p:nvPr/>
        </p:nvSpPr>
        <p:spPr>
          <a:xfrm rot="11086304">
            <a:off x="5247821" y="6267712"/>
            <a:ext cx="552595" cy="39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4F9C38E-45B0-4A46-895F-0D386691E322}"/>
              </a:ext>
            </a:extLst>
          </p:cNvPr>
          <p:cNvSpPr txBox="1"/>
          <p:nvPr/>
        </p:nvSpPr>
        <p:spPr>
          <a:xfrm>
            <a:off x="6179829" y="623333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Tuotos, tulos</a:t>
            </a:r>
          </a:p>
        </p:txBody>
      </p:sp>
      <p:sp>
        <p:nvSpPr>
          <p:cNvPr id="23" name="Nuoli: Oikea 22">
            <a:extLst>
              <a:ext uri="{FF2B5EF4-FFF2-40B4-BE49-F238E27FC236}">
                <a16:creationId xmlns:a16="http://schemas.microsoft.com/office/drawing/2014/main" id="{22E3E38B-1788-4110-B886-58A6A1A60328}"/>
              </a:ext>
            </a:extLst>
          </p:cNvPr>
          <p:cNvSpPr/>
          <p:nvPr/>
        </p:nvSpPr>
        <p:spPr>
          <a:xfrm rot="10800000">
            <a:off x="2015789" y="4036073"/>
            <a:ext cx="552595" cy="39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E45302B-FFEE-44B1-9A65-6671F3C1E056}"/>
              </a:ext>
            </a:extLst>
          </p:cNvPr>
          <p:cNvSpPr txBox="1"/>
          <p:nvPr/>
        </p:nvSpPr>
        <p:spPr>
          <a:xfrm>
            <a:off x="314325" y="3857625"/>
            <a:ext cx="1987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Ohjaajan arviointi tavoitteen saavuttamisesta</a:t>
            </a:r>
          </a:p>
        </p:txBody>
      </p:sp>
    </p:spTree>
    <p:extLst>
      <p:ext uri="{BB962C8B-B14F-4D97-AF65-F5344CB8AC3E}">
        <p14:creationId xmlns:p14="http://schemas.microsoft.com/office/powerpoint/2010/main" val="92963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F6DD8-8359-490D-AAF4-4E009503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Motivaatiolla tarkoitetaan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67A57FA-4459-458E-B477-BB2A0E269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82511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69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469</Words>
  <Application>Microsoft Office PowerPoint</Application>
  <PresentationFormat>Laajakuva</PresentationFormat>
  <Paragraphs>131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Comic Sans MS</vt:lpstr>
      <vt:lpstr>Wingdings 3</vt:lpstr>
      <vt:lpstr>Ioni (johtoryhmä)</vt:lpstr>
      <vt:lpstr>Ohjaus ja ohjauksen menetelmät</vt:lpstr>
      <vt:lpstr>PowerPoint-esitys</vt:lpstr>
      <vt:lpstr>Mitä ohjaaminen on?</vt:lpstr>
      <vt:lpstr>Yksilön ohjaus</vt:lpstr>
      <vt:lpstr>Ryhmätehtävä: miten toimitte, jos opetatte ja miten toimitte, jos ohjaatte</vt:lpstr>
      <vt:lpstr>Ryhmän ohjaus</vt:lpstr>
      <vt:lpstr>Yhteisön ohjaus</vt:lpstr>
      <vt:lpstr>PowerPoint-esitys</vt:lpstr>
      <vt:lpstr>Motivaatiolla tarkoitetaan</vt:lpstr>
      <vt:lpstr>Ohjaamisen menetelmät</vt:lpstr>
      <vt:lpstr>Menetelmän valinta</vt:lpstr>
      <vt:lpstr>Työskennellä voi</vt:lpstr>
      <vt:lpstr>Puhumiseen perustuvia</vt:lpstr>
      <vt:lpstr>Kirjoittamiseen perustuvia</vt:lpstr>
      <vt:lpstr>Kuvat ja musiikki</vt:lpstr>
      <vt:lpstr>Toiminnallisia esim.</vt:lpstr>
      <vt:lpstr>Ohjauksen eettiset kulmakivet</vt:lpstr>
      <vt:lpstr>Ohjaajan eettinen toiminta perustuu</vt:lpstr>
      <vt:lpstr>Eettinen ohjaaminen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Ohjaus ja ohjauksen menetelmät</dc:title>
  <dc:creator>Sirke Väkevä</dc:creator>
  <cp:lastModifiedBy>Sirke Väkevä</cp:lastModifiedBy>
  <cp:revision>1</cp:revision>
  <dcterms:created xsi:type="dcterms:W3CDTF">2022-01-04T15:05:14Z</dcterms:created>
  <dcterms:modified xsi:type="dcterms:W3CDTF">2022-01-04T15:09:35Z</dcterms:modified>
</cp:coreProperties>
</file>