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6" r:id="rId9"/>
    <p:sldId id="269" r:id="rId10"/>
    <p:sldId id="267" r:id="rId11"/>
    <p:sldId id="268" r:id="rId12"/>
    <p:sldId id="265" r:id="rId13"/>
    <p:sldId id="263" r:id="rId14"/>
    <p:sldId id="264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E1906A-7582-4192-6765-456AAC4ABC4B}" v="223" dt="2021-03-03T07:23:55.692"/>
    <p1510:client id="{318AB09F-60D3-2000-B7C8-7E68B5B6C3EB}" v="558" dt="2021-03-03T05:11:06.626"/>
    <p1510:client id="{84178E07-0692-6083-1869-E456A1F05096}" v="20" dt="2021-03-03T09:33:26.556"/>
    <p1510:client id="{ACEB6AEB-7FC7-41A2-B38B-7563C92D98BE}" v="2015" dt="2021-03-01T09:27:13.863"/>
    <p1510:client id="{B47106E2-766D-4510-8E71-C6A8A5FAEED9}" v="1960" dt="2021-03-02T08:53:12.264"/>
    <p1510:client id="{E8611BB3-98B9-9E13-56BA-B35D0907B9E8}" v="99" dt="2021-03-03T10:55:28.8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älimäki Jaana Maria" userId="S::jaana.valimaki@edu.kotka.fi::cf23a7a9-1d8c-4f8e-aea9-94c6fb2754e1" providerId="AD" clId="Web-{2AE1906A-7582-4192-6765-456AAC4ABC4B}"/>
    <pc:docChg chg="modSld sldOrd">
      <pc:chgData name="Välimäki Jaana Maria" userId="S::jaana.valimaki@edu.kotka.fi::cf23a7a9-1d8c-4f8e-aea9-94c6fb2754e1" providerId="AD" clId="Web-{2AE1906A-7582-4192-6765-456AAC4ABC4B}" dt="2021-03-03T07:23:55.692" v="115"/>
      <pc:docMkLst>
        <pc:docMk/>
      </pc:docMkLst>
      <pc:sldChg chg="modSp">
        <pc:chgData name="Välimäki Jaana Maria" userId="S::jaana.valimaki@edu.kotka.fi::cf23a7a9-1d8c-4f8e-aea9-94c6fb2754e1" providerId="AD" clId="Web-{2AE1906A-7582-4192-6765-456AAC4ABC4B}" dt="2021-03-03T07:06:12.890" v="1" actId="20577"/>
        <pc:sldMkLst>
          <pc:docMk/>
          <pc:sldMk cId="1509535916" sldId="259"/>
        </pc:sldMkLst>
        <pc:spChg chg="mod">
          <ac:chgData name="Välimäki Jaana Maria" userId="S::jaana.valimaki@edu.kotka.fi::cf23a7a9-1d8c-4f8e-aea9-94c6fb2754e1" providerId="AD" clId="Web-{2AE1906A-7582-4192-6765-456AAC4ABC4B}" dt="2021-03-03T07:06:12.890" v="1" actId="20577"/>
          <ac:spMkLst>
            <pc:docMk/>
            <pc:sldMk cId="1509535916" sldId="259"/>
            <ac:spMk id="2" creationId="{31BA9701-28B5-4CE0-AF83-B10DFBF10355}"/>
          </ac:spMkLst>
        </pc:spChg>
      </pc:sldChg>
      <pc:sldChg chg="ord">
        <pc:chgData name="Välimäki Jaana Maria" userId="S::jaana.valimaki@edu.kotka.fi::cf23a7a9-1d8c-4f8e-aea9-94c6fb2754e1" providerId="AD" clId="Web-{2AE1906A-7582-4192-6765-456AAC4ABC4B}" dt="2021-03-03T07:23:55.692" v="115"/>
        <pc:sldMkLst>
          <pc:docMk/>
          <pc:sldMk cId="1469592934" sldId="260"/>
        </pc:sldMkLst>
      </pc:sldChg>
      <pc:sldChg chg="modSp">
        <pc:chgData name="Välimäki Jaana Maria" userId="S::jaana.valimaki@edu.kotka.fi::cf23a7a9-1d8c-4f8e-aea9-94c6fb2754e1" providerId="AD" clId="Web-{2AE1906A-7582-4192-6765-456AAC4ABC4B}" dt="2021-03-03T07:07:12.610" v="10" actId="20577"/>
        <pc:sldMkLst>
          <pc:docMk/>
          <pc:sldMk cId="2581557769" sldId="261"/>
        </pc:sldMkLst>
        <pc:graphicFrameChg chg="modGraphic">
          <ac:chgData name="Välimäki Jaana Maria" userId="S::jaana.valimaki@edu.kotka.fi::cf23a7a9-1d8c-4f8e-aea9-94c6fb2754e1" providerId="AD" clId="Web-{2AE1906A-7582-4192-6765-456AAC4ABC4B}" dt="2021-03-03T07:07:12.610" v="10" actId="20577"/>
          <ac:graphicFrameMkLst>
            <pc:docMk/>
            <pc:sldMk cId="2581557769" sldId="261"/>
            <ac:graphicFrameMk id="5" creationId="{D4B0A8F9-4DC0-4B0C-8BD4-D1629D16C44D}"/>
          </ac:graphicFrameMkLst>
        </pc:graphicFrameChg>
      </pc:sldChg>
      <pc:sldChg chg="modSp">
        <pc:chgData name="Välimäki Jaana Maria" userId="S::jaana.valimaki@edu.kotka.fi::cf23a7a9-1d8c-4f8e-aea9-94c6fb2754e1" providerId="AD" clId="Web-{2AE1906A-7582-4192-6765-456AAC4ABC4B}" dt="2021-03-03T07:21:05.032" v="114" actId="20577"/>
        <pc:sldMkLst>
          <pc:docMk/>
          <pc:sldMk cId="472791567" sldId="267"/>
        </pc:sldMkLst>
        <pc:spChg chg="mod">
          <ac:chgData name="Välimäki Jaana Maria" userId="S::jaana.valimaki@edu.kotka.fi::cf23a7a9-1d8c-4f8e-aea9-94c6fb2754e1" providerId="AD" clId="Web-{2AE1906A-7582-4192-6765-456AAC4ABC4B}" dt="2021-03-03T07:09:25.113" v="21" actId="20577"/>
          <ac:spMkLst>
            <pc:docMk/>
            <pc:sldMk cId="472791567" sldId="267"/>
            <ac:spMk id="2" creationId="{3A0CCC26-60AC-420A-953F-7463A870C856}"/>
          </ac:spMkLst>
        </pc:spChg>
        <pc:spChg chg="mod">
          <ac:chgData name="Välimäki Jaana Maria" userId="S::jaana.valimaki@edu.kotka.fi::cf23a7a9-1d8c-4f8e-aea9-94c6fb2754e1" providerId="AD" clId="Web-{2AE1906A-7582-4192-6765-456AAC4ABC4B}" dt="2021-03-03T07:21:05.032" v="114" actId="20577"/>
          <ac:spMkLst>
            <pc:docMk/>
            <pc:sldMk cId="472791567" sldId="267"/>
            <ac:spMk id="3" creationId="{FBAA3A6E-FB23-42CB-971A-5CE28D7D8274}"/>
          </ac:spMkLst>
        </pc:spChg>
      </pc:sldChg>
    </pc:docChg>
  </pc:docChgLst>
  <pc:docChgLst>
    <pc:chgData name="Välimäki Jaana Maria" userId="S::jaana.valimaki@edu.kotka.fi::cf23a7a9-1d8c-4f8e-aea9-94c6fb2754e1" providerId="AD" clId="Web-{84178E07-0692-6083-1869-E456A1F05096}"/>
    <pc:docChg chg="modSld">
      <pc:chgData name="Välimäki Jaana Maria" userId="S::jaana.valimaki@edu.kotka.fi::cf23a7a9-1d8c-4f8e-aea9-94c6fb2754e1" providerId="AD" clId="Web-{84178E07-0692-6083-1869-E456A1F05096}" dt="2021-03-03T09:33:26.556" v="11" actId="20577"/>
      <pc:docMkLst>
        <pc:docMk/>
      </pc:docMkLst>
      <pc:sldChg chg="modSp">
        <pc:chgData name="Välimäki Jaana Maria" userId="S::jaana.valimaki@edu.kotka.fi::cf23a7a9-1d8c-4f8e-aea9-94c6fb2754e1" providerId="AD" clId="Web-{84178E07-0692-6083-1869-E456A1F05096}" dt="2021-03-03T08:50:09.706" v="7" actId="20577"/>
        <pc:sldMkLst>
          <pc:docMk/>
          <pc:sldMk cId="782385677" sldId="256"/>
        </pc:sldMkLst>
        <pc:spChg chg="mod">
          <ac:chgData name="Välimäki Jaana Maria" userId="S::jaana.valimaki@edu.kotka.fi::cf23a7a9-1d8c-4f8e-aea9-94c6fb2754e1" providerId="AD" clId="Web-{84178E07-0692-6083-1869-E456A1F05096}" dt="2021-03-03T08:50:09.706" v="7" actId="20577"/>
          <ac:spMkLst>
            <pc:docMk/>
            <pc:sldMk cId="782385677" sldId="256"/>
            <ac:spMk id="3" creationId="{00000000-0000-0000-0000-000000000000}"/>
          </ac:spMkLst>
        </pc:spChg>
      </pc:sldChg>
      <pc:sldChg chg="modSp">
        <pc:chgData name="Välimäki Jaana Maria" userId="S::jaana.valimaki@edu.kotka.fi::cf23a7a9-1d8c-4f8e-aea9-94c6fb2754e1" providerId="AD" clId="Web-{84178E07-0692-6083-1869-E456A1F05096}" dt="2021-03-03T09:33:26.556" v="11" actId="20577"/>
        <pc:sldMkLst>
          <pc:docMk/>
          <pc:sldMk cId="2581557769" sldId="261"/>
        </pc:sldMkLst>
        <pc:graphicFrameChg chg="modGraphic">
          <ac:chgData name="Välimäki Jaana Maria" userId="S::jaana.valimaki@edu.kotka.fi::cf23a7a9-1d8c-4f8e-aea9-94c6fb2754e1" providerId="AD" clId="Web-{84178E07-0692-6083-1869-E456A1F05096}" dt="2021-03-03T09:33:26.556" v="11" actId="20577"/>
          <ac:graphicFrameMkLst>
            <pc:docMk/>
            <pc:sldMk cId="2581557769" sldId="261"/>
            <ac:graphicFrameMk id="5" creationId="{D4B0A8F9-4DC0-4B0C-8BD4-D1629D16C44D}"/>
          </ac:graphicFrameMkLst>
        </pc:graphicFrameChg>
      </pc:sldChg>
    </pc:docChg>
  </pc:docChgLst>
  <pc:docChgLst>
    <pc:chgData name="Välimäki Jaana Maria" userId="S::jaana.valimaki@edu.kotka.fi::cf23a7a9-1d8c-4f8e-aea9-94c6fb2754e1" providerId="AD" clId="Web-{E8611BB3-98B9-9E13-56BA-B35D0907B9E8}"/>
    <pc:docChg chg="modSld">
      <pc:chgData name="Välimäki Jaana Maria" userId="S::jaana.valimaki@edu.kotka.fi::cf23a7a9-1d8c-4f8e-aea9-94c6fb2754e1" providerId="AD" clId="Web-{E8611BB3-98B9-9E13-56BA-B35D0907B9E8}" dt="2021-03-03T10:55:26.603" v="47" actId="20577"/>
      <pc:docMkLst>
        <pc:docMk/>
      </pc:docMkLst>
      <pc:sldChg chg="modSp">
        <pc:chgData name="Välimäki Jaana Maria" userId="S::jaana.valimaki@edu.kotka.fi::cf23a7a9-1d8c-4f8e-aea9-94c6fb2754e1" providerId="AD" clId="Web-{E8611BB3-98B9-9E13-56BA-B35D0907B9E8}" dt="2021-03-03T10:55:26.603" v="47" actId="20577"/>
        <pc:sldMkLst>
          <pc:docMk/>
          <pc:sldMk cId="472791567" sldId="267"/>
        </pc:sldMkLst>
        <pc:spChg chg="mod">
          <ac:chgData name="Välimäki Jaana Maria" userId="S::jaana.valimaki@edu.kotka.fi::cf23a7a9-1d8c-4f8e-aea9-94c6fb2754e1" providerId="AD" clId="Web-{E8611BB3-98B9-9E13-56BA-B35D0907B9E8}" dt="2021-03-03T10:55:26.603" v="47" actId="20577"/>
          <ac:spMkLst>
            <pc:docMk/>
            <pc:sldMk cId="472791567" sldId="267"/>
            <ac:spMk id="3" creationId="{FBAA3A6E-FB23-42CB-971A-5CE28D7D8274}"/>
          </ac:spMkLst>
        </pc:spChg>
      </pc:sldChg>
      <pc:sldChg chg="modSp">
        <pc:chgData name="Välimäki Jaana Maria" userId="S::jaana.valimaki@edu.kotka.fi::cf23a7a9-1d8c-4f8e-aea9-94c6fb2754e1" providerId="AD" clId="Web-{E8611BB3-98B9-9E13-56BA-B35D0907B9E8}" dt="2021-03-03T10:55:12.150" v="34" actId="20577"/>
        <pc:sldMkLst>
          <pc:docMk/>
          <pc:sldMk cId="3127568716" sldId="269"/>
        </pc:sldMkLst>
        <pc:spChg chg="mod">
          <ac:chgData name="Välimäki Jaana Maria" userId="S::jaana.valimaki@edu.kotka.fi::cf23a7a9-1d8c-4f8e-aea9-94c6fb2754e1" providerId="AD" clId="Web-{E8611BB3-98B9-9E13-56BA-B35D0907B9E8}" dt="2021-03-03T10:55:12.150" v="34" actId="20577"/>
          <ac:spMkLst>
            <pc:docMk/>
            <pc:sldMk cId="3127568716" sldId="269"/>
            <ac:spMk id="3" creationId="{51C72E4B-6F21-4147-AA0C-80EFE93A1522}"/>
          </ac:spMkLst>
        </pc:spChg>
      </pc:sldChg>
    </pc:docChg>
  </pc:docChgLst>
  <pc:docChgLst>
    <pc:chgData name="Välimäki Jaana Maria" userId="S::jaana.valimaki@edu.kotka.fi::cf23a7a9-1d8c-4f8e-aea9-94c6fb2754e1" providerId="AD" clId="Web-{318AB09F-60D3-2000-B7C8-7E68B5B6C3EB}"/>
    <pc:docChg chg="addSld modSld">
      <pc:chgData name="Välimäki Jaana Maria" userId="S::jaana.valimaki@edu.kotka.fi::cf23a7a9-1d8c-4f8e-aea9-94c6fb2754e1" providerId="AD" clId="Web-{318AB09F-60D3-2000-B7C8-7E68B5B6C3EB}" dt="2021-03-03T05:11:06.626" v="280" actId="20577"/>
      <pc:docMkLst>
        <pc:docMk/>
      </pc:docMkLst>
      <pc:sldChg chg="modSp">
        <pc:chgData name="Välimäki Jaana Maria" userId="S::jaana.valimaki@edu.kotka.fi::cf23a7a9-1d8c-4f8e-aea9-94c6fb2754e1" providerId="AD" clId="Web-{318AB09F-60D3-2000-B7C8-7E68B5B6C3EB}" dt="2021-03-03T05:02:00.408" v="8" actId="20577"/>
        <pc:sldMkLst>
          <pc:docMk/>
          <pc:sldMk cId="374330336" sldId="258"/>
        </pc:sldMkLst>
        <pc:graphicFrameChg chg="modGraphic">
          <ac:chgData name="Välimäki Jaana Maria" userId="S::jaana.valimaki@edu.kotka.fi::cf23a7a9-1d8c-4f8e-aea9-94c6fb2754e1" providerId="AD" clId="Web-{318AB09F-60D3-2000-B7C8-7E68B5B6C3EB}" dt="2021-03-03T05:02:00.408" v="8" actId="20577"/>
          <ac:graphicFrameMkLst>
            <pc:docMk/>
            <pc:sldMk cId="374330336" sldId="258"/>
            <ac:graphicFrameMk id="18" creationId="{CDCCB975-DF39-4FB7-9513-DD09B51DD00F}"/>
          </ac:graphicFrameMkLst>
        </pc:graphicFrameChg>
      </pc:sldChg>
      <pc:sldChg chg="modSp">
        <pc:chgData name="Välimäki Jaana Maria" userId="S::jaana.valimaki@edu.kotka.fi::cf23a7a9-1d8c-4f8e-aea9-94c6fb2754e1" providerId="AD" clId="Web-{318AB09F-60D3-2000-B7C8-7E68B5B6C3EB}" dt="2021-03-03T05:11:06.626" v="280" actId="20577"/>
        <pc:sldMkLst>
          <pc:docMk/>
          <pc:sldMk cId="472791567" sldId="267"/>
        </pc:sldMkLst>
        <pc:spChg chg="mod">
          <ac:chgData name="Välimäki Jaana Maria" userId="S::jaana.valimaki@edu.kotka.fi::cf23a7a9-1d8c-4f8e-aea9-94c6fb2754e1" providerId="AD" clId="Web-{318AB09F-60D3-2000-B7C8-7E68B5B6C3EB}" dt="2021-03-03T05:11:06.626" v="280" actId="20577"/>
          <ac:spMkLst>
            <pc:docMk/>
            <pc:sldMk cId="472791567" sldId="267"/>
            <ac:spMk id="2" creationId="{3A0CCC26-60AC-420A-953F-7463A870C856}"/>
          </ac:spMkLst>
        </pc:spChg>
        <pc:spChg chg="mod">
          <ac:chgData name="Välimäki Jaana Maria" userId="S::jaana.valimaki@edu.kotka.fi::cf23a7a9-1d8c-4f8e-aea9-94c6fb2754e1" providerId="AD" clId="Web-{318AB09F-60D3-2000-B7C8-7E68B5B6C3EB}" dt="2021-03-03T05:10:38.105" v="258" actId="20577"/>
          <ac:spMkLst>
            <pc:docMk/>
            <pc:sldMk cId="472791567" sldId="267"/>
            <ac:spMk id="3" creationId="{FBAA3A6E-FB23-42CB-971A-5CE28D7D8274}"/>
          </ac:spMkLst>
        </pc:spChg>
      </pc:sldChg>
      <pc:sldChg chg="modSp new">
        <pc:chgData name="Välimäki Jaana Maria" userId="S::jaana.valimaki@edu.kotka.fi::cf23a7a9-1d8c-4f8e-aea9-94c6fb2754e1" providerId="AD" clId="Web-{318AB09F-60D3-2000-B7C8-7E68B5B6C3EB}" dt="2021-03-03T05:10:25.449" v="257" actId="20577"/>
        <pc:sldMkLst>
          <pc:docMk/>
          <pc:sldMk cId="3127568716" sldId="269"/>
        </pc:sldMkLst>
        <pc:spChg chg="mod">
          <ac:chgData name="Välimäki Jaana Maria" userId="S::jaana.valimaki@edu.kotka.fi::cf23a7a9-1d8c-4f8e-aea9-94c6fb2754e1" providerId="AD" clId="Web-{318AB09F-60D3-2000-B7C8-7E68B5B6C3EB}" dt="2021-03-03T05:08:16.619" v="198" actId="20577"/>
          <ac:spMkLst>
            <pc:docMk/>
            <pc:sldMk cId="3127568716" sldId="269"/>
            <ac:spMk id="2" creationId="{6D2A6D2A-E34C-4AE1-928E-482B2496759E}"/>
          </ac:spMkLst>
        </pc:spChg>
        <pc:spChg chg="mod">
          <ac:chgData name="Välimäki Jaana Maria" userId="S::jaana.valimaki@edu.kotka.fi::cf23a7a9-1d8c-4f8e-aea9-94c6fb2754e1" providerId="AD" clId="Web-{318AB09F-60D3-2000-B7C8-7E68B5B6C3EB}" dt="2021-03-03T05:10:25.449" v="257" actId="20577"/>
          <ac:spMkLst>
            <pc:docMk/>
            <pc:sldMk cId="3127568716" sldId="269"/>
            <ac:spMk id="3" creationId="{51C72E4B-6F21-4147-AA0C-80EFE93A152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EDD5F2-1838-4792-9EE2-1B99A9F9D23A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29C620BC-664D-44F1-82AF-5AD2B950EC60}">
      <dgm:prSet/>
      <dgm:spPr/>
      <dgm:t>
        <a:bodyPr/>
        <a:lstStyle/>
        <a:p>
          <a:r>
            <a:rPr lang="fi-FI" dirty="0"/>
            <a:t>Sosiaalinen perimä</a:t>
          </a:r>
          <a:endParaRPr lang="en-US" dirty="0"/>
        </a:p>
      </dgm:t>
    </dgm:pt>
    <dgm:pt modelId="{B2865B35-24AD-4D40-8C83-30B77BDD80AB}" type="parTrans" cxnId="{0481B64F-0867-4A6F-98A9-7019FF1BCB65}">
      <dgm:prSet/>
      <dgm:spPr/>
      <dgm:t>
        <a:bodyPr/>
        <a:lstStyle/>
        <a:p>
          <a:endParaRPr lang="en-US"/>
        </a:p>
      </dgm:t>
    </dgm:pt>
    <dgm:pt modelId="{CBBB61E9-F568-438B-BBED-C86FA3B33C18}" type="sibTrans" cxnId="{0481B64F-0867-4A6F-98A9-7019FF1BCB65}">
      <dgm:prSet/>
      <dgm:spPr/>
      <dgm:t>
        <a:bodyPr/>
        <a:lstStyle/>
        <a:p>
          <a:endParaRPr lang="en-US"/>
        </a:p>
      </dgm:t>
    </dgm:pt>
    <dgm:pt modelId="{C9CCD9B0-5181-4B47-84B6-A0948D961358}">
      <dgm:prSet/>
      <dgm:spPr/>
      <dgm:t>
        <a:bodyPr/>
        <a:lstStyle/>
        <a:p>
          <a:pPr rtl="0"/>
          <a:r>
            <a:rPr lang="fi-FI" dirty="0"/>
            <a:t>Sosiaalinen pääoma</a:t>
          </a:r>
          <a:r>
            <a:rPr lang="fi-FI" dirty="0">
              <a:latin typeface="Calibri Light" panose="020F0302020204030204"/>
            </a:rPr>
            <a:t> (kulttuuri, harrastukset, perinteet kuten ruokakulttuuri)</a:t>
          </a:r>
          <a:endParaRPr lang="en-US" dirty="0"/>
        </a:p>
      </dgm:t>
    </dgm:pt>
    <dgm:pt modelId="{89F13A21-2D6F-4F22-981B-9A74A83BF385}" type="parTrans" cxnId="{7EB3C390-6731-4EF2-9F25-5E809A0F7AF2}">
      <dgm:prSet/>
      <dgm:spPr/>
      <dgm:t>
        <a:bodyPr/>
        <a:lstStyle/>
        <a:p>
          <a:endParaRPr lang="en-US"/>
        </a:p>
      </dgm:t>
    </dgm:pt>
    <dgm:pt modelId="{7A5D96C9-1668-4DDF-A56E-B2364CCDC4A7}" type="sibTrans" cxnId="{7EB3C390-6731-4EF2-9F25-5E809A0F7AF2}">
      <dgm:prSet/>
      <dgm:spPr/>
      <dgm:t>
        <a:bodyPr/>
        <a:lstStyle/>
        <a:p>
          <a:endParaRPr lang="en-US"/>
        </a:p>
      </dgm:t>
    </dgm:pt>
    <dgm:pt modelId="{6072C26D-A8BA-41CC-A56A-779BB83F6A52}">
      <dgm:prSet/>
      <dgm:spPr/>
      <dgm:t>
        <a:bodyPr/>
        <a:lstStyle/>
        <a:p>
          <a:r>
            <a:rPr lang="fi-FI" dirty="0"/>
            <a:t>Geneettinen perimä</a:t>
          </a:r>
          <a:endParaRPr lang="en-US" dirty="0"/>
        </a:p>
      </dgm:t>
    </dgm:pt>
    <dgm:pt modelId="{9D8F2407-22B2-44D6-966E-FFE33BC529E9}" type="parTrans" cxnId="{361E2836-34DF-48F4-B687-07A200E48414}">
      <dgm:prSet/>
      <dgm:spPr/>
      <dgm:t>
        <a:bodyPr/>
        <a:lstStyle/>
        <a:p>
          <a:endParaRPr lang="en-US"/>
        </a:p>
      </dgm:t>
    </dgm:pt>
    <dgm:pt modelId="{45509788-5932-4833-8EEB-A8CF38460202}" type="sibTrans" cxnId="{361E2836-34DF-48F4-B687-07A200E48414}">
      <dgm:prSet/>
      <dgm:spPr/>
      <dgm:t>
        <a:bodyPr/>
        <a:lstStyle/>
        <a:p>
          <a:endParaRPr lang="en-US"/>
        </a:p>
      </dgm:t>
    </dgm:pt>
    <dgm:pt modelId="{35A1B473-B099-4822-9DBD-E97F3C9E2F87}">
      <dgm:prSet/>
      <dgm:spPr/>
      <dgm:t>
        <a:bodyPr/>
        <a:lstStyle/>
        <a:p>
          <a:r>
            <a:rPr lang="fi-FI" dirty="0"/>
            <a:t>Geenit-&gt; vaikuttavat monien fyysisten ja psyykkisten ominaisuuksien kehittymiseen ( esim. pituus, ihonväri, temperamentti)</a:t>
          </a:r>
          <a:endParaRPr lang="en-US" dirty="0"/>
        </a:p>
      </dgm:t>
    </dgm:pt>
    <dgm:pt modelId="{B3FC77D0-C40B-41A1-825A-CC3BD52595C8}" type="parTrans" cxnId="{3AC21BB5-A7FF-4048-B20A-8C40EAD1E634}">
      <dgm:prSet/>
      <dgm:spPr/>
      <dgm:t>
        <a:bodyPr/>
        <a:lstStyle/>
        <a:p>
          <a:endParaRPr lang="en-US"/>
        </a:p>
      </dgm:t>
    </dgm:pt>
    <dgm:pt modelId="{F046DAE7-416B-46F9-A44D-2876BB23BE65}" type="sibTrans" cxnId="{3AC21BB5-A7FF-4048-B20A-8C40EAD1E634}">
      <dgm:prSet/>
      <dgm:spPr/>
      <dgm:t>
        <a:bodyPr/>
        <a:lstStyle/>
        <a:p>
          <a:endParaRPr lang="en-US"/>
        </a:p>
      </dgm:t>
    </dgm:pt>
    <dgm:pt modelId="{160595C2-9866-4945-A1E4-D068CF431192}">
      <dgm:prSet/>
      <dgm:spPr/>
      <dgm:t>
        <a:bodyPr/>
        <a:lstStyle/>
        <a:p>
          <a:r>
            <a:rPr lang="fi-FI" dirty="0"/>
            <a:t>Mutaatiot- iän myötä solujen korjausmekanismi heikkenee</a:t>
          </a:r>
          <a:endParaRPr lang="en-US" dirty="0"/>
        </a:p>
      </dgm:t>
    </dgm:pt>
    <dgm:pt modelId="{8A60E8DE-B0F7-4BC1-935D-5EE3E923CA8F}" type="parTrans" cxnId="{FBD40216-96AE-4531-866D-11E05C93BA46}">
      <dgm:prSet/>
      <dgm:spPr/>
      <dgm:t>
        <a:bodyPr/>
        <a:lstStyle/>
        <a:p>
          <a:endParaRPr lang="en-US"/>
        </a:p>
      </dgm:t>
    </dgm:pt>
    <dgm:pt modelId="{63C62305-F72B-4D30-933C-65D3CDB9EB53}" type="sibTrans" cxnId="{FBD40216-96AE-4531-866D-11E05C93BA46}">
      <dgm:prSet/>
      <dgm:spPr/>
      <dgm:t>
        <a:bodyPr/>
        <a:lstStyle/>
        <a:p>
          <a:endParaRPr lang="en-US"/>
        </a:p>
      </dgm:t>
    </dgm:pt>
    <dgm:pt modelId="{F946C2F9-1B89-49C5-8DEB-3FB66CE183B5}">
      <dgm:prSet/>
      <dgm:spPr/>
      <dgm:t>
        <a:bodyPr/>
        <a:lstStyle/>
        <a:p>
          <a:r>
            <a:rPr lang="fi-FI" dirty="0"/>
            <a:t>Geneettiset sairaudet</a:t>
          </a:r>
          <a:endParaRPr lang="en-US" dirty="0"/>
        </a:p>
      </dgm:t>
    </dgm:pt>
    <dgm:pt modelId="{61D55C38-5D42-49C8-B837-A4E923E643BB}" type="parTrans" cxnId="{A330A758-0535-481D-B1FC-4E4FE54FED75}">
      <dgm:prSet/>
      <dgm:spPr/>
      <dgm:t>
        <a:bodyPr/>
        <a:lstStyle/>
        <a:p>
          <a:endParaRPr lang="en-US"/>
        </a:p>
      </dgm:t>
    </dgm:pt>
    <dgm:pt modelId="{5E06DF59-31ED-4DBA-B9A4-D7AAD480CBB3}" type="sibTrans" cxnId="{A330A758-0535-481D-B1FC-4E4FE54FED75}">
      <dgm:prSet/>
      <dgm:spPr/>
      <dgm:t>
        <a:bodyPr/>
        <a:lstStyle/>
        <a:p>
          <a:endParaRPr lang="en-US"/>
        </a:p>
      </dgm:t>
    </dgm:pt>
    <dgm:pt modelId="{B5CD64EA-7FA4-4793-8AF0-CCA4226217B7}">
      <dgm:prSet/>
      <dgm:spPr/>
      <dgm:t>
        <a:bodyPr/>
        <a:lstStyle/>
        <a:p>
          <a:pPr rtl="0"/>
          <a:r>
            <a:rPr lang="fi-FI" dirty="0"/>
            <a:t>Monitekijäiset sairaudet</a:t>
          </a:r>
          <a:r>
            <a:rPr lang="fi-FI" dirty="0">
              <a:latin typeface="Calibri Light" panose="020F0302020204030204"/>
            </a:rPr>
            <a:t> (</a:t>
          </a:r>
          <a:r>
            <a:rPr lang="fi-FI" dirty="0" err="1">
              <a:latin typeface="Calibri Light" panose="020F0302020204030204"/>
            </a:rPr>
            <a:t>epigeneettinen</a:t>
          </a:r>
          <a:r>
            <a:rPr lang="fi-FI" dirty="0">
              <a:latin typeface="Calibri Light" panose="020F0302020204030204"/>
            </a:rPr>
            <a:t> merkki)</a:t>
          </a:r>
          <a:endParaRPr lang="en-US" dirty="0"/>
        </a:p>
      </dgm:t>
    </dgm:pt>
    <dgm:pt modelId="{C4606848-A194-44BB-89BF-5544BB979B69}" type="parTrans" cxnId="{25876D56-3350-441D-B904-E47B6AA227BB}">
      <dgm:prSet/>
      <dgm:spPr/>
      <dgm:t>
        <a:bodyPr/>
        <a:lstStyle/>
        <a:p>
          <a:endParaRPr lang="en-US"/>
        </a:p>
      </dgm:t>
    </dgm:pt>
    <dgm:pt modelId="{6595ED47-04D2-454D-9E4C-88084BC21785}" type="sibTrans" cxnId="{25876D56-3350-441D-B904-E47B6AA227BB}">
      <dgm:prSet/>
      <dgm:spPr/>
      <dgm:t>
        <a:bodyPr/>
        <a:lstStyle/>
        <a:p>
          <a:endParaRPr lang="en-US"/>
        </a:p>
      </dgm:t>
    </dgm:pt>
    <dgm:pt modelId="{BD4F823F-A8AB-4476-B434-2AB8A3E3F73C}" type="pres">
      <dgm:prSet presAssocID="{E4EDD5F2-1838-4792-9EE2-1B99A9F9D23A}" presName="linear" presStyleCnt="0">
        <dgm:presLayoutVars>
          <dgm:dir/>
          <dgm:animLvl val="lvl"/>
          <dgm:resizeHandles val="exact"/>
        </dgm:presLayoutVars>
      </dgm:prSet>
      <dgm:spPr/>
    </dgm:pt>
    <dgm:pt modelId="{ED7841E8-F615-4238-84FA-2A7BEC42707E}" type="pres">
      <dgm:prSet presAssocID="{29C620BC-664D-44F1-82AF-5AD2B950EC60}" presName="parentLin" presStyleCnt="0"/>
      <dgm:spPr/>
    </dgm:pt>
    <dgm:pt modelId="{B39C6DFE-0996-44D9-93C6-90E51DC2F349}" type="pres">
      <dgm:prSet presAssocID="{29C620BC-664D-44F1-82AF-5AD2B950EC60}" presName="parentLeftMargin" presStyleLbl="node1" presStyleIdx="0" presStyleCnt="2"/>
      <dgm:spPr/>
    </dgm:pt>
    <dgm:pt modelId="{FD5EAB19-BCCA-4F74-A0A7-D848FDEA16EA}" type="pres">
      <dgm:prSet presAssocID="{29C620BC-664D-44F1-82AF-5AD2B950EC6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030525A-AF7C-4AF1-A18C-B91C1264D8E0}" type="pres">
      <dgm:prSet presAssocID="{29C620BC-664D-44F1-82AF-5AD2B950EC60}" presName="negativeSpace" presStyleCnt="0"/>
      <dgm:spPr/>
    </dgm:pt>
    <dgm:pt modelId="{9631F967-F9D5-47D5-8B98-0042DFC2BF81}" type="pres">
      <dgm:prSet presAssocID="{29C620BC-664D-44F1-82AF-5AD2B950EC60}" presName="childText" presStyleLbl="conFgAcc1" presStyleIdx="0" presStyleCnt="2">
        <dgm:presLayoutVars>
          <dgm:bulletEnabled val="1"/>
        </dgm:presLayoutVars>
      </dgm:prSet>
      <dgm:spPr/>
    </dgm:pt>
    <dgm:pt modelId="{7E96A54B-22F0-42FE-A492-ACC7CF4951CC}" type="pres">
      <dgm:prSet presAssocID="{CBBB61E9-F568-438B-BBED-C86FA3B33C18}" presName="spaceBetweenRectangles" presStyleCnt="0"/>
      <dgm:spPr/>
    </dgm:pt>
    <dgm:pt modelId="{A26F2694-8004-4F55-831D-2B2F438B5F35}" type="pres">
      <dgm:prSet presAssocID="{6072C26D-A8BA-41CC-A56A-779BB83F6A52}" presName="parentLin" presStyleCnt="0"/>
      <dgm:spPr/>
    </dgm:pt>
    <dgm:pt modelId="{DE5FE0E1-8603-4850-87B6-291BB60294D0}" type="pres">
      <dgm:prSet presAssocID="{6072C26D-A8BA-41CC-A56A-779BB83F6A52}" presName="parentLeftMargin" presStyleLbl="node1" presStyleIdx="0" presStyleCnt="2"/>
      <dgm:spPr/>
    </dgm:pt>
    <dgm:pt modelId="{D721A503-ADBC-477A-9471-60BDB100823F}" type="pres">
      <dgm:prSet presAssocID="{6072C26D-A8BA-41CC-A56A-779BB83F6A5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0B24B70-97A6-4B59-9439-8DFCE3730C53}" type="pres">
      <dgm:prSet presAssocID="{6072C26D-A8BA-41CC-A56A-779BB83F6A52}" presName="negativeSpace" presStyleCnt="0"/>
      <dgm:spPr/>
    </dgm:pt>
    <dgm:pt modelId="{DC1667AE-772F-4DA3-A22E-EE22A6F56ECE}" type="pres">
      <dgm:prSet presAssocID="{6072C26D-A8BA-41CC-A56A-779BB83F6A5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3C6150D-E1BD-438C-8A73-DFE6727CD38A}" type="presOf" srcId="{F946C2F9-1B89-49C5-8DEB-3FB66CE183B5}" destId="{DC1667AE-772F-4DA3-A22E-EE22A6F56ECE}" srcOrd="0" destOrd="2" presId="urn:microsoft.com/office/officeart/2005/8/layout/list1"/>
    <dgm:cxn modelId="{FBD40216-96AE-4531-866D-11E05C93BA46}" srcId="{6072C26D-A8BA-41CC-A56A-779BB83F6A52}" destId="{160595C2-9866-4945-A1E4-D068CF431192}" srcOrd="1" destOrd="0" parTransId="{8A60E8DE-B0F7-4BC1-935D-5EE3E923CA8F}" sibTransId="{63C62305-F72B-4D30-933C-65D3CDB9EB53}"/>
    <dgm:cxn modelId="{361E2836-34DF-48F4-B687-07A200E48414}" srcId="{E4EDD5F2-1838-4792-9EE2-1B99A9F9D23A}" destId="{6072C26D-A8BA-41CC-A56A-779BB83F6A52}" srcOrd="1" destOrd="0" parTransId="{9D8F2407-22B2-44D6-966E-FFE33BC529E9}" sibTransId="{45509788-5932-4833-8EEB-A8CF38460202}"/>
    <dgm:cxn modelId="{0481B64F-0867-4A6F-98A9-7019FF1BCB65}" srcId="{E4EDD5F2-1838-4792-9EE2-1B99A9F9D23A}" destId="{29C620BC-664D-44F1-82AF-5AD2B950EC60}" srcOrd="0" destOrd="0" parTransId="{B2865B35-24AD-4D40-8C83-30B77BDD80AB}" sibTransId="{CBBB61E9-F568-438B-BBED-C86FA3B33C18}"/>
    <dgm:cxn modelId="{AEF0FB70-ECB3-4FE8-8918-9E5B9E146DDE}" type="presOf" srcId="{B5CD64EA-7FA4-4793-8AF0-CCA4226217B7}" destId="{DC1667AE-772F-4DA3-A22E-EE22A6F56ECE}" srcOrd="0" destOrd="3" presId="urn:microsoft.com/office/officeart/2005/8/layout/list1"/>
    <dgm:cxn modelId="{25876D56-3350-441D-B904-E47B6AA227BB}" srcId="{6072C26D-A8BA-41CC-A56A-779BB83F6A52}" destId="{B5CD64EA-7FA4-4793-8AF0-CCA4226217B7}" srcOrd="3" destOrd="0" parTransId="{C4606848-A194-44BB-89BF-5544BB979B69}" sibTransId="{6595ED47-04D2-454D-9E4C-88084BC21785}"/>
    <dgm:cxn modelId="{A330A758-0535-481D-B1FC-4E4FE54FED75}" srcId="{6072C26D-A8BA-41CC-A56A-779BB83F6A52}" destId="{F946C2F9-1B89-49C5-8DEB-3FB66CE183B5}" srcOrd="2" destOrd="0" parTransId="{61D55C38-5D42-49C8-B837-A4E923E643BB}" sibTransId="{5E06DF59-31ED-4DBA-B9A4-D7AAD480CBB3}"/>
    <dgm:cxn modelId="{0C62DA5A-0060-49C6-9E99-352E876FED10}" type="presOf" srcId="{6072C26D-A8BA-41CC-A56A-779BB83F6A52}" destId="{D721A503-ADBC-477A-9471-60BDB100823F}" srcOrd="1" destOrd="0" presId="urn:microsoft.com/office/officeart/2005/8/layout/list1"/>
    <dgm:cxn modelId="{7EB3C390-6731-4EF2-9F25-5E809A0F7AF2}" srcId="{29C620BC-664D-44F1-82AF-5AD2B950EC60}" destId="{C9CCD9B0-5181-4B47-84B6-A0948D961358}" srcOrd="0" destOrd="0" parTransId="{89F13A21-2D6F-4F22-981B-9A74A83BF385}" sibTransId="{7A5D96C9-1668-4DDF-A56E-B2364CCDC4A7}"/>
    <dgm:cxn modelId="{0D155E98-E94A-44D0-8FBD-9BB419D37399}" type="presOf" srcId="{C9CCD9B0-5181-4B47-84B6-A0948D961358}" destId="{9631F967-F9D5-47D5-8B98-0042DFC2BF81}" srcOrd="0" destOrd="0" presId="urn:microsoft.com/office/officeart/2005/8/layout/list1"/>
    <dgm:cxn modelId="{66413DA5-9EE5-4B76-BC39-56562537D2DB}" type="presOf" srcId="{29C620BC-664D-44F1-82AF-5AD2B950EC60}" destId="{FD5EAB19-BCCA-4F74-A0A7-D848FDEA16EA}" srcOrd="1" destOrd="0" presId="urn:microsoft.com/office/officeart/2005/8/layout/list1"/>
    <dgm:cxn modelId="{908A13AB-D222-49E7-8C43-7FD1177CEAE4}" type="presOf" srcId="{6072C26D-A8BA-41CC-A56A-779BB83F6A52}" destId="{DE5FE0E1-8603-4850-87B6-291BB60294D0}" srcOrd="0" destOrd="0" presId="urn:microsoft.com/office/officeart/2005/8/layout/list1"/>
    <dgm:cxn modelId="{3AC21BB5-A7FF-4048-B20A-8C40EAD1E634}" srcId="{6072C26D-A8BA-41CC-A56A-779BB83F6A52}" destId="{35A1B473-B099-4822-9DBD-E97F3C9E2F87}" srcOrd="0" destOrd="0" parTransId="{B3FC77D0-C40B-41A1-825A-CC3BD52595C8}" sibTransId="{F046DAE7-416B-46F9-A44D-2876BB23BE65}"/>
    <dgm:cxn modelId="{4C808DCA-F86F-4826-A7BE-30D05E70C056}" type="presOf" srcId="{160595C2-9866-4945-A1E4-D068CF431192}" destId="{DC1667AE-772F-4DA3-A22E-EE22A6F56ECE}" srcOrd="0" destOrd="1" presId="urn:microsoft.com/office/officeart/2005/8/layout/list1"/>
    <dgm:cxn modelId="{D88390D6-4B31-4A9F-8F97-86778A2EC6F8}" type="presOf" srcId="{E4EDD5F2-1838-4792-9EE2-1B99A9F9D23A}" destId="{BD4F823F-A8AB-4476-B434-2AB8A3E3F73C}" srcOrd="0" destOrd="0" presId="urn:microsoft.com/office/officeart/2005/8/layout/list1"/>
    <dgm:cxn modelId="{C2D358E0-BC6E-43CB-B9D3-D5E8020FA037}" type="presOf" srcId="{35A1B473-B099-4822-9DBD-E97F3C9E2F87}" destId="{DC1667AE-772F-4DA3-A22E-EE22A6F56ECE}" srcOrd="0" destOrd="0" presId="urn:microsoft.com/office/officeart/2005/8/layout/list1"/>
    <dgm:cxn modelId="{72096DFD-6655-40F6-A78B-A668FAED80DB}" type="presOf" srcId="{29C620BC-664D-44F1-82AF-5AD2B950EC60}" destId="{B39C6DFE-0996-44D9-93C6-90E51DC2F349}" srcOrd="0" destOrd="0" presId="urn:microsoft.com/office/officeart/2005/8/layout/list1"/>
    <dgm:cxn modelId="{75E91180-B01D-45A2-8138-52CC9C4BFEEF}" type="presParOf" srcId="{BD4F823F-A8AB-4476-B434-2AB8A3E3F73C}" destId="{ED7841E8-F615-4238-84FA-2A7BEC42707E}" srcOrd="0" destOrd="0" presId="urn:microsoft.com/office/officeart/2005/8/layout/list1"/>
    <dgm:cxn modelId="{CCD866F9-C014-49E3-8314-1B5EA80DEB6F}" type="presParOf" srcId="{ED7841E8-F615-4238-84FA-2A7BEC42707E}" destId="{B39C6DFE-0996-44D9-93C6-90E51DC2F349}" srcOrd="0" destOrd="0" presId="urn:microsoft.com/office/officeart/2005/8/layout/list1"/>
    <dgm:cxn modelId="{7CD5B400-9799-4AAE-A0A0-4048D0133F96}" type="presParOf" srcId="{ED7841E8-F615-4238-84FA-2A7BEC42707E}" destId="{FD5EAB19-BCCA-4F74-A0A7-D848FDEA16EA}" srcOrd="1" destOrd="0" presId="urn:microsoft.com/office/officeart/2005/8/layout/list1"/>
    <dgm:cxn modelId="{1286AE24-592B-4F1E-88BB-076E01F12ADF}" type="presParOf" srcId="{BD4F823F-A8AB-4476-B434-2AB8A3E3F73C}" destId="{0030525A-AF7C-4AF1-A18C-B91C1264D8E0}" srcOrd="1" destOrd="0" presId="urn:microsoft.com/office/officeart/2005/8/layout/list1"/>
    <dgm:cxn modelId="{3044ABC6-23BA-41E0-9131-9B57987EABB0}" type="presParOf" srcId="{BD4F823F-A8AB-4476-B434-2AB8A3E3F73C}" destId="{9631F967-F9D5-47D5-8B98-0042DFC2BF81}" srcOrd="2" destOrd="0" presId="urn:microsoft.com/office/officeart/2005/8/layout/list1"/>
    <dgm:cxn modelId="{0C9E576E-E28E-4FDA-BF3A-ED23E47E56CE}" type="presParOf" srcId="{BD4F823F-A8AB-4476-B434-2AB8A3E3F73C}" destId="{7E96A54B-22F0-42FE-A492-ACC7CF4951CC}" srcOrd="3" destOrd="0" presId="urn:microsoft.com/office/officeart/2005/8/layout/list1"/>
    <dgm:cxn modelId="{83BCA7B6-36ED-4933-82B5-B896B1EA000A}" type="presParOf" srcId="{BD4F823F-A8AB-4476-B434-2AB8A3E3F73C}" destId="{A26F2694-8004-4F55-831D-2B2F438B5F35}" srcOrd="4" destOrd="0" presId="urn:microsoft.com/office/officeart/2005/8/layout/list1"/>
    <dgm:cxn modelId="{F3F16729-3E0C-4479-A8DA-779ABFC30D68}" type="presParOf" srcId="{A26F2694-8004-4F55-831D-2B2F438B5F35}" destId="{DE5FE0E1-8603-4850-87B6-291BB60294D0}" srcOrd="0" destOrd="0" presId="urn:microsoft.com/office/officeart/2005/8/layout/list1"/>
    <dgm:cxn modelId="{05835A2A-426E-4234-97A0-434D1050C774}" type="presParOf" srcId="{A26F2694-8004-4F55-831D-2B2F438B5F35}" destId="{D721A503-ADBC-477A-9471-60BDB100823F}" srcOrd="1" destOrd="0" presId="urn:microsoft.com/office/officeart/2005/8/layout/list1"/>
    <dgm:cxn modelId="{CC55257C-D92A-4121-BE5A-E67731C0525E}" type="presParOf" srcId="{BD4F823F-A8AB-4476-B434-2AB8A3E3F73C}" destId="{20B24B70-97A6-4B59-9439-8DFCE3730C53}" srcOrd="5" destOrd="0" presId="urn:microsoft.com/office/officeart/2005/8/layout/list1"/>
    <dgm:cxn modelId="{C6E0E094-5046-43F3-BDD0-AD53C9D9750A}" type="presParOf" srcId="{BD4F823F-A8AB-4476-B434-2AB8A3E3F73C}" destId="{DC1667AE-772F-4DA3-A22E-EE22A6F56EC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7C1124-FAF4-4252-90A0-1503D67C8E6A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D274609-66B5-4E38-BEB0-21E46F42E976}">
      <dgm:prSet/>
      <dgm:spPr/>
      <dgm:t>
        <a:bodyPr/>
        <a:lstStyle/>
        <a:p>
          <a:r>
            <a:rPr lang="fi-FI"/>
            <a:t>Yksilön terveydentila  ja voimavarat (tiedot,taidot, sinnikkyys)</a:t>
          </a:r>
          <a:endParaRPr lang="en-US"/>
        </a:p>
      </dgm:t>
    </dgm:pt>
    <dgm:pt modelId="{E0EB68C1-BD15-4AB7-995A-C6B1013FCF58}" type="parTrans" cxnId="{C4F61CC3-AEE4-474F-A433-3AC10D16CAAE}">
      <dgm:prSet/>
      <dgm:spPr/>
      <dgm:t>
        <a:bodyPr/>
        <a:lstStyle/>
        <a:p>
          <a:endParaRPr lang="en-US"/>
        </a:p>
      </dgm:t>
    </dgm:pt>
    <dgm:pt modelId="{98162138-7589-4BFF-A0FD-FC9DD7295AE8}" type="sibTrans" cxnId="{C4F61CC3-AEE4-474F-A433-3AC10D16CAAE}">
      <dgm:prSet/>
      <dgm:spPr/>
      <dgm:t>
        <a:bodyPr/>
        <a:lstStyle/>
        <a:p>
          <a:endParaRPr lang="en-US"/>
        </a:p>
      </dgm:t>
    </dgm:pt>
    <dgm:pt modelId="{C26763D3-697D-4411-A89A-D4B088FE3509}">
      <dgm:prSet/>
      <dgm:spPr/>
      <dgm:t>
        <a:bodyPr/>
        <a:lstStyle/>
        <a:p>
          <a:r>
            <a:rPr lang="fi-FI"/>
            <a:t>Fyysinen (ympäristön mahdollisuudet ja rajoitteet ja psykososiaalinen ympäristö (kannustus, yhteistyö, motivointi, syrjuntä, kiusaaminen)</a:t>
          </a:r>
          <a:endParaRPr lang="en-US"/>
        </a:p>
      </dgm:t>
    </dgm:pt>
    <dgm:pt modelId="{CB7095BB-33F6-496F-BDE2-A50A4143B894}" type="parTrans" cxnId="{E92BBE17-7111-408F-859E-2A15294E16C0}">
      <dgm:prSet/>
      <dgm:spPr/>
      <dgm:t>
        <a:bodyPr/>
        <a:lstStyle/>
        <a:p>
          <a:endParaRPr lang="en-US"/>
        </a:p>
      </dgm:t>
    </dgm:pt>
    <dgm:pt modelId="{7A951733-64C3-4F52-AE8E-F58AD2CDAA22}" type="sibTrans" cxnId="{E92BBE17-7111-408F-859E-2A15294E16C0}">
      <dgm:prSet/>
      <dgm:spPr/>
      <dgm:t>
        <a:bodyPr/>
        <a:lstStyle/>
        <a:p>
          <a:endParaRPr lang="en-US"/>
        </a:p>
      </dgm:t>
    </dgm:pt>
    <dgm:pt modelId="{0618B0FF-865C-4147-A327-330090101793}" type="pres">
      <dgm:prSet presAssocID="{267C1124-FAF4-4252-90A0-1503D67C8E6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93A663-1AF6-4678-87ED-D7A2BFD80633}" type="pres">
      <dgm:prSet presAssocID="{ED274609-66B5-4E38-BEB0-21E46F42E976}" presName="hierRoot1" presStyleCnt="0"/>
      <dgm:spPr/>
    </dgm:pt>
    <dgm:pt modelId="{FD0E2369-D977-482B-A32E-AD30A5879C9F}" type="pres">
      <dgm:prSet presAssocID="{ED274609-66B5-4E38-BEB0-21E46F42E976}" presName="composite" presStyleCnt="0"/>
      <dgm:spPr/>
    </dgm:pt>
    <dgm:pt modelId="{598554B1-1320-4D55-8C0D-1E4D4A78F8DA}" type="pres">
      <dgm:prSet presAssocID="{ED274609-66B5-4E38-BEB0-21E46F42E976}" presName="background" presStyleLbl="node0" presStyleIdx="0" presStyleCnt="2"/>
      <dgm:spPr/>
    </dgm:pt>
    <dgm:pt modelId="{6B1B3722-81D0-4C8D-8511-E27925AE9675}" type="pres">
      <dgm:prSet presAssocID="{ED274609-66B5-4E38-BEB0-21E46F42E976}" presName="text" presStyleLbl="fgAcc0" presStyleIdx="0" presStyleCnt="2">
        <dgm:presLayoutVars>
          <dgm:chPref val="3"/>
        </dgm:presLayoutVars>
      </dgm:prSet>
      <dgm:spPr/>
    </dgm:pt>
    <dgm:pt modelId="{6A59C5A7-3985-4552-8F6D-2FC673EF8809}" type="pres">
      <dgm:prSet presAssocID="{ED274609-66B5-4E38-BEB0-21E46F42E976}" presName="hierChild2" presStyleCnt="0"/>
      <dgm:spPr/>
    </dgm:pt>
    <dgm:pt modelId="{DFC61AFC-C0FB-42EE-BF24-35C7CE3126AE}" type="pres">
      <dgm:prSet presAssocID="{C26763D3-697D-4411-A89A-D4B088FE3509}" presName="hierRoot1" presStyleCnt="0"/>
      <dgm:spPr/>
    </dgm:pt>
    <dgm:pt modelId="{2D56D6A6-546C-4092-ADDA-218AAEE7589D}" type="pres">
      <dgm:prSet presAssocID="{C26763D3-697D-4411-A89A-D4B088FE3509}" presName="composite" presStyleCnt="0"/>
      <dgm:spPr/>
    </dgm:pt>
    <dgm:pt modelId="{2FB471A8-1462-4D1B-B71E-42593F0D135C}" type="pres">
      <dgm:prSet presAssocID="{C26763D3-697D-4411-A89A-D4B088FE3509}" presName="background" presStyleLbl="node0" presStyleIdx="1" presStyleCnt="2"/>
      <dgm:spPr/>
    </dgm:pt>
    <dgm:pt modelId="{4F991879-77E9-4C2B-A46D-A65AA9D91C4F}" type="pres">
      <dgm:prSet presAssocID="{C26763D3-697D-4411-A89A-D4B088FE3509}" presName="text" presStyleLbl="fgAcc0" presStyleIdx="1" presStyleCnt="2">
        <dgm:presLayoutVars>
          <dgm:chPref val="3"/>
        </dgm:presLayoutVars>
      </dgm:prSet>
      <dgm:spPr/>
    </dgm:pt>
    <dgm:pt modelId="{998C82DA-3008-4BA2-A75A-4B50F4754294}" type="pres">
      <dgm:prSet presAssocID="{C26763D3-697D-4411-A89A-D4B088FE3509}" presName="hierChild2" presStyleCnt="0"/>
      <dgm:spPr/>
    </dgm:pt>
  </dgm:ptLst>
  <dgm:cxnLst>
    <dgm:cxn modelId="{E92BBE17-7111-408F-859E-2A15294E16C0}" srcId="{267C1124-FAF4-4252-90A0-1503D67C8E6A}" destId="{C26763D3-697D-4411-A89A-D4B088FE3509}" srcOrd="1" destOrd="0" parTransId="{CB7095BB-33F6-496F-BDE2-A50A4143B894}" sibTransId="{7A951733-64C3-4F52-AE8E-F58AD2CDAA22}"/>
    <dgm:cxn modelId="{E8A6F0BB-4B4C-46EA-B506-B5C310A68553}" type="presOf" srcId="{ED274609-66B5-4E38-BEB0-21E46F42E976}" destId="{6B1B3722-81D0-4C8D-8511-E27925AE9675}" srcOrd="0" destOrd="0" presId="urn:microsoft.com/office/officeart/2005/8/layout/hierarchy1"/>
    <dgm:cxn modelId="{338EA6BF-B60A-4CFA-ACD6-62124495C4A0}" type="presOf" srcId="{267C1124-FAF4-4252-90A0-1503D67C8E6A}" destId="{0618B0FF-865C-4147-A327-330090101793}" srcOrd="0" destOrd="0" presId="urn:microsoft.com/office/officeart/2005/8/layout/hierarchy1"/>
    <dgm:cxn modelId="{C4F61CC3-AEE4-474F-A433-3AC10D16CAAE}" srcId="{267C1124-FAF4-4252-90A0-1503D67C8E6A}" destId="{ED274609-66B5-4E38-BEB0-21E46F42E976}" srcOrd="0" destOrd="0" parTransId="{E0EB68C1-BD15-4AB7-995A-C6B1013FCF58}" sibTransId="{98162138-7589-4BFF-A0FD-FC9DD7295AE8}"/>
    <dgm:cxn modelId="{9873CCE6-4636-458F-A071-B3CC64B12A46}" type="presOf" srcId="{C26763D3-697D-4411-A89A-D4B088FE3509}" destId="{4F991879-77E9-4C2B-A46D-A65AA9D91C4F}" srcOrd="0" destOrd="0" presId="urn:microsoft.com/office/officeart/2005/8/layout/hierarchy1"/>
    <dgm:cxn modelId="{2B1D37B2-94EE-4688-B6C8-FB0A0C1E58D0}" type="presParOf" srcId="{0618B0FF-865C-4147-A327-330090101793}" destId="{0493A663-1AF6-4678-87ED-D7A2BFD80633}" srcOrd="0" destOrd="0" presId="urn:microsoft.com/office/officeart/2005/8/layout/hierarchy1"/>
    <dgm:cxn modelId="{D636D5B4-7A13-4C03-8F4E-4A50E954F551}" type="presParOf" srcId="{0493A663-1AF6-4678-87ED-D7A2BFD80633}" destId="{FD0E2369-D977-482B-A32E-AD30A5879C9F}" srcOrd="0" destOrd="0" presId="urn:microsoft.com/office/officeart/2005/8/layout/hierarchy1"/>
    <dgm:cxn modelId="{E5069B7F-AB0E-4CB1-8C62-EA202163C3D7}" type="presParOf" srcId="{FD0E2369-D977-482B-A32E-AD30A5879C9F}" destId="{598554B1-1320-4D55-8C0D-1E4D4A78F8DA}" srcOrd="0" destOrd="0" presId="urn:microsoft.com/office/officeart/2005/8/layout/hierarchy1"/>
    <dgm:cxn modelId="{FBC9BE0B-22C4-4A33-8B0B-3A478467497B}" type="presParOf" srcId="{FD0E2369-D977-482B-A32E-AD30A5879C9F}" destId="{6B1B3722-81D0-4C8D-8511-E27925AE9675}" srcOrd="1" destOrd="0" presId="urn:microsoft.com/office/officeart/2005/8/layout/hierarchy1"/>
    <dgm:cxn modelId="{8A1E4E2F-76A2-4309-B9DB-E8D350872FE0}" type="presParOf" srcId="{0493A663-1AF6-4678-87ED-D7A2BFD80633}" destId="{6A59C5A7-3985-4552-8F6D-2FC673EF8809}" srcOrd="1" destOrd="0" presId="urn:microsoft.com/office/officeart/2005/8/layout/hierarchy1"/>
    <dgm:cxn modelId="{A68AC9D7-F73C-4F3B-934C-274383D79892}" type="presParOf" srcId="{0618B0FF-865C-4147-A327-330090101793}" destId="{DFC61AFC-C0FB-42EE-BF24-35C7CE3126AE}" srcOrd="1" destOrd="0" presId="urn:microsoft.com/office/officeart/2005/8/layout/hierarchy1"/>
    <dgm:cxn modelId="{F6757370-71AB-48EB-B6E1-08F7A70C6AA2}" type="presParOf" srcId="{DFC61AFC-C0FB-42EE-BF24-35C7CE3126AE}" destId="{2D56D6A6-546C-4092-ADDA-218AAEE7589D}" srcOrd="0" destOrd="0" presId="urn:microsoft.com/office/officeart/2005/8/layout/hierarchy1"/>
    <dgm:cxn modelId="{6F6E4857-DFF2-435F-A2A5-453AF7569829}" type="presParOf" srcId="{2D56D6A6-546C-4092-ADDA-218AAEE7589D}" destId="{2FB471A8-1462-4D1B-B71E-42593F0D135C}" srcOrd="0" destOrd="0" presId="urn:microsoft.com/office/officeart/2005/8/layout/hierarchy1"/>
    <dgm:cxn modelId="{63D3B9EE-961D-4DF9-AFE4-1FC4467377DB}" type="presParOf" srcId="{2D56D6A6-546C-4092-ADDA-218AAEE7589D}" destId="{4F991879-77E9-4C2B-A46D-A65AA9D91C4F}" srcOrd="1" destOrd="0" presId="urn:microsoft.com/office/officeart/2005/8/layout/hierarchy1"/>
    <dgm:cxn modelId="{31D5BBAB-DD1A-4CC1-9227-6963D20A9DB6}" type="presParOf" srcId="{DFC61AFC-C0FB-42EE-BF24-35C7CE3126AE}" destId="{998C82DA-3008-4BA2-A75A-4B50F47542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9430E4-D510-40DD-BD8D-8B5642C8008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B1D28D4-CA26-4726-860D-4CBB65B39AEA}">
      <dgm:prSet/>
      <dgm:spPr/>
      <dgm:t>
        <a:bodyPr/>
        <a:lstStyle/>
        <a:p>
          <a:r>
            <a:rPr lang="fi-FI" dirty="0"/>
            <a:t>Myönteisesti tai kielteisesti</a:t>
          </a:r>
          <a:endParaRPr lang="en-US" dirty="0"/>
        </a:p>
      </dgm:t>
    </dgm:pt>
    <dgm:pt modelId="{F19423FE-8D37-49CD-A432-0C4C8632F1F3}" type="parTrans" cxnId="{F0A72CA8-702E-4641-A214-C31ADEF4E7A2}">
      <dgm:prSet/>
      <dgm:spPr/>
      <dgm:t>
        <a:bodyPr/>
        <a:lstStyle/>
        <a:p>
          <a:endParaRPr lang="en-US"/>
        </a:p>
      </dgm:t>
    </dgm:pt>
    <dgm:pt modelId="{E9F5BB63-36ED-427F-99C7-405051F29FD4}" type="sibTrans" cxnId="{F0A72CA8-702E-4641-A214-C31ADEF4E7A2}">
      <dgm:prSet/>
      <dgm:spPr/>
      <dgm:t>
        <a:bodyPr/>
        <a:lstStyle/>
        <a:p>
          <a:endParaRPr lang="en-US"/>
        </a:p>
      </dgm:t>
    </dgm:pt>
    <dgm:pt modelId="{766A4BC4-8B1B-44F8-BC45-95A4BFD609CF}">
      <dgm:prSet/>
      <dgm:spPr/>
      <dgm:t>
        <a:bodyPr/>
        <a:lstStyle/>
        <a:p>
          <a:r>
            <a:rPr lang="fi-FI" dirty="0"/>
            <a:t>Suorasti tai epäsuorasti</a:t>
          </a:r>
          <a:endParaRPr lang="en-US" dirty="0"/>
        </a:p>
      </dgm:t>
    </dgm:pt>
    <dgm:pt modelId="{D9F09A61-FA51-4497-B2B9-F0A73A59C9B8}" type="parTrans" cxnId="{E4FD7B7B-6D32-458D-9A60-845CAF7C4493}">
      <dgm:prSet/>
      <dgm:spPr/>
      <dgm:t>
        <a:bodyPr/>
        <a:lstStyle/>
        <a:p>
          <a:endParaRPr lang="en-US"/>
        </a:p>
      </dgm:t>
    </dgm:pt>
    <dgm:pt modelId="{5B3B6B58-4F9E-4EFA-9DE5-B428510924CF}" type="sibTrans" cxnId="{E4FD7B7B-6D32-458D-9A60-845CAF7C4493}">
      <dgm:prSet/>
      <dgm:spPr/>
      <dgm:t>
        <a:bodyPr/>
        <a:lstStyle/>
        <a:p>
          <a:endParaRPr lang="en-US"/>
        </a:p>
      </dgm:t>
    </dgm:pt>
    <dgm:pt modelId="{358B0F05-1E5D-4714-ABA7-00646EBB0625}">
      <dgm:prSet phldr="0"/>
      <dgm:spPr/>
      <dgm:t>
        <a:bodyPr/>
        <a:lstStyle/>
        <a:p>
          <a:r>
            <a:rPr lang="fi-FI" dirty="0">
              <a:latin typeface="Calibri Light" panose="020F0302020204030204"/>
            </a:rPr>
            <a:t>Kokonaisvaltaisesti</a:t>
          </a:r>
        </a:p>
      </dgm:t>
    </dgm:pt>
    <dgm:pt modelId="{D1C0357E-D7C9-4706-AAD9-2669B24DA2FB}" type="parTrans" cxnId="{108D9423-E818-4982-805A-06805C2CCCE2}">
      <dgm:prSet/>
      <dgm:spPr/>
      <dgm:t>
        <a:bodyPr/>
        <a:lstStyle/>
        <a:p>
          <a:endParaRPr lang="fi-FI"/>
        </a:p>
      </dgm:t>
    </dgm:pt>
    <dgm:pt modelId="{7F11CABA-243B-46ED-830D-A77A1AB80E0C}" type="sibTrans" cxnId="{108D9423-E818-4982-805A-06805C2CCCE2}">
      <dgm:prSet/>
      <dgm:spPr/>
      <dgm:t>
        <a:bodyPr/>
        <a:lstStyle/>
        <a:p>
          <a:endParaRPr lang="fi-FI"/>
        </a:p>
      </dgm:t>
    </dgm:pt>
    <dgm:pt modelId="{F09A466E-9052-446D-BAAD-1D96CEFA0DA8}">
      <dgm:prSet phldr="0"/>
      <dgm:spPr/>
      <dgm:t>
        <a:bodyPr/>
        <a:lstStyle/>
        <a:p>
          <a:r>
            <a:rPr lang="fi-FI" dirty="0">
              <a:latin typeface="Calibri Light" panose="020F0302020204030204"/>
            </a:rPr>
            <a:t>Hetkellisesti tai pitkäkestoisesti</a:t>
          </a:r>
        </a:p>
      </dgm:t>
    </dgm:pt>
    <dgm:pt modelId="{05F8F16D-990C-4DBD-81C5-0DCA20852D91}" type="parTrans" cxnId="{9B9C7448-E5A7-4A91-AC8D-D9DEDB1CD560}">
      <dgm:prSet/>
      <dgm:spPr/>
      <dgm:t>
        <a:bodyPr/>
        <a:lstStyle/>
        <a:p>
          <a:endParaRPr lang="fi-FI"/>
        </a:p>
      </dgm:t>
    </dgm:pt>
    <dgm:pt modelId="{35C52111-4216-4761-A594-DE10A0019296}" type="sibTrans" cxnId="{9B9C7448-E5A7-4A91-AC8D-D9DEDB1CD560}">
      <dgm:prSet/>
      <dgm:spPr/>
      <dgm:t>
        <a:bodyPr/>
        <a:lstStyle/>
        <a:p>
          <a:endParaRPr lang="fi-FI"/>
        </a:p>
      </dgm:t>
    </dgm:pt>
    <dgm:pt modelId="{6A75BC9E-B2D0-4E14-8081-F092A9EBBD5F}">
      <dgm:prSet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Palautuvasti tai pysyvästi</a:t>
          </a:r>
        </a:p>
      </dgm:t>
    </dgm:pt>
    <dgm:pt modelId="{E40FE2E8-B126-4662-A250-57C793B3D9A4}" type="parTrans" cxnId="{514D568F-8BEF-4F62-B6D1-8EEAE92A88FE}">
      <dgm:prSet/>
      <dgm:spPr/>
      <dgm:t>
        <a:bodyPr/>
        <a:lstStyle/>
        <a:p>
          <a:endParaRPr lang="fi-FI"/>
        </a:p>
      </dgm:t>
    </dgm:pt>
    <dgm:pt modelId="{A04757FA-4C42-4591-B50B-F128EBF7DEC2}" type="sibTrans" cxnId="{514D568F-8BEF-4F62-B6D1-8EEAE92A88FE}">
      <dgm:prSet/>
      <dgm:spPr/>
      <dgm:t>
        <a:bodyPr/>
        <a:lstStyle/>
        <a:p>
          <a:endParaRPr lang="fi-FI"/>
        </a:p>
      </dgm:t>
    </dgm:pt>
    <dgm:pt modelId="{3AFD5464-6EB7-4D9A-9564-3836E916DD5C}">
      <dgm:prSet phldr="0"/>
      <dgm:spPr/>
      <dgm:t>
        <a:bodyPr/>
        <a:lstStyle/>
        <a:p>
          <a:pPr rtl="0"/>
          <a:r>
            <a:rPr lang="fi-FI" dirty="0">
              <a:latin typeface="Calibri Light" panose="020F0302020204030204"/>
            </a:rPr>
            <a:t>Toisiaan heikentäen tai vahvistaen</a:t>
          </a:r>
        </a:p>
      </dgm:t>
    </dgm:pt>
    <dgm:pt modelId="{68ECD4BE-A416-403B-9802-DBAAB125EB91}" type="parTrans" cxnId="{1B7AB7F2-0D31-4930-95ED-8847ADAE5757}">
      <dgm:prSet/>
      <dgm:spPr/>
      <dgm:t>
        <a:bodyPr/>
        <a:lstStyle/>
        <a:p>
          <a:endParaRPr lang="fi-FI"/>
        </a:p>
      </dgm:t>
    </dgm:pt>
    <dgm:pt modelId="{A95142FA-F735-4E3E-A787-383641D63445}" type="sibTrans" cxnId="{1B7AB7F2-0D31-4930-95ED-8847ADAE5757}">
      <dgm:prSet/>
      <dgm:spPr/>
      <dgm:t>
        <a:bodyPr/>
        <a:lstStyle/>
        <a:p>
          <a:endParaRPr lang="fi-FI"/>
        </a:p>
      </dgm:t>
    </dgm:pt>
    <dgm:pt modelId="{CB9E3AD1-204F-4154-BAD5-52822F223DFB}">
      <dgm:prSet phldr="0"/>
      <dgm:spPr/>
      <dgm:t>
        <a:bodyPr/>
        <a:lstStyle/>
        <a:p>
          <a:r>
            <a:rPr lang="fi-FI" dirty="0">
              <a:latin typeface="Calibri Light" panose="020F0302020204030204"/>
            </a:rPr>
            <a:t>Sattumanvaraisesti</a:t>
          </a:r>
        </a:p>
      </dgm:t>
    </dgm:pt>
    <dgm:pt modelId="{56E7B94F-DA60-46E9-8A23-FD4CE116F7D2}" type="parTrans" cxnId="{002FBABC-DE61-4525-8A32-1E603A8BADB6}">
      <dgm:prSet/>
      <dgm:spPr/>
      <dgm:t>
        <a:bodyPr/>
        <a:lstStyle/>
        <a:p>
          <a:endParaRPr lang="fi-FI"/>
        </a:p>
      </dgm:t>
    </dgm:pt>
    <dgm:pt modelId="{1A4A79BC-A840-4422-BC96-D16E434C5C95}" type="sibTrans" cxnId="{002FBABC-DE61-4525-8A32-1E603A8BADB6}">
      <dgm:prSet/>
      <dgm:spPr/>
      <dgm:t>
        <a:bodyPr/>
        <a:lstStyle/>
        <a:p>
          <a:endParaRPr lang="fi-FI"/>
        </a:p>
      </dgm:t>
    </dgm:pt>
    <dgm:pt modelId="{EEC2C4D0-0930-4094-99EA-BAEBC03DB150}" type="pres">
      <dgm:prSet presAssocID="{609430E4-D510-40DD-BD8D-8B5642C8008D}" presName="linear" presStyleCnt="0">
        <dgm:presLayoutVars>
          <dgm:animLvl val="lvl"/>
          <dgm:resizeHandles val="exact"/>
        </dgm:presLayoutVars>
      </dgm:prSet>
      <dgm:spPr/>
    </dgm:pt>
    <dgm:pt modelId="{AE69E11C-774B-4E81-A699-A747E6D7E693}" type="pres">
      <dgm:prSet presAssocID="{FB1D28D4-CA26-4726-860D-4CBB65B39AEA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89DCAB46-6382-42E2-84B6-A8EAFDD433BD}" type="pres">
      <dgm:prSet presAssocID="{E9F5BB63-36ED-427F-99C7-405051F29FD4}" presName="spacer" presStyleCnt="0"/>
      <dgm:spPr/>
    </dgm:pt>
    <dgm:pt modelId="{058ED046-135C-424F-A081-21C8A354D355}" type="pres">
      <dgm:prSet presAssocID="{766A4BC4-8B1B-44F8-BC45-95A4BFD609CF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9BFCEE0E-F8E9-47C8-8F74-5B53721B9CA4}" type="pres">
      <dgm:prSet presAssocID="{5B3B6B58-4F9E-4EFA-9DE5-B428510924CF}" presName="spacer" presStyleCnt="0"/>
      <dgm:spPr/>
    </dgm:pt>
    <dgm:pt modelId="{151B5C9A-2113-405E-946A-72A41A3F69F3}" type="pres">
      <dgm:prSet presAssocID="{358B0F05-1E5D-4714-ABA7-00646EBB0625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D1B32BA3-883E-4532-8020-C8704C085E19}" type="pres">
      <dgm:prSet presAssocID="{7F11CABA-243B-46ED-830D-A77A1AB80E0C}" presName="spacer" presStyleCnt="0"/>
      <dgm:spPr/>
    </dgm:pt>
    <dgm:pt modelId="{30F9897B-2B2C-4ED9-BAEB-4168A288839A}" type="pres">
      <dgm:prSet presAssocID="{F09A466E-9052-446D-BAAD-1D96CEFA0DA8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8DE6C4E-B407-4B2B-A860-064C47DE6577}" type="pres">
      <dgm:prSet presAssocID="{35C52111-4216-4761-A594-DE10A0019296}" presName="spacer" presStyleCnt="0"/>
      <dgm:spPr/>
    </dgm:pt>
    <dgm:pt modelId="{7EB32506-ADF5-437D-AE88-C3419A58A936}" type="pres">
      <dgm:prSet presAssocID="{6A75BC9E-B2D0-4E14-8081-F092A9EBBD5F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4DF327AA-72F3-46C0-B18F-F0A1762AF052}" type="pres">
      <dgm:prSet presAssocID="{A04757FA-4C42-4591-B50B-F128EBF7DEC2}" presName="spacer" presStyleCnt="0"/>
      <dgm:spPr/>
    </dgm:pt>
    <dgm:pt modelId="{0F167B2C-E19F-4722-B3F1-66F568C5C058}" type="pres">
      <dgm:prSet presAssocID="{3AFD5464-6EB7-4D9A-9564-3836E916DD5C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1C5B58B-21BB-4F33-BBA3-A40C210E9A42}" type="pres">
      <dgm:prSet presAssocID="{A95142FA-F735-4E3E-A787-383641D63445}" presName="spacer" presStyleCnt="0"/>
      <dgm:spPr/>
    </dgm:pt>
    <dgm:pt modelId="{37DB39BB-FEE1-4008-8D55-B9C9BDF50308}" type="pres">
      <dgm:prSet presAssocID="{CB9E3AD1-204F-4154-BAD5-52822F223DFB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108D9423-E818-4982-805A-06805C2CCCE2}" srcId="{609430E4-D510-40DD-BD8D-8B5642C8008D}" destId="{358B0F05-1E5D-4714-ABA7-00646EBB0625}" srcOrd="2" destOrd="0" parTransId="{D1C0357E-D7C9-4706-AAD9-2669B24DA2FB}" sibTransId="{7F11CABA-243B-46ED-830D-A77A1AB80E0C}"/>
    <dgm:cxn modelId="{0A44122A-BD02-46CE-848F-21EC4ED85742}" type="presOf" srcId="{358B0F05-1E5D-4714-ABA7-00646EBB0625}" destId="{151B5C9A-2113-405E-946A-72A41A3F69F3}" srcOrd="0" destOrd="0" presId="urn:microsoft.com/office/officeart/2005/8/layout/vList2"/>
    <dgm:cxn modelId="{9C56293E-6629-4A9C-AFAF-F967128729E5}" type="presOf" srcId="{FB1D28D4-CA26-4726-860D-4CBB65B39AEA}" destId="{AE69E11C-774B-4E81-A699-A747E6D7E693}" srcOrd="0" destOrd="0" presId="urn:microsoft.com/office/officeart/2005/8/layout/vList2"/>
    <dgm:cxn modelId="{9B9C7448-E5A7-4A91-AC8D-D9DEDB1CD560}" srcId="{609430E4-D510-40DD-BD8D-8B5642C8008D}" destId="{F09A466E-9052-446D-BAAD-1D96CEFA0DA8}" srcOrd="3" destOrd="0" parTransId="{05F8F16D-990C-4DBD-81C5-0DCA20852D91}" sibTransId="{35C52111-4216-4761-A594-DE10A0019296}"/>
    <dgm:cxn modelId="{E24FF353-F720-4EDC-8472-7CBFDA217B21}" type="presOf" srcId="{609430E4-D510-40DD-BD8D-8B5642C8008D}" destId="{EEC2C4D0-0930-4094-99EA-BAEBC03DB150}" srcOrd="0" destOrd="0" presId="urn:microsoft.com/office/officeart/2005/8/layout/vList2"/>
    <dgm:cxn modelId="{E4FD7B7B-6D32-458D-9A60-845CAF7C4493}" srcId="{609430E4-D510-40DD-BD8D-8B5642C8008D}" destId="{766A4BC4-8B1B-44F8-BC45-95A4BFD609CF}" srcOrd="1" destOrd="0" parTransId="{D9F09A61-FA51-4497-B2B9-F0A73A59C9B8}" sibTransId="{5B3B6B58-4F9E-4EFA-9DE5-B428510924CF}"/>
    <dgm:cxn modelId="{AC311380-C43C-441D-ACA4-1B1437E19D55}" type="presOf" srcId="{6A75BC9E-B2D0-4E14-8081-F092A9EBBD5F}" destId="{7EB32506-ADF5-437D-AE88-C3419A58A936}" srcOrd="0" destOrd="0" presId="urn:microsoft.com/office/officeart/2005/8/layout/vList2"/>
    <dgm:cxn modelId="{2F49EA83-3CF4-46EC-B2FA-E061CA57584B}" type="presOf" srcId="{766A4BC4-8B1B-44F8-BC45-95A4BFD609CF}" destId="{058ED046-135C-424F-A081-21C8A354D355}" srcOrd="0" destOrd="0" presId="urn:microsoft.com/office/officeart/2005/8/layout/vList2"/>
    <dgm:cxn modelId="{514D568F-8BEF-4F62-B6D1-8EEAE92A88FE}" srcId="{609430E4-D510-40DD-BD8D-8B5642C8008D}" destId="{6A75BC9E-B2D0-4E14-8081-F092A9EBBD5F}" srcOrd="4" destOrd="0" parTransId="{E40FE2E8-B126-4662-A250-57C793B3D9A4}" sibTransId="{A04757FA-4C42-4591-B50B-F128EBF7DEC2}"/>
    <dgm:cxn modelId="{E0FF35A4-BAA2-45C7-97AA-969F7F4B939E}" type="presOf" srcId="{CB9E3AD1-204F-4154-BAD5-52822F223DFB}" destId="{37DB39BB-FEE1-4008-8D55-B9C9BDF50308}" srcOrd="0" destOrd="0" presId="urn:microsoft.com/office/officeart/2005/8/layout/vList2"/>
    <dgm:cxn modelId="{F0A72CA8-702E-4641-A214-C31ADEF4E7A2}" srcId="{609430E4-D510-40DD-BD8D-8B5642C8008D}" destId="{FB1D28D4-CA26-4726-860D-4CBB65B39AEA}" srcOrd="0" destOrd="0" parTransId="{F19423FE-8D37-49CD-A432-0C4C8632F1F3}" sibTransId="{E9F5BB63-36ED-427F-99C7-405051F29FD4}"/>
    <dgm:cxn modelId="{002FBABC-DE61-4525-8A32-1E603A8BADB6}" srcId="{609430E4-D510-40DD-BD8D-8B5642C8008D}" destId="{CB9E3AD1-204F-4154-BAD5-52822F223DFB}" srcOrd="6" destOrd="0" parTransId="{56E7B94F-DA60-46E9-8A23-FD4CE116F7D2}" sibTransId="{1A4A79BC-A840-4422-BC96-D16E434C5C95}"/>
    <dgm:cxn modelId="{0C7EDEF1-2DBF-4205-894F-5B4F0D743C29}" type="presOf" srcId="{F09A466E-9052-446D-BAAD-1D96CEFA0DA8}" destId="{30F9897B-2B2C-4ED9-BAEB-4168A288839A}" srcOrd="0" destOrd="0" presId="urn:microsoft.com/office/officeart/2005/8/layout/vList2"/>
    <dgm:cxn modelId="{1B7AB7F2-0D31-4930-95ED-8847ADAE5757}" srcId="{609430E4-D510-40DD-BD8D-8B5642C8008D}" destId="{3AFD5464-6EB7-4D9A-9564-3836E916DD5C}" srcOrd="5" destOrd="0" parTransId="{68ECD4BE-A416-403B-9802-DBAAB125EB91}" sibTransId="{A95142FA-F735-4E3E-A787-383641D63445}"/>
    <dgm:cxn modelId="{226223F8-FCA6-4E21-BF6B-4108EAC8243C}" type="presOf" srcId="{3AFD5464-6EB7-4D9A-9564-3836E916DD5C}" destId="{0F167B2C-E19F-4722-B3F1-66F568C5C058}" srcOrd="0" destOrd="0" presId="urn:microsoft.com/office/officeart/2005/8/layout/vList2"/>
    <dgm:cxn modelId="{E49F6EBB-41B4-4F62-B9A5-12B351F34385}" type="presParOf" srcId="{EEC2C4D0-0930-4094-99EA-BAEBC03DB150}" destId="{AE69E11C-774B-4E81-A699-A747E6D7E693}" srcOrd="0" destOrd="0" presId="urn:microsoft.com/office/officeart/2005/8/layout/vList2"/>
    <dgm:cxn modelId="{696FE5F7-0656-4D9A-9939-67D78FB7C663}" type="presParOf" srcId="{EEC2C4D0-0930-4094-99EA-BAEBC03DB150}" destId="{89DCAB46-6382-42E2-84B6-A8EAFDD433BD}" srcOrd="1" destOrd="0" presId="urn:microsoft.com/office/officeart/2005/8/layout/vList2"/>
    <dgm:cxn modelId="{81E2A33B-EB9C-48D0-AF71-EB22EDEE0B39}" type="presParOf" srcId="{EEC2C4D0-0930-4094-99EA-BAEBC03DB150}" destId="{058ED046-135C-424F-A081-21C8A354D355}" srcOrd="2" destOrd="0" presId="urn:microsoft.com/office/officeart/2005/8/layout/vList2"/>
    <dgm:cxn modelId="{D4C522C0-BB6A-449E-8928-37A9553DE5A5}" type="presParOf" srcId="{EEC2C4D0-0930-4094-99EA-BAEBC03DB150}" destId="{9BFCEE0E-F8E9-47C8-8F74-5B53721B9CA4}" srcOrd="3" destOrd="0" presId="urn:microsoft.com/office/officeart/2005/8/layout/vList2"/>
    <dgm:cxn modelId="{2A990C2C-35A3-40BF-A50A-C6F29278F1D2}" type="presParOf" srcId="{EEC2C4D0-0930-4094-99EA-BAEBC03DB150}" destId="{151B5C9A-2113-405E-946A-72A41A3F69F3}" srcOrd="4" destOrd="0" presId="urn:microsoft.com/office/officeart/2005/8/layout/vList2"/>
    <dgm:cxn modelId="{03518A1B-1199-49EB-BCCD-B01DD2F6B10D}" type="presParOf" srcId="{EEC2C4D0-0930-4094-99EA-BAEBC03DB150}" destId="{D1B32BA3-883E-4532-8020-C8704C085E19}" srcOrd="5" destOrd="0" presId="urn:microsoft.com/office/officeart/2005/8/layout/vList2"/>
    <dgm:cxn modelId="{DD5A4836-05FA-465C-B772-2D052A2F0E93}" type="presParOf" srcId="{EEC2C4D0-0930-4094-99EA-BAEBC03DB150}" destId="{30F9897B-2B2C-4ED9-BAEB-4168A288839A}" srcOrd="6" destOrd="0" presId="urn:microsoft.com/office/officeart/2005/8/layout/vList2"/>
    <dgm:cxn modelId="{BAF367BB-0FA8-43A2-9075-49B7431197DF}" type="presParOf" srcId="{EEC2C4D0-0930-4094-99EA-BAEBC03DB150}" destId="{78DE6C4E-B407-4B2B-A860-064C47DE6577}" srcOrd="7" destOrd="0" presId="urn:microsoft.com/office/officeart/2005/8/layout/vList2"/>
    <dgm:cxn modelId="{F5887CA2-41AF-4C82-AA7C-2D8610701B20}" type="presParOf" srcId="{EEC2C4D0-0930-4094-99EA-BAEBC03DB150}" destId="{7EB32506-ADF5-437D-AE88-C3419A58A936}" srcOrd="8" destOrd="0" presId="urn:microsoft.com/office/officeart/2005/8/layout/vList2"/>
    <dgm:cxn modelId="{3F0F95A2-B8F6-4C48-9EEE-6181DE349F20}" type="presParOf" srcId="{EEC2C4D0-0930-4094-99EA-BAEBC03DB150}" destId="{4DF327AA-72F3-46C0-B18F-F0A1762AF052}" srcOrd="9" destOrd="0" presId="urn:microsoft.com/office/officeart/2005/8/layout/vList2"/>
    <dgm:cxn modelId="{1E8AD6DE-7400-44A6-A373-6B8643DE377E}" type="presParOf" srcId="{EEC2C4D0-0930-4094-99EA-BAEBC03DB150}" destId="{0F167B2C-E19F-4722-B3F1-66F568C5C058}" srcOrd="10" destOrd="0" presId="urn:microsoft.com/office/officeart/2005/8/layout/vList2"/>
    <dgm:cxn modelId="{82444F59-1E57-4F61-A460-1F2FD1F88198}" type="presParOf" srcId="{EEC2C4D0-0930-4094-99EA-BAEBC03DB150}" destId="{B1C5B58B-21BB-4F33-BBA3-A40C210E9A42}" srcOrd="11" destOrd="0" presId="urn:microsoft.com/office/officeart/2005/8/layout/vList2"/>
    <dgm:cxn modelId="{889F240A-0987-42AF-9BC5-4BDFA77C6CC2}" type="presParOf" srcId="{EEC2C4D0-0930-4094-99EA-BAEBC03DB150}" destId="{37DB39BB-FEE1-4008-8D55-B9C9BDF50308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5526F8-8008-437B-BBA3-B4537AE8FDC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0867F5A-8904-45CF-8948-CF5AA9EB19B8}">
      <dgm:prSet/>
      <dgm:spPr/>
      <dgm:t>
        <a:bodyPr/>
        <a:lstStyle/>
        <a:p>
          <a:r>
            <a:rPr lang="fi-FI" dirty="0"/>
            <a:t>Positiiviset varhaiset ihmissuhteet</a:t>
          </a:r>
          <a:endParaRPr lang="en-US" dirty="0"/>
        </a:p>
      </dgm:t>
    </dgm:pt>
    <dgm:pt modelId="{BFC336C6-929F-462B-B6C9-F041F29394A5}" type="parTrans" cxnId="{982D8EA5-59B6-4F95-B38B-28EBA6A8B169}">
      <dgm:prSet/>
      <dgm:spPr/>
      <dgm:t>
        <a:bodyPr/>
        <a:lstStyle/>
        <a:p>
          <a:endParaRPr lang="en-US"/>
        </a:p>
      </dgm:t>
    </dgm:pt>
    <dgm:pt modelId="{A3CFF933-8C66-4C56-9E94-6EDF1F507AF3}" type="sibTrans" cxnId="{982D8EA5-59B6-4F95-B38B-28EBA6A8B169}">
      <dgm:prSet/>
      <dgm:spPr/>
      <dgm:t>
        <a:bodyPr/>
        <a:lstStyle/>
        <a:p>
          <a:endParaRPr lang="en-US"/>
        </a:p>
      </dgm:t>
    </dgm:pt>
    <dgm:pt modelId="{48CC5A96-C32B-4BAC-A882-B25B2BFF5B67}">
      <dgm:prSet/>
      <dgm:spPr/>
      <dgm:t>
        <a:bodyPr/>
        <a:lstStyle/>
        <a:p>
          <a:r>
            <a:rPr lang="fi-FI" dirty="0"/>
            <a:t>Myönteinen minäkuva</a:t>
          </a:r>
          <a:endParaRPr lang="en-US" dirty="0"/>
        </a:p>
      </dgm:t>
    </dgm:pt>
    <dgm:pt modelId="{E1BB96DB-1830-43E8-9FCB-BDEED6D71C28}" type="parTrans" cxnId="{4479F441-9EF7-45BC-822D-D0DDEE64A763}">
      <dgm:prSet/>
      <dgm:spPr/>
      <dgm:t>
        <a:bodyPr/>
        <a:lstStyle/>
        <a:p>
          <a:endParaRPr lang="en-US"/>
        </a:p>
      </dgm:t>
    </dgm:pt>
    <dgm:pt modelId="{126FFFD1-66AB-4118-B07B-B751E04AC3B0}" type="sibTrans" cxnId="{4479F441-9EF7-45BC-822D-D0DDEE64A763}">
      <dgm:prSet/>
      <dgm:spPr/>
      <dgm:t>
        <a:bodyPr/>
        <a:lstStyle/>
        <a:p>
          <a:endParaRPr lang="en-US"/>
        </a:p>
      </dgm:t>
    </dgm:pt>
    <dgm:pt modelId="{0123E835-BC80-4F30-BEFE-E9BCFF0374B2}">
      <dgm:prSet/>
      <dgm:spPr/>
      <dgm:t>
        <a:bodyPr/>
        <a:lstStyle/>
        <a:p>
          <a:r>
            <a:rPr lang="fi-FI"/>
            <a:t>Terve itsetunto</a:t>
          </a:r>
          <a:endParaRPr lang="en-US"/>
        </a:p>
      </dgm:t>
    </dgm:pt>
    <dgm:pt modelId="{EE1FA7D0-FCF4-411A-B4E0-1854C049C364}" type="parTrans" cxnId="{A1B00E79-D805-4682-8FD3-F9B75B1CF473}">
      <dgm:prSet/>
      <dgm:spPr/>
      <dgm:t>
        <a:bodyPr/>
        <a:lstStyle/>
        <a:p>
          <a:endParaRPr lang="en-US"/>
        </a:p>
      </dgm:t>
    </dgm:pt>
    <dgm:pt modelId="{C34A0D35-A9B0-4B28-AEC5-497A933C51BC}" type="sibTrans" cxnId="{A1B00E79-D805-4682-8FD3-F9B75B1CF473}">
      <dgm:prSet/>
      <dgm:spPr/>
      <dgm:t>
        <a:bodyPr/>
        <a:lstStyle/>
        <a:p>
          <a:endParaRPr lang="en-US"/>
        </a:p>
      </dgm:t>
    </dgm:pt>
    <dgm:pt modelId="{1E2CDF97-0491-447E-87E1-153A6190A53E}">
      <dgm:prSet/>
      <dgm:spPr/>
      <dgm:t>
        <a:bodyPr/>
        <a:lstStyle/>
        <a:p>
          <a:r>
            <a:rPr lang="fi-FI"/>
            <a:t>Myönteinen asenne elämään</a:t>
          </a:r>
          <a:endParaRPr lang="en-US"/>
        </a:p>
      </dgm:t>
    </dgm:pt>
    <dgm:pt modelId="{44D835BB-8669-4ACE-9F09-88C594119681}" type="parTrans" cxnId="{4B421314-1179-4D46-8667-C427C6AA135F}">
      <dgm:prSet/>
      <dgm:spPr/>
      <dgm:t>
        <a:bodyPr/>
        <a:lstStyle/>
        <a:p>
          <a:endParaRPr lang="en-US"/>
        </a:p>
      </dgm:t>
    </dgm:pt>
    <dgm:pt modelId="{C19A7D84-03CE-493B-8240-58736A4C38FA}" type="sibTrans" cxnId="{4B421314-1179-4D46-8667-C427C6AA135F}">
      <dgm:prSet/>
      <dgm:spPr/>
      <dgm:t>
        <a:bodyPr/>
        <a:lstStyle/>
        <a:p>
          <a:endParaRPr lang="en-US"/>
        </a:p>
      </dgm:t>
    </dgm:pt>
    <dgm:pt modelId="{E453316C-9388-48D0-A824-56BA19F33E48}">
      <dgm:prSet/>
      <dgm:spPr/>
      <dgm:t>
        <a:bodyPr/>
        <a:lstStyle/>
        <a:p>
          <a:r>
            <a:rPr lang="fi-FI"/>
            <a:t>Resilienssikyky</a:t>
          </a:r>
          <a:endParaRPr lang="en-US"/>
        </a:p>
      </dgm:t>
    </dgm:pt>
    <dgm:pt modelId="{7366AD92-4107-48AD-A609-53036EF34431}" type="parTrans" cxnId="{EAB8792A-F258-47CD-A02C-21EF343A103D}">
      <dgm:prSet/>
      <dgm:spPr/>
      <dgm:t>
        <a:bodyPr/>
        <a:lstStyle/>
        <a:p>
          <a:endParaRPr lang="en-US"/>
        </a:p>
      </dgm:t>
    </dgm:pt>
    <dgm:pt modelId="{AC470DCF-5140-48B3-AEFE-6755C1814F7D}" type="sibTrans" cxnId="{EAB8792A-F258-47CD-A02C-21EF343A103D}">
      <dgm:prSet/>
      <dgm:spPr/>
      <dgm:t>
        <a:bodyPr/>
        <a:lstStyle/>
        <a:p>
          <a:endParaRPr lang="en-US"/>
        </a:p>
      </dgm:t>
    </dgm:pt>
    <dgm:pt modelId="{956992DD-89E4-403A-BA2D-442C7B45A6AB}">
      <dgm:prSet/>
      <dgm:spPr/>
      <dgm:t>
        <a:bodyPr/>
        <a:lstStyle/>
        <a:p>
          <a:r>
            <a:rPr lang="fi-FI"/>
            <a:t>Arjen hallinta ja elintavat</a:t>
          </a:r>
          <a:endParaRPr lang="en-US"/>
        </a:p>
      </dgm:t>
    </dgm:pt>
    <dgm:pt modelId="{DB4514F9-ACDB-4E75-8267-03D3C3BD7BDA}" type="parTrans" cxnId="{5B335FB1-A41D-4C75-8FA6-412C33616A15}">
      <dgm:prSet/>
      <dgm:spPr/>
      <dgm:t>
        <a:bodyPr/>
        <a:lstStyle/>
        <a:p>
          <a:endParaRPr lang="en-US"/>
        </a:p>
      </dgm:t>
    </dgm:pt>
    <dgm:pt modelId="{888CD6BB-62BA-44FB-B901-88A22EA08B24}" type="sibTrans" cxnId="{5B335FB1-A41D-4C75-8FA6-412C33616A15}">
      <dgm:prSet/>
      <dgm:spPr/>
      <dgm:t>
        <a:bodyPr/>
        <a:lstStyle/>
        <a:p>
          <a:endParaRPr lang="en-US"/>
        </a:p>
      </dgm:t>
    </dgm:pt>
    <dgm:pt modelId="{D204DAF8-430D-4077-8002-61D07224DD2F}">
      <dgm:prSet/>
      <dgm:spPr/>
      <dgm:t>
        <a:bodyPr/>
        <a:lstStyle/>
        <a:p>
          <a:r>
            <a:rPr lang="fi-FI"/>
            <a:t>Toimivat ongelmanratkaisutaidot</a:t>
          </a:r>
          <a:endParaRPr lang="en-US"/>
        </a:p>
      </dgm:t>
    </dgm:pt>
    <dgm:pt modelId="{B71F5FDC-6051-403B-B2DE-BBFF92651DD7}" type="parTrans" cxnId="{32D40E76-0C27-421C-9F8E-65662D47D18C}">
      <dgm:prSet/>
      <dgm:spPr/>
      <dgm:t>
        <a:bodyPr/>
        <a:lstStyle/>
        <a:p>
          <a:endParaRPr lang="en-US"/>
        </a:p>
      </dgm:t>
    </dgm:pt>
    <dgm:pt modelId="{EC41C307-B1EE-448E-AA1E-0D43DD09ACE9}" type="sibTrans" cxnId="{32D40E76-0C27-421C-9F8E-65662D47D18C}">
      <dgm:prSet/>
      <dgm:spPr/>
      <dgm:t>
        <a:bodyPr/>
        <a:lstStyle/>
        <a:p>
          <a:endParaRPr lang="en-US"/>
        </a:p>
      </dgm:t>
    </dgm:pt>
    <dgm:pt modelId="{C0314625-C76F-4208-B278-162B2A929908}">
      <dgm:prSet/>
      <dgm:spPr/>
      <dgm:t>
        <a:bodyPr/>
        <a:lstStyle/>
        <a:p>
          <a:r>
            <a:rPr lang="fi-FI"/>
            <a:t>Hyväksytyksi tulemisen tunne ja mahdollisuus vaikuttaa</a:t>
          </a:r>
          <a:endParaRPr lang="en-US"/>
        </a:p>
      </dgm:t>
    </dgm:pt>
    <dgm:pt modelId="{27C480B0-69F1-4174-9CF3-2444D9D1EA2E}" type="parTrans" cxnId="{4E34DD71-1F3A-42A0-81C0-48FD0A3BEF16}">
      <dgm:prSet/>
      <dgm:spPr/>
      <dgm:t>
        <a:bodyPr/>
        <a:lstStyle/>
        <a:p>
          <a:endParaRPr lang="en-US"/>
        </a:p>
      </dgm:t>
    </dgm:pt>
    <dgm:pt modelId="{4A046205-D71A-4EF0-9330-F914860F0A65}" type="sibTrans" cxnId="{4E34DD71-1F3A-42A0-81C0-48FD0A3BEF16}">
      <dgm:prSet/>
      <dgm:spPr/>
      <dgm:t>
        <a:bodyPr/>
        <a:lstStyle/>
        <a:p>
          <a:endParaRPr lang="en-US"/>
        </a:p>
      </dgm:t>
    </dgm:pt>
    <dgm:pt modelId="{C6362DB1-4B7F-4316-AD0C-3948ADEC0EA7}">
      <dgm:prSet/>
      <dgm:spPr/>
      <dgm:t>
        <a:bodyPr/>
        <a:lstStyle/>
        <a:p>
          <a:r>
            <a:rPr lang="fi-FI"/>
            <a:t>Sosiaalinen tuki</a:t>
          </a:r>
          <a:endParaRPr lang="en-US"/>
        </a:p>
      </dgm:t>
    </dgm:pt>
    <dgm:pt modelId="{86DA8942-5E29-4FC6-AB4D-0E73F36EAF2D}" type="parTrans" cxnId="{3ECB2F74-68F7-42BE-8CF5-8E9C0258CFCF}">
      <dgm:prSet/>
      <dgm:spPr/>
      <dgm:t>
        <a:bodyPr/>
        <a:lstStyle/>
        <a:p>
          <a:endParaRPr lang="en-US"/>
        </a:p>
      </dgm:t>
    </dgm:pt>
    <dgm:pt modelId="{A904665F-90FB-4C93-A3A6-0B04D091B149}" type="sibTrans" cxnId="{3ECB2F74-68F7-42BE-8CF5-8E9C0258CFCF}">
      <dgm:prSet/>
      <dgm:spPr/>
      <dgm:t>
        <a:bodyPr/>
        <a:lstStyle/>
        <a:p>
          <a:endParaRPr lang="en-US"/>
        </a:p>
      </dgm:t>
    </dgm:pt>
    <dgm:pt modelId="{2D8AD5A4-8986-410E-8E8C-8B17CBC7296F}">
      <dgm:prSet/>
      <dgm:spPr/>
      <dgm:t>
        <a:bodyPr/>
        <a:lstStyle/>
        <a:p>
          <a:r>
            <a:rPr lang="fi-FI"/>
            <a:t>koulutusmahdollisuudet</a:t>
          </a:r>
          <a:endParaRPr lang="en-US"/>
        </a:p>
      </dgm:t>
    </dgm:pt>
    <dgm:pt modelId="{FF006278-E1BC-41C3-9E72-83F38F6E6FF1}" type="parTrans" cxnId="{59CFE618-6BCD-46C6-B98A-9A7B5E9AAFDB}">
      <dgm:prSet/>
      <dgm:spPr/>
      <dgm:t>
        <a:bodyPr/>
        <a:lstStyle/>
        <a:p>
          <a:endParaRPr lang="en-US"/>
        </a:p>
      </dgm:t>
    </dgm:pt>
    <dgm:pt modelId="{850B2169-CEC0-4A03-A9B8-254DA3A396F7}" type="sibTrans" cxnId="{59CFE618-6BCD-46C6-B98A-9A7B5E9AAFDB}">
      <dgm:prSet/>
      <dgm:spPr/>
      <dgm:t>
        <a:bodyPr/>
        <a:lstStyle/>
        <a:p>
          <a:endParaRPr lang="en-US"/>
        </a:p>
      </dgm:t>
    </dgm:pt>
    <dgm:pt modelId="{83CBA16F-111E-4999-9007-B949E5C28066}">
      <dgm:prSet/>
      <dgm:spPr/>
      <dgm:t>
        <a:bodyPr/>
        <a:lstStyle/>
        <a:p>
          <a:r>
            <a:rPr lang="fi-FI"/>
            <a:t>Riittävä toimeentulo</a:t>
          </a:r>
          <a:endParaRPr lang="en-US"/>
        </a:p>
      </dgm:t>
    </dgm:pt>
    <dgm:pt modelId="{C8CABC51-EC4A-477B-B845-6082A4242EFB}" type="parTrans" cxnId="{08971BE6-E579-4B8D-A120-116D0CCD399F}">
      <dgm:prSet/>
      <dgm:spPr/>
      <dgm:t>
        <a:bodyPr/>
        <a:lstStyle/>
        <a:p>
          <a:endParaRPr lang="en-US"/>
        </a:p>
      </dgm:t>
    </dgm:pt>
    <dgm:pt modelId="{6FF8E9F7-68C4-45AB-9282-2A5541297C07}" type="sibTrans" cxnId="{08971BE6-E579-4B8D-A120-116D0CCD399F}">
      <dgm:prSet/>
      <dgm:spPr/>
      <dgm:t>
        <a:bodyPr/>
        <a:lstStyle/>
        <a:p>
          <a:endParaRPr lang="en-US"/>
        </a:p>
      </dgm:t>
    </dgm:pt>
    <dgm:pt modelId="{91868D64-4FF7-4676-819E-A2B73C935696}">
      <dgm:prSet/>
      <dgm:spPr/>
      <dgm:t>
        <a:bodyPr/>
        <a:lstStyle/>
        <a:p>
          <a:r>
            <a:rPr lang="fi-FI"/>
            <a:t>Kyky hakea ajoissa apua mielenterveyden heikentyessä</a:t>
          </a:r>
          <a:endParaRPr lang="en-US"/>
        </a:p>
      </dgm:t>
    </dgm:pt>
    <dgm:pt modelId="{CED83BA2-B900-4F63-9814-8AF0147C7D10}" type="parTrans" cxnId="{FEFA9070-D8CB-42EE-A7D5-36CEDFCED587}">
      <dgm:prSet/>
      <dgm:spPr/>
      <dgm:t>
        <a:bodyPr/>
        <a:lstStyle/>
        <a:p>
          <a:endParaRPr lang="en-US"/>
        </a:p>
      </dgm:t>
    </dgm:pt>
    <dgm:pt modelId="{03ECE4AA-060A-4A52-AE33-CF66FFC38965}" type="sibTrans" cxnId="{FEFA9070-D8CB-42EE-A7D5-36CEDFCED587}">
      <dgm:prSet/>
      <dgm:spPr/>
      <dgm:t>
        <a:bodyPr/>
        <a:lstStyle/>
        <a:p>
          <a:endParaRPr lang="en-US"/>
        </a:p>
      </dgm:t>
    </dgm:pt>
    <dgm:pt modelId="{F52B78E4-B157-CA4C-AAEF-B6B953EF5189}" type="pres">
      <dgm:prSet presAssocID="{E85526F8-8008-437B-BBA3-B4537AE8FDC9}" presName="vert0" presStyleCnt="0">
        <dgm:presLayoutVars>
          <dgm:dir/>
          <dgm:animOne val="branch"/>
          <dgm:animLvl val="lvl"/>
        </dgm:presLayoutVars>
      </dgm:prSet>
      <dgm:spPr/>
    </dgm:pt>
    <dgm:pt modelId="{6BB01BD6-EAC6-FE4B-B301-1CED8EAD7D57}" type="pres">
      <dgm:prSet presAssocID="{30867F5A-8904-45CF-8948-CF5AA9EB19B8}" presName="thickLine" presStyleLbl="alignNode1" presStyleIdx="0" presStyleCnt="12"/>
      <dgm:spPr/>
    </dgm:pt>
    <dgm:pt modelId="{528228E8-A8AC-434A-926B-9FA8E65EB9C6}" type="pres">
      <dgm:prSet presAssocID="{30867F5A-8904-45CF-8948-CF5AA9EB19B8}" presName="horz1" presStyleCnt="0"/>
      <dgm:spPr/>
    </dgm:pt>
    <dgm:pt modelId="{EA55ABE1-2EC8-F44F-904D-EF74B1BE0230}" type="pres">
      <dgm:prSet presAssocID="{30867F5A-8904-45CF-8948-CF5AA9EB19B8}" presName="tx1" presStyleLbl="revTx" presStyleIdx="0" presStyleCnt="12"/>
      <dgm:spPr/>
    </dgm:pt>
    <dgm:pt modelId="{74F491E3-D61C-024A-A8AE-431BA6D07B16}" type="pres">
      <dgm:prSet presAssocID="{30867F5A-8904-45CF-8948-CF5AA9EB19B8}" presName="vert1" presStyleCnt="0"/>
      <dgm:spPr/>
    </dgm:pt>
    <dgm:pt modelId="{DE464540-DD86-2242-A659-F94632B5F713}" type="pres">
      <dgm:prSet presAssocID="{48CC5A96-C32B-4BAC-A882-B25B2BFF5B67}" presName="thickLine" presStyleLbl="alignNode1" presStyleIdx="1" presStyleCnt="12"/>
      <dgm:spPr/>
    </dgm:pt>
    <dgm:pt modelId="{BC38B04E-0170-5F41-9F11-E79B3F3B951D}" type="pres">
      <dgm:prSet presAssocID="{48CC5A96-C32B-4BAC-A882-B25B2BFF5B67}" presName="horz1" presStyleCnt="0"/>
      <dgm:spPr/>
    </dgm:pt>
    <dgm:pt modelId="{B2C93BDA-CC09-1246-BAA5-28ECA7173741}" type="pres">
      <dgm:prSet presAssocID="{48CC5A96-C32B-4BAC-A882-B25B2BFF5B67}" presName="tx1" presStyleLbl="revTx" presStyleIdx="1" presStyleCnt="12"/>
      <dgm:spPr/>
    </dgm:pt>
    <dgm:pt modelId="{F88B6F73-EE09-E747-AC1C-4321F14B1CF6}" type="pres">
      <dgm:prSet presAssocID="{48CC5A96-C32B-4BAC-A882-B25B2BFF5B67}" presName="vert1" presStyleCnt="0"/>
      <dgm:spPr/>
    </dgm:pt>
    <dgm:pt modelId="{35509067-814E-E742-AAD0-90499C3AA5C2}" type="pres">
      <dgm:prSet presAssocID="{0123E835-BC80-4F30-BEFE-E9BCFF0374B2}" presName="thickLine" presStyleLbl="alignNode1" presStyleIdx="2" presStyleCnt="12"/>
      <dgm:spPr/>
    </dgm:pt>
    <dgm:pt modelId="{B6551535-499F-5540-B467-0C0DFE8A0DF1}" type="pres">
      <dgm:prSet presAssocID="{0123E835-BC80-4F30-BEFE-E9BCFF0374B2}" presName="horz1" presStyleCnt="0"/>
      <dgm:spPr/>
    </dgm:pt>
    <dgm:pt modelId="{94887AC0-A3C2-A440-AD97-17AA62325D43}" type="pres">
      <dgm:prSet presAssocID="{0123E835-BC80-4F30-BEFE-E9BCFF0374B2}" presName="tx1" presStyleLbl="revTx" presStyleIdx="2" presStyleCnt="12"/>
      <dgm:spPr/>
    </dgm:pt>
    <dgm:pt modelId="{2E4F4ADE-5FA1-A145-912E-52859D90A63A}" type="pres">
      <dgm:prSet presAssocID="{0123E835-BC80-4F30-BEFE-E9BCFF0374B2}" presName="vert1" presStyleCnt="0"/>
      <dgm:spPr/>
    </dgm:pt>
    <dgm:pt modelId="{1FCC941C-56EB-1044-AD55-85E21BABA751}" type="pres">
      <dgm:prSet presAssocID="{1E2CDF97-0491-447E-87E1-153A6190A53E}" presName="thickLine" presStyleLbl="alignNode1" presStyleIdx="3" presStyleCnt="12"/>
      <dgm:spPr/>
    </dgm:pt>
    <dgm:pt modelId="{1856BD07-9B76-634C-9E71-A6626E4FC257}" type="pres">
      <dgm:prSet presAssocID="{1E2CDF97-0491-447E-87E1-153A6190A53E}" presName="horz1" presStyleCnt="0"/>
      <dgm:spPr/>
    </dgm:pt>
    <dgm:pt modelId="{F91BCFFB-146A-BA41-B7EA-AE8ED454A84F}" type="pres">
      <dgm:prSet presAssocID="{1E2CDF97-0491-447E-87E1-153A6190A53E}" presName="tx1" presStyleLbl="revTx" presStyleIdx="3" presStyleCnt="12"/>
      <dgm:spPr/>
    </dgm:pt>
    <dgm:pt modelId="{5FDD8B90-1457-3C48-AD41-DC527C2CFA01}" type="pres">
      <dgm:prSet presAssocID="{1E2CDF97-0491-447E-87E1-153A6190A53E}" presName="vert1" presStyleCnt="0"/>
      <dgm:spPr/>
    </dgm:pt>
    <dgm:pt modelId="{E92343ED-AEA5-A94E-8D6E-6077FDF3E8DC}" type="pres">
      <dgm:prSet presAssocID="{E453316C-9388-48D0-A824-56BA19F33E48}" presName="thickLine" presStyleLbl="alignNode1" presStyleIdx="4" presStyleCnt="12"/>
      <dgm:spPr/>
    </dgm:pt>
    <dgm:pt modelId="{35A89CFD-C01E-0E48-BA80-9ACF6F1F8998}" type="pres">
      <dgm:prSet presAssocID="{E453316C-9388-48D0-A824-56BA19F33E48}" presName="horz1" presStyleCnt="0"/>
      <dgm:spPr/>
    </dgm:pt>
    <dgm:pt modelId="{3AF700CE-132D-2546-9B86-0BCD126E51EC}" type="pres">
      <dgm:prSet presAssocID="{E453316C-9388-48D0-A824-56BA19F33E48}" presName="tx1" presStyleLbl="revTx" presStyleIdx="4" presStyleCnt="12"/>
      <dgm:spPr/>
    </dgm:pt>
    <dgm:pt modelId="{74EEDC36-538D-FB48-9A78-87121FE29CD3}" type="pres">
      <dgm:prSet presAssocID="{E453316C-9388-48D0-A824-56BA19F33E48}" presName="vert1" presStyleCnt="0"/>
      <dgm:spPr/>
    </dgm:pt>
    <dgm:pt modelId="{9D857CA6-FCF3-A749-883B-2DF5994614EA}" type="pres">
      <dgm:prSet presAssocID="{956992DD-89E4-403A-BA2D-442C7B45A6AB}" presName="thickLine" presStyleLbl="alignNode1" presStyleIdx="5" presStyleCnt="12"/>
      <dgm:spPr/>
    </dgm:pt>
    <dgm:pt modelId="{EB825149-67F9-3242-8F9A-9F0B017B0609}" type="pres">
      <dgm:prSet presAssocID="{956992DD-89E4-403A-BA2D-442C7B45A6AB}" presName="horz1" presStyleCnt="0"/>
      <dgm:spPr/>
    </dgm:pt>
    <dgm:pt modelId="{D8A7A45F-B9FF-D648-93AE-2405AC782B22}" type="pres">
      <dgm:prSet presAssocID="{956992DD-89E4-403A-BA2D-442C7B45A6AB}" presName="tx1" presStyleLbl="revTx" presStyleIdx="5" presStyleCnt="12"/>
      <dgm:spPr/>
    </dgm:pt>
    <dgm:pt modelId="{E7B5B186-ABA4-B94C-B775-D570C109A089}" type="pres">
      <dgm:prSet presAssocID="{956992DD-89E4-403A-BA2D-442C7B45A6AB}" presName="vert1" presStyleCnt="0"/>
      <dgm:spPr/>
    </dgm:pt>
    <dgm:pt modelId="{BB36752A-D843-5D44-AC3A-A215EBF0A223}" type="pres">
      <dgm:prSet presAssocID="{D204DAF8-430D-4077-8002-61D07224DD2F}" presName="thickLine" presStyleLbl="alignNode1" presStyleIdx="6" presStyleCnt="12"/>
      <dgm:spPr/>
    </dgm:pt>
    <dgm:pt modelId="{01D46066-D92A-0C4B-8788-9923F264442A}" type="pres">
      <dgm:prSet presAssocID="{D204DAF8-430D-4077-8002-61D07224DD2F}" presName="horz1" presStyleCnt="0"/>
      <dgm:spPr/>
    </dgm:pt>
    <dgm:pt modelId="{A8FB41F6-B2C0-0849-A72F-ECEEC8B85E9F}" type="pres">
      <dgm:prSet presAssocID="{D204DAF8-430D-4077-8002-61D07224DD2F}" presName="tx1" presStyleLbl="revTx" presStyleIdx="6" presStyleCnt="12"/>
      <dgm:spPr/>
    </dgm:pt>
    <dgm:pt modelId="{35B44D34-72F1-1449-A0AA-C65B58C4469E}" type="pres">
      <dgm:prSet presAssocID="{D204DAF8-430D-4077-8002-61D07224DD2F}" presName="vert1" presStyleCnt="0"/>
      <dgm:spPr/>
    </dgm:pt>
    <dgm:pt modelId="{3943CFE4-CAAB-EA40-8CE8-2DCFE8D6C3F0}" type="pres">
      <dgm:prSet presAssocID="{C0314625-C76F-4208-B278-162B2A929908}" presName="thickLine" presStyleLbl="alignNode1" presStyleIdx="7" presStyleCnt="12"/>
      <dgm:spPr/>
    </dgm:pt>
    <dgm:pt modelId="{B97377E2-6D41-AE4D-9EC1-1D68DFDC4C16}" type="pres">
      <dgm:prSet presAssocID="{C0314625-C76F-4208-B278-162B2A929908}" presName="horz1" presStyleCnt="0"/>
      <dgm:spPr/>
    </dgm:pt>
    <dgm:pt modelId="{438D47A3-2585-A842-9EE4-FB9CB7CD008B}" type="pres">
      <dgm:prSet presAssocID="{C0314625-C76F-4208-B278-162B2A929908}" presName="tx1" presStyleLbl="revTx" presStyleIdx="7" presStyleCnt="12"/>
      <dgm:spPr/>
    </dgm:pt>
    <dgm:pt modelId="{23F752BA-ED3F-E24D-9962-53483332F35D}" type="pres">
      <dgm:prSet presAssocID="{C0314625-C76F-4208-B278-162B2A929908}" presName="vert1" presStyleCnt="0"/>
      <dgm:spPr/>
    </dgm:pt>
    <dgm:pt modelId="{BC39D875-A5A8-1A41-B6AC-792136BC50B5}" type="pres">
      <dgm:prSet presAssocID="{C6362DB1-4B7F-4316-AD0C-3948ADEC0EA7}" presName="thickLine" presStyleLbl="alignNode1" presStyleIdx="8" presStyleCnt="12"/>
      <dgm:spPr/>
    </dgm:pt>
    <dgm:pt modelId="{D4BCF655-3866-7942-8940-2CC7D8EAE0F1}" type="pres">
      <dgm:prSet presAssocID="{C6362DB1-4B7F-4316-AD0C-3948ADEC0EA7}" presName="horz1" presStyleCnt="0"/>
      <dgm:spPr/>
    </dgm:pt>
    <dgm:pt modelId="{99CB8265-2423-8149-BAA4-C695E3BB801D}" type="pres">
      <dgm:prSet presAssocID="{C6362DB1-4B7F-4316-AD0C-3948ADEC0EA7}" presName="tx1" presStyleLbl="revTx" presStyleIdx="8" presStyleCnt="12"/>
      <dgm:spPr/>
    </dgm:pt>
    <dgm:pt modelId="{1AA39D49-CBD6-BD41-A971-C4E0237C7E7B}" type="pres">
      <dgm:prSet presAssocID="{C6362DB1-4B7F-4316-AD0C-3948ADEC0EA7}" presName="vert1" presStyleCnt="0"/>
      <dgm:spPr/>
    </dgm:pt>
    <dgm:pt modelId="{20426F13-3AFC-F640-AA18-8BD8AE007519}" type="pres">
      <dgm:prSet presAssocID="{2D8AD5A4-8986-410E-8E8C-8B17CBC7296F}" presName="thickLine" presStyleLbl="alignNode1" presStyleIdx="9" presStyleCnt="12"/>
      <dgm:spPr/>
    </dgm:pt>
    <dgm:pt modelId="{EA85EEF4-29FA-3240-A124-E5EC9DC6964C}" type="pres">
      <dgm:prSet presAssocID="{2D8AD5A4-8986-410E-8E8C-8B17CBC7296F}" presName="horz1" presStyleCnt="0"/>
      <dgm:spPr/>
    </dgm:pt>
    <dgm:pt modelId="{D5B786E6-4FF8-5642-8E99-DC47301C8C28}" type="pres">
      <dgm:prSet presAssocID="{2D8AD5A4-8986-410E-8E8C-8B17CBC7296F}" presName="tx1" presStyleLbl="revTx" presStyleIdx="9" presStyleCnt="12"/>
      <dgm:spPr/>
    </dgm:pt>
    <dgm:pt modelId="{2C2212C4-41F4-404A-98F0-0EB1FC1E5DBB}" type="pres">
      <dgm:prSet presAssocID="{2D8AD5A4-8986-410E-8E8C-8B17CBC7296F}" presName="vert1" presStyleCnt="0"/>
      <dgm:spPr/>
    </dgm:pt>
    <dgm:pt modelId="{ABA4F79E-8422-0C43-906C-36787EFB0C2E}" type="pres">
      <dgm:prSet presAssocID="{83CBA16F-111E-4999-9007-B949E5C28066}" presName="thickLine" presStyleLbl="alignNode1" presStyleIdx="10" presStyleCnt="12"/>
      <dgm:spPr/>
    </dgm:pt>
    <dgm:pt modelId="{88118DBD-AA2D-2844-AF32-636BBB1F880B}" type="pres">
      <dgm:prSet presAssocID="{83CBA16F-111E-4999-9007-B949E5C28066}" presName="horz1" presStyleCnt="0"/>
      <dgm:spPr/>
    </dgm:pt>
    <dgm:pt modelId="{0398E0AC-F7A2-9344-8A7D-5DE4CA65FB6C}" type="pres">
      <dgm:prSet presAssocID="{83CBA16F-111E-4999-9007-B949E5C28066}" presName="tx1" presStyleLbl="revTx" presStyleIdx="10" presStyleCnt="12"/>
      <dgm:spPr/>
    </dgm:pt>
    <dgm:pt modelId="{A1358E55-F992-6045-963E-CDADA30245EC}" type="pres">
      <dgm:prSet presAssocID="{83CBA16F-111E-4999-9007-B949E5C28066}" presName="vert1" presStyleCnt="0"/>
      <dgm:spPr/>
    </dgm:pt>
    <dgm:pt modelId="{B9522765-42D3-1048-BF60-D68757487733}" type="pres">
      <dgm:prSet presAssocID="{91868D64-4FF7-4676-819E-A2B73C935696}" presName="thickLine" presStyleLbl="alignNode1" presStyleIdx="11" presStyleCnt="12"/>
      <dgm:spPr/>
    </dgm:pt>
    <dgm:pt modelId="{7C5587B4-0137-774E-A2D6-EA813BEDA89C}" type="pres">
      <dgm:prSet presAssocID="{91868D64-4FF7-4676-819E-A2B73C935696}" presName="horz1" presStyleCnt="0"/>
      <dgm:spPr/>
    </dgm:pt>
    <dgm:pt modelId="{B2533542-95F1-D84A-A86A-31A3FCC1558C}" type="pres">
      <dgm:prSet presAssocID="{91868D64-4FF7-4676-819E-A2B73C935696}" presName="tx1" presStyleLbl="revTx" presStyleIdx="11" presStyleCnt="12"/>
      <dgm:spPr/>
    </dgm:pt>
    <dgm:pt modelId="{03226242-C327-A544-8D50-7647D7E1AEF2}" type="pres">
      <dgm:prSet presAssocID="{91868D64-4FF7-4676-819E-A2B73C935696}" presName="vert1" presStyleCnt="0"/>
      <dgm:spPr/>
    </dgm:pt>
  </dgm:ptLst>
  <dgm:cxnLst>
    <dgm:cxn modelId="{34402602-30AE-5340-B5AC-5DD4963DC7E2}" type="presOf" srcId="{30867F5A-8904-45CF-8948-CF5AA9EB19B8}" destId="{EA55ABE1-2EC8-F44F-904D-EF74B1BE0230}" srcOrd="0" destOrd="0" presId="urn:microsoft.com/office/officeart/2008/layout/LinedList"/>
    <dgm:cxn modelId="{C3243D0D-DD26-3A46-BDA5-E4EB9AFFC328}" type="presOf" srcId="{D204DAF8-430D-4077-8002-61D07224DD2F}" destId="{A8FB41F6-B2C0-0849-A72F-ECEEC8B85E9F}" srcOrd="0" destOrd="0" presId="urn:microsoft.com/office/officeart/2008/layout/LinedList"/>
    <dgm:cxn modelId="{4B421314-1179-4D46-8667-C427C6AA135F}" srcId="{E85526F8-8008-437B-BBA3-B4537AE8FDC9}" destId="{1E2CDF97-0491-447E-87E1-153A6190A53E}" srcOrd="3" destOrd="0" parTransId="{44D835BB-8669-4ACE-9F09-88C594119681}" sibTransId="{C19A7D84-03CE-493B-8240-58736A4C38FA}"/>
    <dgm:cxn modelId="{59CFE618-6BCD-46C6-B98A-9A7B5E9AAFDB}" srcId="{E85526F8-8008-437B-BBA3-B4537AE8FDC9}" destId="{2D8AD5A4-8986-410E-8E8C-8B17CBC7296F}" srcOrd="9" destOrd="0" parTransId="{FF006278-E1BC-41C3-9E72-83F38F6E6FF1}" sibTransId="{850B2169-CEC0-4A03-A9B8-254DA3A396F7}"/>
    <dgm:cxn modelId="{EAB8792A-F258-47CD-A02C-21EF343A103D}" srcId="{E85526F8-8008-437B-BBA3-B4537AE8FDC9}" destId="{E453316C-9388-48D0-A824-56BA19F33E48}" srcOrd="4" destOrd="0" parTransId="{7366AD92-4107-48AD-A609-53036EF34431}" sibTransId="{AC470DCF-5140-48B3-AEFE-6755C1814F7D}"/>
    <dgm:cxn modelId="{4479F441-9EF7-45BC-822D-D0DDEE64A763}" srcId="{E85526F8-8008-437B-BBA3-B4537AE8FDC9}" destId="{48CC5A96-C32B-4BAC-A882-B25B2BFF5B67}" srcOrd="1" destOrd="0" parTransId="{E1BB96DB-1830-43E8-9FCB-BDEED6D71C28}" sibTransId="{126FFFD1-66AB-4118-B07B-B751E04AC3B0}"/>
    <dgm:cxn modelId="{C9B5F465-8673-6B4F-A127-C327212D6C23}" type="presOf" srcId="{83CBA16F-111E-4999-9007-B949E5C28066}" destId="{0398E0AC-F7A2-9344-8A7D-5DE4CA65FB6C}" srcOrd="0" destOrd="0" presId="urn:microsoft.com/office/officeart/2008/layout/LinedList"/>
    <dgm:cxn modelId="{95FC4246-9228-CA42-A9C7-563F47B1FF3D}" type="presOf" srcId="{91868D64-4FF7-4676-819E-A2B73C935696}" destId="{B2533542-95F1-D84A-A86A-31A3FCC1558C}" srcOrd="0" destOrd="0" presId="urn:microsoft.com/office/officeart/2008/layout/LinedList"/>
    <dgm:cxn modelId="{73A4616A-2B18-134D-89D1-54477DD21163}" type="presOf" srcId="{E85526F8-8008-437B-BBA3-B4537AE8FDC9}" destId="{F52B78E4-B157-CA4C-AAEF-B6B953EF5189}" srcOrd="0" destOrd="0" presId="urn:microsoft.com/office/officeart/2008/layout/LinedList"/>
    <dgm:cxn modelId="{1CC9414B-E12E-8545-9747-74AFA3E618CA}" type="presOf" srcId="{C6362DB1-4B7F-4316-AD0C-3948ADEC0EA7}" destId="{99CB8265-2423-8149-BAA4-C695E3BB801D}" srcOrd="0" destOrd="0" presId="urn:microsoft.com/office/officeart/2008/layout/LinedList"/>
    <dgm:cxn modelId="{FEFA9070-D8CB-42EE-A7D5-36CEDFCED587}" srcId="{E85526F8-8008-437B-BBA3-B4537AE8FDC9}" destId="{91868D64-4FF7-4676-819E-A2B73C935696}" srcOrd="11" destOrd="0" parTransId="{CED83BA2-B900-4F63-9814-8AF0147C7D10}" sibTransId="{03ECE4AA-060A-4A52-AE33-CF66FFC38965}"/>
    <dgm:cxn modelId="{4E34DD71-1F3A-42A0-81C0-48FD0A3BEF16}" srcId="{E85526F8-8008-437B-BBA3-B4537AE8FDC9}" destId="{C0314625-C76F-4208-B278-162B2A929908}" srcOrd="7" destOrd="0" parTransId="{27C480B0-69F1-4174-9CF3-2444D9D1EA2E}" sibTransId="{4A046205-D71A-4EF0-9330-F914860F0A65}"/>
    <dgm:cxn modelId="{3ECB2F74-68F7-42BE-8CF5-8E9C0258CFCF}" srcId="{E85526F8-8008-437B-BBA3-B4537AE8FDC9}" destId="{C6362DB1-4B7F-4316-AD0C-3948ADEC0EA7}" srcOrd="8" destOrd="0" parTransId="{86DA8942-5E29-4FC6-AB4D-0E73F36EAF2D}" sibTransId="{A904665F-90FB-4C93-A3A6-0B04D091B149}"/>
    <dgm:cxn modelId="{32D40E76-0C27-421C-9F8E-65662D47D18C}" srcId="{E85526F8-8008-437B-BBA3-B4537AE8FDC9}" destId="{D204DAF8-430D-4077-8002-61D07224DD2F}" srcOrd="6" destOrd="0" parTransId="{B71F5FDC-6051-403B-B2DE-BBFF92651DD7}" sibTransId="{EC41C307-B1EE-448E-AA1E-0D43DD09ACE9}"/>
    <dgm:cxn modelId="{A1B00E79-D805-4682-8FD3-F9B75B1CF473}" srcId="{E85526F8-8008-437B-BBA3-B4537AE8FDC9}" destId="{0123E835-BC80-4F30-BEFE-E9BCFF0374B2}" srcOrd="2" destOrd="0" parTransId="{EE1FA7D0-FCF4-411A-B4E0-1854C049C364}" sibTransId="{C34A0D35-A9B0-4B28-AEC5-497A933C51BC}"/>
    <dgm:cxn modelId="{F0D4B85A-AF04-5C45-9D51-D33BDD6EC86A}" type="presOf" srcId="{1E2CDF97-0491-447E-87E1-153A6190A53E}" destId="{F91BCFFB-146A-BA41-B7EA-AE8ED454A84F}" srcOrd="0" destOrd="0" presId="urn:microsoft.com/office/officeart/2008/layout/LinedList"/>
    <dgm:cxn modelId="{DEB25D80-EE0B-AE41-85B8-5BB542AD8C14}" type="presOf" srcId="{C0314625-C76F-4208-B278-162B2A929908}" destId="{438D47A3-2585-A842-9EE4-FB9CB7CD008B}" srcOrd="0" destOrd="0" presId="urn:microsoft.com/office/officeart/2008/layout/LinedList"/>
    <dgm:cxn modelId="{FCE7B698-B3C1-F644-9197-71530CB69202}" type="presOf" srcId="{956992DD-89E4-403A-BA2D-442C7B45A6AB}" destId="{D8A7A45F-B9FF-D648-93AE-2405AC782B22}" srcOrd="0" destOrd="0" presId="urn:microsoft.com/office/officeart/2008/layout/LinedList"/>
    <dgm:cxn modelId="{7DDF6E9A-85E5-C649-AA7D-91203EBE885D}" type="presOf" srcId="{2D8AD5A4-8986-410E-8E8C-8B17CBC7296F}" destId="{D5B786E6-4FF8-5642-8E99-DC47301C8C28}" srcOrd="0" destOrd="0" presId="urn:microsoft.com/office/officeart/2008/layout/LinedList"/>
    <dgm:cxn modelId="{5F6B57A1-B777-594D-8393-D3B765F86B85}" type="presOf" srcId="{0123E835-BC80-4F30-BEFE-E9BCFF0374B2}" destId="{94887AC0-A3C2-A440-AD97-17AA62325D43}" srcOrd="0" destOrd="0" presId="urn:microsoft.com/office/officeart/2008/layout/LinedList"/>
    <dgm:cxn modelId="{D154A2A3-229D-BC4C-8BAB-84D44C299A4F}" type="presOf" srcId="{E453316C-9388-48D0-A824-56BA19F33E48}" destId="{3AF700CE-132D-2546-9B86-0BCD126E51EC}" srcOrd="0" destOrd="0" presId="urn:microsoft.com/office/officeart/2008/layout/LinedList"/>
    <dgm:cxn modelId="{982D8EA5-59B6-4F95-B38B-28EBA6A8B169}" srcId="{E85526F8-8008-437B-BBA3-B4537AE8FDC9}" destId="{30867F5A-8904-45CF-8948-CF5AA9EB19B8}" srcOrd="0" destOrd="0" parTransId="{BFC336C6-929F-462B-B6C9-F041F29394A5}" sibTransId="{A3CFF933-8C66-4C56-9E94-6EDF1F507AF3}"/>
    <dgm:cxn modelId="{5B335FB1-A41D-4C75-8FA6-412C33616A15}" srcId="{E85526F8-8008-437B-BBA3-B4537AE8FDC9}" destId="{956992DD-89E4-403A-BA2D-442C7B45A6AB}" srcOrd="5" destOrd="0" parTransId="{DB4514F9-ACDB-4E75-8267-03D3C3BD7BDA}" sibTransId="{888CD6BB-62BA-44FB-B901-88A22EA08B24}"/>
    <dgm:cxn modelId="{7832D4CF-42CE-7F43-B8EB-5F8A8C5B8796}" type="presOf" srcId="{48CC5A96-C32B-4BAC-A882-B25B2BFF5B67}" destId="{B2C93BDA-CC09-1246-BAA5-28ECA7173741}" srcOrd="0" destOrd="0" presId="urn:microsoft.com/office/officeart/2008/layout/LinedList"/>
    <dgm:cxn modelId="{08971BE6-E579-4B8D-A120-116D0CCD399F}" srcId="{E85526F8-8008-437B-BBA3-B4537AE8FDC9}" destId="{83CBA16F-111E-4999-9007-B949E5C28066}" srcOrd="10" destOrd="0" parTransId="{C8CABC51-EC4A-477B-B845-6082A4242EFB}" sibTransId="{6FF8E9F7-68C4-45AB-9282-2A5541297C07}"/>
    <dgm:cxn modelId="{D5032A5B-69AB-7B44-BCA7-B17744464728}" type="presParOf" srcId="{F52B78E4-B157-CA4C-AAEF-B6B953EF5189}" destId="{6BB01BD6-EAC6-FE4B-B301-1CED8EAD7D57}" srcOrd="0" destOrd="0" presId="urn:microsoft.com/office/officeart/2008/layout/LinedList"/>
    <dgm:cxn modelId="{A7C786CE-B161-154F-9AF5-6FE0F7B0341B}" type="presParOf" srcId="{F52B78E4-B157-CA4C-AAEF-B6B953EF5189}" destId="{528228E8-A8AC-434A-926B-9FA8E65EB9C6}" srcOrd="1" destOrd="0" presId="urn:microsoft.com/office/officeart/2008/layout/LinedList"/>
    <dgm:cxn modelId="{3F49B1D6-2F69-2540-83D4-0C5EF4132B5F}" type="presParOf" srcId="{528228E8-A8AC-434A-926B-9FA8E65EB9C6}" destId="{EA55ABE1-2EC8-F44F-904D-EF74B1BE0230}" srcOrd="0" destOrd="0" presId="urn:microsoft.com/office/officeart/2008/layout/LinedList"/>
    <dgm:cxn modelId="{D40AB57C-47F8-D547-9F98-5E9C77094E6E}" type="presParOf" srcId="{528228E8-A8AC-434A-926B-9FA8E65EB9C6}" destId="{74F491E3-D61C-024A-A8AE-431BA6D07B16}" srcOrd="1" destOrd="0" presId="urn:microsoft.com/office/officeart/2008/layout/LinedList"/>
    <dgm:cxn modelId="{13A7380C-604F-EC40-893D-EB648544472F}" type="presParOf" srcId="{F52B78E4-B157-CA4C-AAEF-B6B953EF5189}" destId="{DE464540-DD86-2242-A659-F94632B5F713}" srcOrd="2" destOrd="0" presId="urn:microsoft.com/office/officeart/2008/layout/LinedList"/>
    <dgm:cxn modelId="{B00EEC97-F7F3-7344-A13B-E514AD691F18}" type="presParOf" srcId="{F52B78E4-B157-CA4C-AAEF-B6B953EF5189}" destId="{BC38B04E-0170-5F41-9F11-E79B3F3B951D}" srcOrd="3" destOrd="0" presId="urn:microsoft.com/office/officeart/2008/layout/LinedList"/>
    <dgm:cxn modelId="{AC1820F7-944F-D649-BA56-6B543B47B261}" type="presParOf" srcId="{BC38B04E-0170-5F41-9F11-E79B3F3B951D}" destId="{B2C93BDA-CC09-1246-BAA5-28ECA7173741}" srcOrd="0" destOrd="0" presId="urn:microsoft.com/office/officeart/2008/layout/LinedList"/>
    <dgm:cxn modelId="{51756E49-696A-254C-8CEA-72E22BED8245}" type="presParOf" srcId="{BC38B04E-0170-5F41-9F11-E79B3F3B951D}" destId="{F88B6F73-EE09-E747-AC1C-4321F14B1CF6}" srcOrd="1" destOrd="0" presId="urn:microsoft.com/office/officeart/2008/layout/LinedList"/>
    <dgm:cxn modelId="{EA47B974-EE46-D34F-98E0-966CB6479559}" type="presParOf" srcId="{F52B78E4-B157-CA4C-AAEF-B6B953EF5189}" destId="{35509067-814E-E742-AAD0-90499C3AA5C2}" srcOrd="4" destOrd="0" presId="urn:microsoft.com/office/officeart/2008/layout/LinedList"/>
    <dgm:cxn modelId="{98D576A8-229C-0540-B715-004DFD19C392}" type="presParOf" srcId="{F52B78E4-B157-CA4C-AAEF-B6B953EF5189}" destId="{B6551535-499F-5540-B467-0C0DFE8A0DF1}" srcOrd="5" destOrd="0" presId="urn:microsoft.com/office/officeart/2008/layout/LinedList"/>
    <dgm:cxn modelId="{995ABE3C-7194-DF47-95DA-9DF604D6F690}" type="presParOf" srcId="{B6551535-499F-5540-B467-0C0DFE8A0DF1}" destId="{94887AC0-A3C2-A440-AD97-17AA62325D43}" srcOrd="0" destOrd="0" presId="urn:microsoft.com/office/officeart/2008/layout/LinedList"/>
    <dgm:cxn modelId="{6A12D530-CA5A-C945-ACBC-54A5B8C9369B}" type="presParOf" srcId="{B6551535-499F-5540-B467-0C0DFE8A0DF1}" destId="{2E4F4ADE-5FA1-A145-912E-52859D90A63A}" srcOrd="1" destOrd="0" presId="urn:microsoft.com/office/officeart/2008/layout/LinedList"/>
    <dgm:cxn modelId="{876D5417-01BF-2946-A7DB-90BB280D1453}" type="presParOf" srcId="{F52B78E4-B157-CA4C-AAEF-B6B953EF5189}" destId="{1FCC941C-56EB-1044-AD55-85E21BABA751}" srcOrd="6" destOrd="0" presId="urn:microsoft.com/office/officeart/2008/layout/LinedList"/>
    <dgm:cxn modelId="{C77883D4-AAC5-E346-870E-CEE81DA2DDB8}" type="presParOf" srcId="{F52B78E4-B157-CA4C-AAEF-B6B953EF5189}" destId="{1856BD07-9B76-634C-9E71-A6626E4FC257}" srcOrd="7" destOrd="0" presId="urn:microsoft.com/office/officeart/2008/layout/LinedList"/>
    <dgm:cxn modelId="{E69E5C2F-D3FA-EC47-B315-18D2AD755CDA}" type="presParOf" srcId="{1856BD07-9B76-634C-9E71-A6626E4FC257}" destId="{F91BCFFB-146A-BA41-B7EA-AE8ED454A84F}" srcOrd="0" destOrd="0" presId="urn:microsoft.com/office/officeart/2008/layout/LinedList"/>
    <dgm:cxn modelId="{0C84D3A1-9600-6543-811F-4BC2DDC7425C}" type="presParOf" srcId="{1856BD07-9B76-634C-9E71-A6626E4FC257}" destId="{5FDD8B90-1457-3C48-AD41-DC527C2CFA01}" srcOrd="1" destOrd="0" presId="urn:microsoft.com/office/officeart/2008/layout/LinedList"/>
    <dgm:cxn modelId="{5E978C77-8B2B-6B45-A3C1-0D4278DF2F60}" type="presParOf" srcId="{F52B78E4-B157-CA4C-AAEF-B6B953EF5189}" destId="{E92343ED-AEA5-A94E-8D6E-6077FDF3E8DC}" srcOrd="8" destOrd="0" presId="urn:microsoft.com/office/officeart/2008/layout/LinedList"/>
    <dgm:cxn modelId="{B4CE7381-074E-384C-B5FA-269D375A104B}" type="presParOf" srcId="{F52B78E4-B157-CA4C-AAEF-B6B953EF5189}" destId="{35A89CFD-C01E-0E48-BA80-9ACF6F1F8998}" srcOrd="9" destOrd="0" presId="urn:microsoft.com/office/officeart/2008/layout/LinedList"/>
    <dgm:cxn modelId="{7D749FB0-8A6B-0E41-B4F8-DCEBB66CB201}" type="presParOf" srcId="{35A89CFD-C01E-0E48-BA80-9ACF6F1F8998}" destId="{3AF700CE-132D-2546-9B86-0BCD126E51EC}" srcOrd="0" destOrd="0" presId="urn:microsoft.com/office/officeart/2008/layout/LinedList"/>
    <dgm:cxn modelId="{E1968C2E-EE15-AB48-8973-F2376412BFB1}" type="presParOf" srcId="{35A89CFD-C01E-0E48-BA80-9ACF6F1F8998}" destId="{74EEDC36-538D-FB48-9A78-87121FE29CD3}" srcOrd="1" destOrd="0" presId="urn:microsoft.com/office/officeart/2008/layout/LinedList"/>
    <dgm:cxn modelId="{9E631091-BD74-2540-BB89-13CC2CDE1093}" type="presParOf" srcId="{F52B78E4-B157-CA4C-AAEF-B6B953EF5189}" destId="{9D857CA6-FCF3-A749-883B-2DF5994614EA}" srcOrd="10" destOrd="0" presId="urn:microsoft.com/office/officeart/2008/layout/LinedList"/>
    <dgm:cxn modelId="{9E2063ED-F4D3-0D49-A009-C115447EB010}" type="presParOf" srcId="{F52B78E4-B157-CA4C-AAEF-B6B953EF5189}" destId="{EB825149-67F9-3242-8F9A-9F0B017B0609}" srcOrd="11" destOrd="0" presId="urn:microsoft.com/office/officeart/2008/layout/LinedList"/>
    <dgm:cxn modelId="{55347631-E38E-AC4D-B348-74F99B706F60}" type="presParOf" srcId="{EB825149-67F9-3242-8F9A-9F0B017B0609}" destId="{D8A7A45F-B9FF-D648-93AE-2405AC782B22}" srcOrd="0" destOrd="0" presId="urn:microsoft.com/office/officeart/2008/layout/LinedList"/>
    <dgm:cxn modelId="{3E81D413-2442-9248-95AB-3F9B82B26200}" type="presParOf" srcId="{EB825149-67F9-3242-8F9A-9F0B017B0609}" destId="{E7B5B186-ABA4-B94C-B775-D570C109A089}" srcOrd="1" destOrd="0" presId="urn:microsoft.com/office/officeart/2008/layout/LinedList"/>
    <dgm:cxn modelId="{FAECC690-C525-EE44-9368-709194DE3668}" type="presParOf" srcId="{F52B78E4-B157-CA4C-AAEF-B6B953EF5189}" destId="{BB36752A-D843-5D44-AC3A-A215EBF0A223}" srcOrd="12" destOrd="0" presId="urn:microsoft.com/office/officeart/2008/layout/LinedList"/>
    <dgm:cxn modelId="{701EFCAD-22CC-C048-AFC8-7F4A44CD3A30}" type="presParOf" srcId="{F52B78E4-B157-CA4C-AAEF-B6B953EF5189}" destId="{01D46066-D92A-0C4B-8788-9923F264442A}" srcOrd="13" destOrd="0" presId="urn:microsoft.com/office/officeart/2008/layout/LinedList"/>
    <dgm:cxn modelId="{9998CBF4-C04D-D748-8BE1-E2F451D9B804}" type="presParOf" srcId="{01D46066-D92A-0C4B-8788-9923F264442A}" destId="{A8FB41F6-B2C0-0849-A72F-ECEEC8B85E9F}" srcOrd="0" destOrd="0" presId="urn:microsoft.com/office/officeart/2008/layout/LinedList"/>
    <dgm:cxn modelId="{2CCDD1D1-6F75-4147-877A-703434BF8169}" type="presParOf" srcId="{01D46066-D92A-0C4B-8788-9923F264442A}" destId="{35B44D34-72F1-1449-A0AA-C65B58C4469E}" srcOrd="1" destOrd="0" presId="urn:microsoft.com/office/officeart/2008/layout/LinedList"/>
    <dgm:cxn modelId="{CEFE14AB-050F-EF4C-8CC1-3625D8BFD185}" type="presParOf" srcId="{F52B78E4-B157-CA4C-AAEF-B6B953EF5189}" destId="{3943CFE4-CAAB-EA40-8CE8-2DCFE8D6C3F0}" srcOrd="14" destOrd="0" presId="urn:microsoft.com/office/officeart/2008/layout/LinedList"/>
    <dgm:cxn modelId="{CFDDC890-50EB-CB48-B201-F57DF6F16DF5}" type="presParOf" srcId="{F52B78E4-B157-CA4C-AAEF-B6B953EF5189}" destId="{B97377E2-6D41-AE4D-9EC1-1D68DFDC4C16}" srcOrd="15" destOrd="0" presId="urn:microsoft.com/office/officeart/2008/layout/LinedList"/>
    <dgm:cxn modelId="{E87B6F9B-9A1A-D54B-B27E-0CB6E0E3D26B}" type="presParOf" srcId="{B97377E2-6D41-AE4D-9EC1-1D68DFDC4C16}" destId="{438D47A3-2585-A842-9EE4-FB9CB7CD008B}" srcOrd="0" destOrd="0" presId="urn:microsoft.com/office/officeart/2008/layout/LinedList"/>
    <dgm:cxn modelId="{00C006FC-5FAB-CD4A-99A7-57FEDE399A47}" type="presParOf" srcId="{B97377E2-6D41-AE4D-9EC1-1D68DFDC4C16}" destId="{23F752BA-ED3F-E24D-9962-53483332F35D}" srcOrd="1" destOrd="0" presId="urn:microsoft.com/office/officeart/2008/layout/LinedList"/>
    <dgm:cxn modelId="{8298EEBC-D259-154D-91F1-DE9D04331C77}" type="presParOf" srcId="{F52B78E4-B157-CA4C-AAEF-B6B953EF5189}" destId="{BC39D875-A5A8-1A41-B6AC-792136BC50B5}" srcOrd="16" destOrd="0" presId="urn:microsoft.com/office/officeart/2008/layout/LinedList"/>
    <dgm:cxn modelId="{E993909C-C4A2-5942-BFC1-B8252F7898F2}" type="presParOf" srcId="{F52B78E4-B157-CA4C-AAEF-B6B953EF5189}" destId="{D4BCF655-3866-7942-8940-2CC7D8EAE0F1}" srcOrd="17" destOrd="0" presId="urn:microsoft.com/office/officeart/2008/layout/LinedList"/>
    <dgm:cxn modelId="{71781AE1-2EA8-654F-AF2A-BA565C5BB28D}" type="presParOf" srcId="{D4BCF655-3866-7942-8940-2CC7D8EAE0F1}" destId="{99CB8265-2423-8149-BAA4-C695E3BB801D}" srcOrd="0" destOrd="0" presId="urn:microsoft.com/office/officeart/2008/layout/LinedList"/>
    <dgm:cxn modelId="{01DB584C-0A05-9441-875B-FDE32D29BD08}" type="presParOf" srcId="{D4BCF655-3866-7942-8940-2CC7D8EAE0F1}" destId="{1AA39D49-CBD6-BD41-A971-C4E0237C7E7B}" srcOrd="1" destOrd="0" presId="urn:microsoft.com/office/officeart/2008/layout/LinedList"/>
    <dgm:cxn modelId="{AC2A8B4E-7773-EE4E-A6C7-E191F11379CC}" type="presParOf" srcId="{F52B78E4-B157-CA4C-AAEF-B6B953EF5189}" destId="{20426F13-3AFC-F640-AA18-8BD8AE007519}" srcOrd="18" destOrd="0" presId="urn:microsoft.com/office/officeart/2008/layout/LinedList"/>
    <dgm:cxn modelId="{B73E79B6-DB8A-F14D-9F24-05A2A0FB1364}" type="presParOf" srcId="{F52B78E4-B157-CA4C-AAEF-B6B953EF5189}" destId="{EA85EEF4-29FA-3240-A124-E5EC9DC6964C}" srcOrd="19" destOrd="0" presId="urn:microsoft.com/office/officeart/2008/layout/LinedList"/>
    <dgm:cxn modelId="{8779B3E8-3A89-9E41-B68A-247F1B583839}" type="presParOf" srcId="{EA85EEF4-29FA-3240-A124-E5EC9DC6964C}" destId="{D5B786E6-4FF8-5642-8E99-DC47301C8C28}" srcOrd="0" destOrd="0" presId="urn:microsoft.com/office/officeart/2008/layout/LinedList"/>
    <dgm:cxn modelId="{09DCA74A-D7B3-BF42-8294-5AB071223A1A}" type="presParOf" srcId="{EA85EEF4-29FA-3240-A124-E5EC9DC6964C}" destId="{2C2212C4-41F4-404A-98F0-0EB1FC1E5DBB}" srcOrd="1" destOrd="0" presId="urn:microsoft.com/office/officeart/2008/layout/LinedList"/>
    <dgm:cxn modelId="{D2E21FBE-5216-D840-835C-663F11B21438}" type="presParOf" srcId="{F52B78E4-B157-CA4C-AAEF-B6B953EF5189}" destId="{ABA4F79E-8422-0C43-906C-36787EFB0C2E}" srcOrd="20" destOrd="0" presId="urn:microsoft.com/office/officeart/2008/layout/LinedList"/>
    <dgm:cxn modelId="{8883FA4D-3E42-9646-9F83-380E2D2722F1}" type="presParOf" srcId="{F52B78E4-B157-CA4C-AAEF-B6B953EF5189}" destId="{88118DBD-AA2D-2844-AF32-636BBB1F880B}" srcOrd="21" destOrd="0" presId="urn:microsoft.com/office/officeart/2008/layout/LinedList"/>
    <dgm:cxn modelId="{BF015D60-C949-9045-B7AE-B4DB9A4B8EF2}" type="presParOf" srcId="{88118DBD-AA2D-2844-AF32-636BBB1F880B}" destId="{0398E0AC-F7A2-9344-8A7D-5DE4CA65FB6C}" srcOrd="0" destOrd="0" presId="urn:microsoft.com/office/officeart/2008/layout/LinedList"/>
    <dgm:cxn modelId="{B999D82A-777E-A74E-8C06-A28FC2919A73}" type="presParOf" srcId="{88118DBD-AA2D-2844-AF32-636BBB1F880B}" destId="{A1358E55-F992-6045-963E-CDADA30245EC}" srcOrd="1" destOrd="0" presId="urn:microsoft.com/office/officeart/2008/layout/LinedList"/>
    <dgm:cxn modelId="{CB375CC3-49A0-6D40-8B3A-2DCA440E7019}" type="presParOf" srcId="{F52B78E4-B157-CA4C-AAEF-B6B953EF5189}" destId="{B9522765-42D3-1048-BF60-D68757487733}" srcOrd="22" destOrd="0" presId="urn:microsoft.com/office/officeart/2008/layout/LinedList"/>
    <dgm:cxn modelId="{FD64E984-E21F-5E43-90AD-103B0F160FE7}" type="presParOf" srcId="{F52B78E4-B157-CA4C-AAEF-B6B953EF5189}" destId="{7C5587B4-0137-774E-A2D6-EA813BEDA89C}" srcOrd="23" destOrd="0" presId="urn:microsoft.com/office/officeart/2008/layout/LinedList"/>
    <dgm:cxn modelId="{376C0938-8729-A54A-99F7-53261722940C}" type="presParOf" srcId="{7C5587B4-0137-774E-A2D6-EA813BEDA89C}" destId="{B2533542-95F1-D84A-A86A-31A3FCC1558C}" srcOrd="0" destOrd="0" presId="urn:microsoft.com/office/officeart/2008/layout/LinedList"/>
    <dgm:cxn modelId="{69F67792-F4FF-104F-BB7F-C1FB21B051D5}" type="presParOf" srcId="{7C5587B4-0137-774E-A2D6-EA813BEDA89C}" destId="{03226242-C327-A544-8D50-7647D7E1AEF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31F967-F9D5-47D5-8B98-0042DFC2BF81}">
      <dsp:nvSpPr>
        <dsp:cNvPr id="0" name=""/>
        <dsp:cNvSpPr/>
      </dsp:nvSpPr>
      <dsp:spPr>
        <a:xfrm>
          <a:off x="0" y="359706"/>
          <a:ext cx="6367912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4221" tIns="499872" rIns="494221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400" kern="1200" dirty="0"/>
            <a:t>Sosiaalinen pääoma</a:t>
          </a:r>
          <a:r>
            <a:rPr lang="fi-FI" sz="2400" kern="1200" dirty="0">
              <a:latin typeface="Calibri Light" panose="020F0302020204030204"/>
            </a:rPr>
            <a:t> (kulttuuri, harrastukset, perinteet kuten ruokakulttuuri)</a:t>
          </a:r>
          <a:endParaRPr lang="en-US" sz="2400" kern="1200" dirty="0"/>
        </a:p>
      </dsp:txBody>
      <dsp:txXfrm>
        <a:off x="0" y="359706"/>
        <a:ext cx="6367912" cy="1701000"/>
      </dsp:txXfrm>
    </dsp:sp>
    <dsp:sp modelId="{FD5EAB19-BCCA-4F74-A0A7-D848FDEA16EA}">
      <dsp:nvSpPr>
        <dsp:cNvPr id="0" name=""/>
        <dsp:cNvSpPr/>
      </dsp:nvSpPr>
      <dsp:spPr>
        <a:xfrm>
          <a:off x="318395" y="5466"/>
          <a:ext cx="4457539" cy="7084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484" tIns="0" rIns="16848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Sosiaalinen perimä</a:t>
          </a:r>
          <a:endParaRPr lang="en-US" sz="2400" kern="1200" dirty="0"/>
        </a:p>
      </dsp:txBody>
      <dsp:txXfrm>
        <a:off x="352980" y="40051"/>
        <a:ext cx="4388369" cy="639310"/>
      </dsp:txXfrm>
    </dsp:sp>
    <dsp:sp modelId="{DC1667AE-772F-4DA3-A22E-EE22A6F56ECE}">
      <dsp:nvSpPr>
        <dsp:cNvPr id="0" name=""/>
        <dsp:cNvSpPr/>
      </dsp:nvSpPr>
      <dsp:spPr>
        <a:xfrm>
          <a:off x="0" y="2544546"/>
          <a:ext cx="6367912" cy="385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4221" tIns="499872" rIns="494221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400" kern="1200" dirty="0"/>
            <a:t>Geenit-&gt; vaikuttavat monien fyysisten ja psyykkisten ominaisuuksien kehittymiseen ( esim. pituus, ihonväri, temperamentti)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400" kern="1200" dirty="0"/>
            <a:t>Mutaatiot- iän myötä solujen korjausmekanismi heikkenee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400" kern="1200" dirty="0"/>
            <a:t>Geneettiset sairaudet</a:t>
          </a:r>
          <a:endParaRPr lang="en-US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i-FI" sz="2400" kern="1200" dirty="0"/>
            <a:t>Monitekijäiset sairaudet</a:t>
          </a:r>
          <a:r>
            <a:rPr lang="fi-FI" sz="2400" kern="1200" dirty="0">
              <a:latin typeface="Calibri Light" panose="020F0302020204030204"/>
            </a:rPr>
            <a:t> (</a:t>
          </a:r>
          <a:r>
            <a:rPr lang="fi-FI" sz="2400" kern="1200" dirty="0" err="1">
              <a:latin typeface="Calibri Light" panose="020F0302020204030204"/>
            </a:rPr>
            <a:t>epigeneettinen</a:t>
          </a:r>
          <a:r>
            <a:rPr lang="fi-FI" sz="2400" kern="1200" dirty="0">
              <a:latin typeface="Calibri Light" panose="020F0302020204030204"/>
            </a:rPr>
            <a:t> merkki)</a:t>
          </a:r>
          <a:endParaRPr lang="en-US" sz="2400" kern="1200" dirty="0"/>
        </a:p>
      </dsp:txBody>
      <dsp:txXfrm>
        <a:off x="0" y="2544546"/>
        <a:ext cx="6367912" cy="3855600"/>
      </dsp:txXfrm>
    </dsp:sp>
    <dsp:sp modelId="{D721A503-ADBC-477A-9471-60BDB100823F}">
      <dsp:nvSpPr>
        <dsp:cNvPr id="0" name=""/>
        <dsp:cNvSpPr/>
      </dsp:nvSpPr>
      <dsp:spPr>
        <a:xfrm>
          <a:off x="318395" y="2190306"/>
          <a:ext cx="4457539" cy="7084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8484" tIns="0" rIns="16848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400" kern="1200" dirty="0"/>
            <a:t>Geneettinen perimä</a:t>
          </a:r>
          <a:endParaRPr lang="en-US" sz="2400" kern="1200" dirty="0"/>
        </a:p>
      </dsp:txBody>
      <dsp:txXfrm>
        <a:off x="352980" y="2224891"/>
        <a:ext cx="4388369" cy="6393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554B1-1320-4D55-8C0D-1E4D4A78F8DA}">
      <dsp:nvSpPr>
        <dsp:cNvPr id="0" name=""/>
        <dsp:cNvSpPr/>
      </dsp:nvSpPr>
      <dsp:spPr>
        <a:xfrm>
          <a:off x="13170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B3722-81D0-4C8D-8511-E27925AE9675}">
      <dsp:nvSpPr>
        <dsp:cNvPr id="0" name=""/>
        <dsp:cNvSpPr/>
      </dsp:nvSpPr>
      <dsp:spPr>
        <a:xfrm>
          <a:off x="62383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kern="1200"/>
            <a:t>Yksilön terveydentila  ja voimavarat (tiedot,taidot, sinnikkyys)</a:t>
          </a:r>
          <a:endParaRPr lang="en-US" sz="2800" kern="1200"/>
        </a:p>
      </dsp:txBody>
      <dsp:txXfrm>
        <a:off x="706207" y="551349"/>
        <a:ext cx="4264426" cy="2647776"/>
      </dsp:txXfrm>
    </dsp:sp>
    <dsp:sp modelId="{2FB471A8-1462-4D1B-B71E-42593F0D135C}">
      <dsp:nvSpPr>
        <dsp:cNvPr id="0" name=""/>
        <dsp:cNvSpPr/>
      </dsp:nvSpPr>
      <dsp:spPr>
        <a:xfrm>
          <a:off x="5545140" y="1448"/>
          <a:ext cx="4429178" cy="28125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991879-77E9-4C2B-A46D-A65AA9D91C4F}">
      <dsp:nvSpPr>
        <dsp:cNvPr id="0" name=""/>
        <dsp:cNvSpPr/>
      </dsp:nvSpPr>
      <dsp:spPr>
        <a:xfrm>
          <a:off x="6037271" y="468973"/>
          <a:ext cx="4429178" cy="28125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800" kern="1200"/>
            <a:t>Fyysinen (ympäristön mahdollisuudet ja rajoitteet ja psykososiaalinen ympäristö (kannustus, yhteistyö, motivointi, syrjuntä, kiusaaminen)</a:t>
          </a:r>
          <a:endParaRPr lang="en-US" sz="2800" kern="1200"/>
        </a:p>
      </dsp:txBody>
      <dsp:txXfrm>
        <a:off x="6119647" y="551349"/>
        <a:ext cx="4264426" cy="2647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69E11C-774B-4E81-A699-A747E6D7E693}">
      <dsp:nvSpPr>
        <dsp:cNvPr id="0" name=""/>
        <dsp:cNvSpPr/>
      </dsp:nvSpPr>
      <dsp:spPr>
        <a:xfrm>
          <a:off x="0" y="54831"/>
          <a:ext cx="6367912" cy="8154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/>
            <a:t>Myönteisesti tai kielteisesti</a:t>
          </a:r>
          <a:endParaRPr lang="en-US" sz="3400" kern="1200" dirty="0"/>
        </a:p>
      </dsp:txBody>
      <dsp:txXfrm>
        <a:off x="39809" y="94640"/>
        <a:ext cx="6288294" cy="735872"/>
      </dsp:txXfrm>
    </dsp:sp>
    <dsp:sp modelId="{058ED046-135C-424F-A081-21C8A354D355}">
      <dsp:nvSpPr>
        <dsp:cNvPr id="0" name=""/>
        <dsp:cNvSpPr/>
      </dsp:nvSpPr>
      <dsp:spPr>
        <a:xfrm>
          <a:off x="0" y="968241"/>
          <a:ext cx="6367912" cy="815490"/>
        </a:xfrm>
        <a:prstGeom prst="roundRect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/>
            <a:t>Suorasti tai epäsuorasti</a:t>
          </a:r>
          <a:endParaRPr lang="en-US" sz="3400" kern="1200" dirty="0"/>
        </a:p>
      </dsp:txBody>
      <dsp:txXfrm>
        <a:off x="39809" y="1008050"/>
        <a:ext cx="6288294" cy="735872"/>
      </dsp:txXfrm>
    </dsp:sp>
    <dsp:sp modelId="{151B5C9A-2113-405E-946A-72A41A3F69F3}">
      <dsp:nvSpPr>
        <dsp:cNvPr id="0" name=""/>
        <dsp:cNvSpPr/>
      </dsp:nvSpPr>
      <dsp:spPr>
        <a:xfrm>
          <a:off x="0" y="1881651"/>
          <a:ext cx="6367912" cy="81549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>
              <a:latin typeface="Calibri Light" panose="020F0302020204030204"/>
            </a:rPr>
            <a:t>Kokonaisvaltaisesti</a:t>
          </a:r>
        </a:p>
      </dsp:txBody>
      <dsp:txXfrm>
        <a:off x="39809" y="1921460"/>
        <a:ext cx="6288294" cy="735872"/>
      </dsp:txXfrm>
    </dsp:sp>
    <dsp:sp modelId="{30F9897B-2B2C-4ED9-BAEB-4168A288839A}">
      <dsp:nvSpPr>
        <dsp:cNvPr id="0" name=""/>
        <dsp:cNvSpPr/>
      </dsp:nvSpPr>
      <dsp:spPr>
        <a:xfrm>
          <a:off x="0" y="2795061"/>
          <a:ext cx="6367912" cy="81549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>
              <a:latin typeface="Calibri Light" panose="020F0302020204030204"/>
            </a:rPr>
            <a:t>Hetkellisesti tai pitkäkestoisesti</a:t>
          </a:r>
        </a:p>
      </dsp:txBody>
      <dsp:txXfrm>
        <a:off x="39809" y="2834870"/>
        <a:ext cx="6288294" cy="735872"/>
      </dsp:txXfrm>
    </dsp:sp>
    <dsp:sp modelId="{7EB32506-ADF5-437D-AE88-C3419A58A936}">
      <dsp:nvSpPr>
        <dsp:cNvPr id="0" name=""/>
        <dsp:cNvSpPr/>
      </dsp:nvSpPr>
      <dsp:spPr>
        <a:xfrm>
          <a:off x="0" y="3708471"/>
          <a:ext cx="6367912" cy="81549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>
              <a:latin typeface="Calibri Light" panose="020F0302020204030204"/>
            </a:rPr>
            <a:t>Palautuvasti tai pysyvästi</a:t>
          </a:r>
        </a:p>
      </dsp:txBody>
      <dsp:txXfrm>
        <a:off x="39809" y="3748280"/>
        <a:ext cx="6288294" cy="735872"/>
      </dsp:txXfrm>
    </dsp:sp>
    <dsp:sp modelId="{0F167B2C-E19F-4722-B3F1-66F568C5C058}">
      <dsp:nvSpPr>
        <dsp:cNvPr id="0" name=""/>
        <dsp:cNvSpPr/>
      </dsp:nvSpPr>
      <dsp:spPr>
        <a:xfrm>
          <a:off x="0" y="4621881"/>
          <a:ext cx="6367912" cy="815490"/>
        </a:xfrm>
        <a:prstGeom prst="roundRect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>
              <a:latin typeface="Calibri Light" panose="020F0302020204030204"/>
            </a:rPr>
            <a:t>Toisiaan heikentäen tai vahvistaen</a:t>
          </a:r>
        </a:p>
      </dsp:txBody>
      <dsp:txXfrm>
        <a:off x="39809" y="4661690"/>
        <a:ext cx="6288294" cy="735872"/>
      </dsp:txXfrm>
    </dsp:sp>
    <dsp:sp modelId="{37DB39BB-FEE1-4008-8D55-B9C9BDF50308}">
      <dsp:nvSpPr>
        <dsp:cNvPr id="0" name=""/>
        <dsp:cNvSpPr/>
      </dsp:nvSpPr>
      <dsp:spPr>
        <a:xfrm>
          <a:off x="0" y="5535291"/>
          <a:ext cx="6367912" cy="81549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3400" kern="1200" dirty="0">
              <a:latin typeface="Calibri Light" panose="020F0302020204030204"/>
            </a:rPr>
            <a:t>Sattumanvaraisesti</a:t>
          </a:r>
        </a:p>
      </dsp:txBody>
      <dsp:txXfrm>
        <a:off x="39809" y="5575100"/>
        <a:ext cx="6288294" cy="7358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01BD6-EAC6-FE4B-B301-1CED8EAD7D57}">
      <dsp:nvSpPr>
        <dsp:cNvPr id="0" name=""/>
        <dsp:cNvSpPr/>
      </dsp:nvSpPr>
      <dsp:spPr>
        <a:xfrm>
          <a:off x="0" y="2492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55ABE1-2EC8-F44F-904D-EF74B1BE0230}">
      <dsp:nvSpPr>
        <dsp:cNvPr id="0" name=""/>
        <dsp:cNvSpPr/>
      </dsp:nvSpPr>
      <dsp:spPr>
        <a:xfrm>
          <a:off x="0" y="2492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Positiiviset varhaiset ihmissuhteet</a:t>
          </a:r>
          <a:endParaRPr lang="en-US" sz="1900" kern="1200" dirty="0"/>
        </a:p>
      </dsp:txBody>
      <dsp:txXfrm>
        <a:off x="0" y="2492"/>
        <a:ext cx="6492875" cy="425034"/>
      </dsp:txXfrm>
    </dsp:sp>
    <dsp:sp modelId="{DE464540-DD86-2242-A659-F94632B5F713}">
      <dsp:nvSpPr>
        <dsp:cNvPr id="0" name=""/>
        <dsp:cNvSpPr/>
      </dsp:nvSpPr>
      <dsp:spPr>
        <a:xfrm>
          <a:off x="0" y="427527"/>
          <a:ext cx="6492875" cy="0"/>
        </a:xfrm>
        <a:prstGeom prst="line">
          <a:avLst/>
        </a:prstGeom>
        <a:solidFill>
          <a:schemeClr val="accent2">
            <a:hueOff val="-132306"/>
            <a:satOff val="-7630"/>
            <a:lumOff val="784"/>
            <a:alphaOff val="0"/>
          </a:schemeClr>
        </a:solidFill>
        <a:ln w="12700" cap="flat" cmpd="sng" algn="ctr">
          <a:solidFill>
            <a:schemeClr val="accent2">
              <a:hueOff val="-132306"/>
              <a:satOff val="-7630"/>
              <a:lumOff val="7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C93BDA-CC09-1246-BAA5-28ECA7173741}">
      <dsp:nvSpPr>
        <dsp:cNvPr id="0" name=""/>
        <dsp:cNvSpPr/>
      </dsp:nvSpPr>
      <dsp:spPr>
        <a:xfrm>
          <a:off x="0" y="427527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 dirty="0"/>
            <a:t>Myönteinen minäkuva</a:t>
          </a:r>
          <a:endParaRPr lang="en-US" sz="1900" kern="1200" dirty="0"/>
        </a:p>
      </dsp:txBody>
      <dsp:txXfrm>
        <a:off x="0" y="427527"/>
        <a:ext cx="6492875" cy="425034"/>
      </dsp:txXfrm>
    </dsp:sp>
    <dsp:sp modelId="{35509067-814E-E742-AAD0-90499C3AA5C2}">
      <dsp:nvSpPr>
        <dsp:cNvPr id="0" name=""/>
        <dsp:cNvSpPr/>
      </dsp:nvSpPr>
      <dsp:spPr>
        <a:xfrm>
          <a:off x="0" y="852561"/>
          <a:ext cx="6492875" cy="0"/>
        </a:xfrm>
        <a:prstGeom prst="line">
          <a:avLst/>
        </a:prstGeom>
        <a:solidFill>
          <a:schemeClr val="accent2">
            <a:hueOff val="-264611"/>
            <a:satOff val="-15260"/>
            <a:lumOff val="1569"/>
            <a:alphaOff val="0"/>
          </a:schemeClr>
        </a:solidFill>
        <a:ln w="12700" cap="flat" cmpd="sng" algn="ctr">
          <a:solidFill>
            <a:schemeClr val="accent2">
              <a:hueOff val="-264611"/>
              <a:satOff val="-15260"/>
              <a:lumOff val="15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887AC0-A3C2-A440-AD97-17AA62325D43}">
      <dsp:nvSpPr>
        <dsp:cNvPr id="0" name=""/>
        <dsp:cNvSpPr/>
      </dsp:nvSpPr>
      <dsp:spPr>
        <a:xfrm>
          <a:off x="0" y="852561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Terve itsetunto</a:t>
          </a:r>
          <a:endParaRPr lang="en-US" sz="1900" kern="1200"/>
        </a:p>
      </dsp:txBody>
      <dsp:txXfrm>
        <a:off x="0" y="852561"/>
        <a:ext cx="6492875" cy="425034"/>
      </dsp:txXfrm>
    </dsp:sp>
    <dsp:sp modelId="{1FCC941C-56EB-1044-AD55-85E21BABA751}">
      <dsp:nvSpPr>
        <dsp:cNvPr id="0" name=""/>
        <dsp:cNvSpPr/>
      </dsp:nvSpPr>
      <dsp:spPr>
        <a:xfrm>
          <a:off x="0" y="1277596"/>
          <a:ext cx="6492875" cy="0"/>
        </a:xfrm>
        <a:prstGeom prst="line">
          <a:avLst/>
        </a:prstGeom>
        <a:solidFill>
          <a:schemeClr val="accent2">
            <a:hueOff val="-396917"/>
            <a:satOff val="-22889"/>
            <a:lumOff val="2353"/>
            <a:alphaOff val="0"/>
          </a:schemeClr>
        </a:solidFill>
        <a:ln w="12700" cap="flat" cmpd="sng" algn="ctr">
          <a:solidFill>
            <a:schemeClr val="accent2">
              <a:hueOff val="-396917"/>
              <a:satOff val="-22889"/>
              <a:lumOff val="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1BCFFB-146A-BA41-B7EA-AE8ED454A84F}">
      <dsp:nvSpPr>
        <dsp:cNvPr id="0" name=""/>
        <dsp:cNvSpPr/>
      </dsp:nvSpPr>
      <dsp:spPr>
        <a:xfrm>
          <a:off x="0" y="1277596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Myönteinen asenne elämään</a:t>
          </a:r>
          <a:endParaRPr lang="en-US" sz="1900" kern="1200"/>
        </a:p>
      </dsp:txBody>
      <dsp:txXfrm>
        <a:off x="0" y="1277596"/>
        <a:ext cx="6492875" cy="425034"/>
      </dsp:txXfrm>
    </dsp:sp>
    <dsp:sp modelId="{E92343ED-AEA5-A94E-8D6E-6077FDF3E8DC}">
      <dsp:nvSpPr>
        <dsp:cNvPr id="0" name=""/>
        <dsp:cNvSpPr/>
      </dsp:nvSpPr>
      <dsp:spPr>
        <a:xfrm>
          <a:off x="0" y="1702630"/>
          <a:ext cx="6492875" cy="0"/>
        </a:xfrm>
        <a:prstGeom prst="line">
          <a:avLst/>
        </a:prstGeom>
        <a:solidFill>
          <a:schemeClr val="accent2">
            <a:hueOff val="-529223"/>
            <a:satOff val="-30519"/>
            <a:lumOff val="3137"/>
            <a:alphaOff val="0"/>
          </a:schemeClr>
        </a:solidFill>
        <a:ln w="12700" cap="flat" cmpd="sng" algn="ctr">
          <a:solidFill>
            <a:schemeClr val="accent2">
              <a:hueOff val="-529223"/>
              <a:satOff val="-30519"/>
              <a:lumOff val="31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F700CE-132D-2546-9B86-0BCD126E51EC}">
      <dsp:nvSpPr>
        <dsp:cNvPr id="0" name=""/>
        <dsp:cNvSpPr/>
      </dsp:nvSpPr>
      <dsp:spPr>
        <a:xfrm>
          <a:off x="0" y="1702630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Resilienssikyky</a:t>
          </a:r>
          <a:endParaRPr lang="en-US" sz="1900" kern="1200"/>
        </a:p>
      </dsp:txBody>
      <dsp:txXfrm>
        <a:off x="0" y="1702630"/>
        <a:ext cx="6492875" cy="425034"/>
      </dsp:txXfrm>
    </dsp:sp>
    <dsp:sp modelId="{9D857CA6-FCF3-A749-883B-2DF5994614EA}">
      <dsp:nvSpPr>
        <dsp:cNvPr id="0" name=""/>
        <dsp:cNvSpPr/>
      </dsp:nvSpPr>
      <dsp:spPr>
        <a:xfrm>
          <a:off x="0" y="2127665"/>
          <a:ext cx="6492875" cy="0"/>
        </a:xfrm>
        <a:prstGeom prst="line">
          <a:avLst/>
        </a:prstGeom>
        <a:solidFill>
          <a:schemeClr val="accent2">
            <a:hueOff val="-661529"/>
            <a:satOff val="-38149"/>
            <a:lumOff val="3922"/>
            <a:alphaOff val="0"/>
          </a:schemeClr>
        </a:solidFill>
        <a:ln w="12700" cap="flat" cmpd="sng" algn="ctr">
          <a:solidFill>
            <a:schemeClr val="accent2">
              <a:hueOff val="-661529"/>
              <a:satOff val="-38149"/>
              <a:lumOff val="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A7A45F-B9FF-D648-93AE-2405AC782B22}">
      <dsp:nvSpPr>
        <dsp:cNvPr id="0" name=""/>
        <dsp:cNvSpPr/>
      </dsp:nvSpPr>
      <dsp:spPr>
        <a:xfrm>
          <a:off x="0" y="2127665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Arjen hallinta ja elintavat</a:t>
          </a:r>
          <a:endParaRPr lang="en-US" sz="1900" kern="1200"/>
        </a:p>
      </dsp:txBody>
      <dsp:txXfrm>
        <a:off x="0" y="2127665"/>
        <a:ext cx="6492875" cy="425034"/>
      </dsp:txXfrm>
    </dsp:sp>
    <dsp:sp modelId="{BB36752A-D843-5D44-AC3A-A215EBF0A223}">
      <dsp:nvSpPr>
        <dsp:cNvPr id="0" name=""/>
        <dsp:cNvSpPr/>
      </dsp:nvSpPr>
      <dsp:spPr>
        <a:xfrm>
          <a:off x="0" y="2552699"/>
          <a:ext cx="6492875" cy="0"/>
        </a:xfrm>
        <a:prstGeom prst="line">
          <a:avLst/>
        </a:prstGeom>
        <a:solidFill>
          <a:schemeClr val="accent2">
            <a:hueOff val="-793834"/>
            <a:satOff val="-45779"/>
            <a:lumOff val="4706"/>
            <a:alphaOff val="0"/>
          </a:schemeClr>
        </a:solidFill>
        <a:ln w="12700" cap="flat" cmpd="sng" algn="ctr">
          <a:solidFill>
            <a:schemeClr val="accent2">
              <a:hueOff val="-793834"/>
              <a:satOff val="-45779"/>
              <a:lumOff val="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B41F6-B2C0-0849-A72F-ECEEC8B85E9F}">
      <dsp:nvSpPr>
        <dsp:cNvPr id="0" name=""/>
        <dsp:cNvSpPr/>
      </dsp:nvSpPr>
      <dsp:spPr>
        <a:xfrm>
          <a:off x="0" y="2552700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Toimivat ongelmanratkaisutaidot</a:t>
          </a:r>
          <a:endParaRPr lang="en-US" sz="1900" kern="1200"/>
        </a:p>
      </dsp:txBody>
      <dsp:txXfrm>
        <a:off x="0" y="2552700"/>
        <a:ext cx="6492875" cy="425034"/>
      </dsp:txXfrm>
    </dsp:sp>
    <dsp:sp modelId="{3943CFE4-CAAB-EA40-8CE8-2DCFE8D6C3F0}">
      <dsp:nvSpPr>
        <dsp:cNvPr id="0" name=""/>
        <dsp:cNvSpPr/>
      </dsp:nvSpPr>
      <dsp:spPr>
        <a:xfrm>
          <a:off x="0" y="2977734"/>
          <a:ext cx="6492875" cy="0"/>
        </a:xfrm>
        <a:prstGeom prst="line">
          <a:avLst/>
        </a:prstGeom>
        <a:solidFill>
          <a:schemeClr val="accent2">
            <a:hueOff val="-926140"/>
            <a:satOff val="-53409"/>
            <a:lumOff val="5491"/>
            <a:alphaOff val="0"/>
          </a:schemeClr>
        </a:solidFill>
        <a:ln w="12700" cap="flat" cmpd="sng" algn="ctr">
          <a:solidFill>
            <a:schemeClr val="accent2">
              <a:hueOff val="-926140"/>
              <a:satOff val="-53409"/>
              <a:lumOff val="54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8D47A3-2585-A842-9EE4-FB9CB7CD008B}">
      <dsp:nvSpPr>
        <dsp:cNvPr id="0" name=""/>
        <dsp:cNvSpPr/>
      </dsp:nvSpPr>
      <dsp:spPr>
        <a:xfrm>
          <a:off x="0" y="2977734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Hyväksytyksi tulemisen tunne ja mahdollisuus vaikuttaa</a:t>
          </a:r>
          <a:endParaRPr lang="en-US" sz="1900" kern="1200"/>
        </a:p>
      </dsp:txBody>
      <dsp:txXfrm>
        <a:off x="0" y="2977734"/>
        <a:ext cx="6492875" cy="425034"/>
      </dsp:txXfrm>
    </dsp:sp>
    <dsp:sp modelId="{BC39D875-A5A8-1A41-B6AC-792136BC50B5}">
      <dsp:nvSpPr>
        <dsp:cNvPr id="0" name=""/>
        <dsp:cNvSpPr/>
      </dsp:nvSpPr>
      <dsp:spPr>
        <a:xfrm>
          <a:off x="0" y="3402769"/>
          <a:ext cx="6492875" cy="0"/>
        </a:xfrm>
        <a:prstGeom prst="line">
          <a:avLst/>
        </a:prstGeom>
        <a:solidFill>
          <a:schemeClr val="accent2">
            <a:hueOff val="-1058446"/>
            <a:satOff val="-61039"/>
            <a:lumOff val="6275"/>
            <a:alphaOff val="0"/>
          </a:schemeClr>
        </a:solidFill>
        <a:ln w="12700" cap="flat" cmpd="sng" algn="ctr">
          <a:solidFill>
            <a:schemeClr val="accent2">
              <a:hueOff val="-1058446"/>
              <a:satOff val="-61039"/>
              <a:lumOff val="6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B8265-2423-8149-BAA4-C695E3BB801D}">
      <dsp:nvSpPr>
        <dsp:cNvPr id="0" name=""/>
        <dsp:cNvSpPr/>
      </dsp:nvSpPr>
      <dsp:spPr>
        <a:xfrm>
          <a:off x="0" y="3402769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Sosiaalinen tuki</a:t>
          </a:r>
          <a:endParaRPr lang="en-US" sz="1900" kern="1200"/>
        </a:p>
      </dsp:txBody>
      <dsp:txXfrm>
        <a:off x="0" y="3402769"/>
        <a:ext cx="6492875" cy="425034"/>
      </dsp:txXfrm>
    </dsp:sp>
    <dsp:sp modelId="{20426F13-3AFC-F640-AA18-8BD8AE007519}">
      <dsp:nvSpPr>
        <dsp:cNvPr id="0" name=""/>
        <dsp:cNvSpPr/>
      </dsp:nvSpPr>
      <dsp:spPr>
        <a:xfrm>
          <a:off x="0" y="3827803"/>
          <a:ext cx="6492875" cy="0"/>
        </a:xfrm>
        <a:prstGeom prst="line">
          <a:avLst/>
        </a:prstGeom>
        <a:solidFill>
          <a:schemeClr val="accent2">
            <a:hueOff val="-1190752"/>
            <a:satOff val="-68668"/>
            <a:lumOff val="7059"/>
            <a:alphaOff val="0"/>
          </a:schemeClr>
        </a:solidFill>
        <a:ln w="12700" cap="flat" cmpd="sng" algn="ctr">
          <a:solidFill>
            <a:schemeClr val="accent2">
              <a:hueOff val="-1190752"/>
              <a:satOff val="-68668"/>
              <a:lumOff val="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B786E6-4FF8-5642-8E99-DC47301C8C28}">
      <dsp:nvSpPr>
        <dsp:cNvPr id="0" name=""/>
        <dsp:cNvSpPr/>
      </dsp:nvSpPr>
      <dsp:spPr>
        <a:xfrm>
          <a:off x="0" y="3827803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koulutusmahdollisuudet</a:t>
          </a:r>
          <a:endParaRPr lang="en-US" sz="1900" kern="1200"/>
        </a:p>
      </dsp:txBody>
      <dsp:txXfrm>
        <a:off x="0" y="3827803"/>
        <a:ext cx="6492875" cy="425034"/>
      </dsp:txXfrm>
    </dsp:sp>
    <dsp:sp modelId="{ABA4F79E-8422-0C43-906C-36787EFB0C2E}">
      <dsp:nvSpPr>
        <dsp:cNvPr id="0" name=""/>
        <dsp:cNvSpPr/>
      </dsp:nvSpPr>
      <dsp:spPr>
        <a:xfrm>
          <a:off x="0" y="4252838"/>
          <a:ext cx="6492875" cy="0"/>
        </a:xfrm>
        <a:prstGeom prst="line">
          <a:avLst/>
        </a:prstGeom>
        <a:solidFill>
          <a:schemeClr val="accent2">
            <a:hueOff val="-1323057"/>
            <a:satOff val="-76298"/>
            <a:lumOff val="7844"/>
            <a:alphaOff val="0"/>
          </a:schemeClr>
        </a:solidFill>
        <a:ln w="12700" cap="flat" cmpd="sng" algn="ctr">
          <a:solidFill>
            <a:schemeClr val="accent2">
              <a:hueOff val="-1323057"/>
              <a:satOff val="-76298"/>
              <a:lumOff val="78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8E0AC-F7A2-9344-8A7D-5DE4CA65FB6C}">
      <dsp:nvSpPr>
        <dsp:cNvPr id="0" name=""/>
        <dsp:cNvSpPr/>
      </dsp:nvSpPr>
      <dsp:spPr>
        <a:xfrm>
          <a:off x="0" y="4252838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Riittävä toimeentulo</a:t>
          </a:r>
          <a:endParaRPr lang="en-US" sz="1900" kern="1200"/>
        </a:p>
      </dsp:txBody>
      <dsp:txXfrm>
        <a:off x="0" y="4252838"/>
        <a:ext cx="6492875" cy="425034"/>
      </dsp:txXfrm>
    </dsp:sp>
    <dsp:sp modelId="{B9522765-42D3-1048-BF60-D68757487733}">
      <dsp:nvSpPr>
        <dsp:cNvPr id="0" name=""/>
        <dsp:cNvSpPr/>
      </dsp:nvSpPr>
      <dsp:spPr>
        <a:xfrm>
          <a:off x="0" y="4677872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533542-95F1-D84A-A86A-31A3FCC1558C}">
      <dsp:nvSpPr>
        <dsp:cNvPr id="0" name=""/>
        <dsp:cNvSpPr/>
      </dsp:nvSpPr>
      <dsp:spPr>
        <a:xfrm>
          <a:off x="0" y="4677872"/>
          <a:ext cx="6492875" cy="4250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900" kern="1200"/>
            <a:t>Kyky hakea ajoissa apua mielenterveyden heikentyessä</a:t>
          </a:r>
          <a:endParaRPr lang="en-US" sz="1900" kern="1200"/>
        </a:p>
      </dsp:txBody>
      <dsp:txXfrm>
        <a:off x="0" y="4677872"/>
        <a:ext cx="6492875" cy="425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3.3.2021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25000">
                <a:schemeClr val="accent1"/>
              </a:gs>
              <a:gs pos="94000">
                <a:schemeClr val="accent5"/>
              </a:gs>
              <a:gs pos="100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FFFF"/>
                </a:solidFill>
                <a:cs typeface="Calibri Light"/>
              </a:rPr>
              <a:t>TE2 keskeiset </a:t>
            </a:r>
            <a:r>
              <a:rPr lang="fi-FI">
                <a:solidFill>
                  <a:srgbClr val="FFFFFF"/>
                </a:solidFill>
                <a:cs typeface="Calibri Light"/>
              </a:rPr>
              <a:t>aihepiirit</a:t>
            </a:r>
            <a:endParaRPr lang="fi-FI">
              <a:solidFill>
                <a:srgbClr val="FFFFFF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>
                <a:solidFill>
                  <a:srgbClr val="FFFFFF"/>
                </a:solidFill>
                <a:cs typeface="Calibri"/>
              </a:rPr>
              <a:t>Ke 3.3.klo 11</a:t>
            </a:r>
            <a:endParaRPr lang="fi-FI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85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0CCC26-60AC-420A-953F-7463A870C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Seksuaalisuuden </a:t>
            </a:r>
            <a:r>
              <a:rPr lang="fi-FI" dirty="0" err="1">
                <a:cs typeface="Calibri Light"/>
              </a:rPr>
              <a:t>määrittelykysymyksiä:Minkälaisia</a:t>
            </a:r>
            <a:r>
              <a:rPr lang="fi-FI" dirty="0">
                <a:cs typeface="Calibri Light"/>
              </a:rPr>
              <a:t>?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AA3A6E-FB23-42CB-971A-5CE28D7D82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Määrittely fyysisesti anatomian perusteella. Jos ei voi määritellä?</a:t>
            </a:r>
            <a:endParaRPr lang="fi-FI"/>
          </a:p>
          <a:p>
            <a:r>
              <a:rPr lang="fi-FI" dirty="0">
                <a:cs typeface="Calibri"/>
              </a:rPr>
              <a:t>Määrittely psyykkisesti esimerkiksi transukupuolisilla...transmies on fyysisesti nainen vaikka kokee olevansa mies</a:t>
            </a:r>
          </a:p>
          <a:p>
            <a:r>
              <a:rPr lang="fi-FI" dirty="0">
                <a:cs typeface="Calibri"/>
              </a:rPr>
              <a:t>Kulttuuriset määrittelyt: Mitkä ovat kulttuurisesti sallitut seksuaalisuuden ilmenemismuodot (pukeutuminen, käyttäytyminen)? (antiikki, viktoriaaninen aika, 1970-luku, tällä hetkellä)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279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6BD7B84-AA58-4FF5-B697-3FAFD18F4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fi-FI" sz="4000" dirty="0">
                <a:solidFill>
                  <a:srgbClr val="FFFFFF"/>
                </a:solidFill>
                <a:cs typeface="Calibri Light"/>
              </a:rPr>
              <a:t>Seksuaali-oikeudet</a:t>
            </a:r>
            <a:endParaRPr lang="fi-FI" sz="4000" dirty="0">
              <a:solidFill>
                <a:srgbClr val="FFFFFF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A76768-03E4-4102-8CA0-37A840D71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fi-FI" sz="2000" dirty="0">
                <a:cs typeface="Calibri"/>
              </a:rPr>
              <a:t>Oikeus omaan seksuaalisuuteen: nautinnollinen, turvallinen ja tasapainoinen seksuaalisuus</a:t>
            </a:r>
          </a:p>
          <a:p>
            <a:r>
              <a:rPr lang="fi-FI" sz="2000" dirty="0">
                <a:cs typeface="Calibri"/>
              </a:rPr>
              <a:t>Oikeus suojella itseään ja tulla suojelluksi: henkilökohtainen koskemattomuus, suojaikäraja</a:t>
            </a:r>
          </a:p>
          <a:p>
            <a:r>
              <a:rPr lang="fi-FI" sz="2000" dirty="0">
                <a:cs typeface="Calibri"/>
              </a:rPr>
              <a:t>Oikeus seksuaalitietoon,  joka edistää vastuullisia terveysvalintoja</a:t>
            </a:r>
          </a:p>
          <a:p>
            <a:r>
              <a:rPr lang="fi-FI" sz="2000" dirty="0">
                <a:cs typeface="Calibri"/>
              </a:rPr>
              <a:t>Oikeus seksuaaliterveyspalveluihin</a:t>
            </a:r>
          </a:p>
          <a:p>
            <a:r>
              <a:rPr lang="fi-FI" sz="2000" dirty="0">
                <a:cs typeface="Calibri"/>
              </a:rPr>
              <a:t>Oikeus tasa-arvoon ja syrjimättömyyteen : naisen asema, seksuaaliset vähemmistöt</a:t>
            </a:r>
          </a:p>
          <a:p>
            <a:r>
              <a:rPr lang="fi-FI" sz="2000" dirty="0">
                <a:cs typeface="Calibri"/>
              </a:rPr>
              <a:t>Oikeus yksityisyyteen, oikeus tehdä omat seksuaaliset päätökset ilman pakottamista tai painostusta</a:t>
            </a:r>
          </a:p>
          <a:p>
            <a:r>
              <a:rPr lang="fi-FI" sz="2000" dirty="0">
                <a:cs typeface="Calibri"/>
              </a:rPr>
              <a:t>Oikeus vaikuttaa ja osallistua: Lainsäädännön tulee tukea oikeutta puolustaa omia seksuaalioikeuksia</a:t>
            </a:r>
          </a:p>
        </p:txBody>
      </p:sp>
    </p:spTree>
    <p:extLst>
      <p:ext uri="{BB962C8B-B14F-4D97-AF65-F5344CB8AC3E}">
        <p14:creationId xmlns:p14="http://schemas.microsoft.com/office/powerpoint/2010/main" val="177969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uva 2">
            <a:extLst>
              <a:ext uri="{FF2B5EF4-FFF2-40B4-BE49-F238E27FC236}">
                <a16:creationId xmlns:a16="http://schemas.microsoft.com/office/drawing/2014/main" id="{FEEB9029-0C59-4897-BB9B-1EF7F4796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439" y="97128"/>
            <a:ext cx="7408140" cy="6117404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71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2">
            <a:extLst>
              <a:ext uri="{FF2B5EF4-FFF2-40B4-BE49-F238E27FC236}">
                <a16:creationId xmlns:a16="http://schemas.microsoft.com/office/drawing/2014/main" id="{8E74C45D-95D4-449D-BFF8-C40C2918C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533" y="1410545"/>
            <a:ext cx="9845614" cy="4712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21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2">
            <a:extLst>
              <a:ext uri="{FF2B5EF4-FFF2-40B4-BE49-F238E27FC236}">
                <a16:creationId xmlns:a16="http://schemas.microsoft.com/office/drawing/2014/main" id="{0B4425EE-ABEB-488E-B2AD-0EF04ECD8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873" y="-1262"/>
            <a:ext cx="8206594" cy="6745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9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27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28AB6EE-6E65-4CDF-BC9F-B0988B0BC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fi-FI" sz="4800">
                <a:solidFill>
                  <a:schemeClr val="bg1"/>
                </a:solidFill>
                <a:cs typeface="Calibri Light"/>
              </a:rPr>
              <a:t>Ihmisen terveyden taustalla vaikuttaa perimä</a:t>
            </a:r>
            <a:endParaRPr lang="fi-FI" sz="4800">
              <a:solidFill>
                <a:schemeClr val="bg1"/>
              </a:solidFill>
            </a:endParaRPr>
          </a:p>
        </p:txBody>
      </p:sp>
      <p:graphicFrame>
        <p:nvGraphicFramePr>
          <p:cNvPr id="18" name="Sisällön paikkamerkki 2">
            <a:extLst>
              <a:ext uri="{FF2B5EF4-FFF2-40B4-BE49-F238E27FC236}">
                <a16:creationId xmlns:a16="http://schemas.microsoft.com/office/drawing/2014/main" id="{CDCCB975-DF39-4FB7-9513-DD09B51DD0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93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33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Graphic spid="18" grpId="1">
        <p:bldAsOne/>
      </p:bldGraphic>
      <p:bldGraphic spid="18" grpId="2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61737"/>
            <a:ext cx="2149361" cy="1870055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52604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1BA9701-28B5-4CE0-AF83-B10DFBF1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213" y="731520"/>
            <a:ext cx="6089904" cy="1426464"/>
          </a:xfrm>
        </p:spPr>
        <p:txBody>
          <a:bodyPr>
            <a:normAutofit fontScale="90000"/>
          </a:bodyPr>
          <a:lstStyle/>
          <a:p>
            <a:pPr algn="ctr"/>
            <a:r>
              <a:rPr lang="fi-FI" sz="3100" dirty="0">
                <a:solidFill>
                  <a:srgbClr val="FFFFFF"/>
                </a:solidFill>
                <a:cs typeface="Calibri Light"/>
              </a:rPr>
              <a:t>Ihmisen toimintakyky (fyysinen, psyykkinen, sosiaalinen ja kognitiivinen) on kykyä selviytyä ympäristön aiheuttamista haasteista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Sisällön paikkamerkki 2">
            <a:extLst>
              <a:ext uri="{FF2B5EF4-FFF2-40B4-BE49-F238E27FC236}">
                <a16:creationId xmlns:a16="http://schemas.microsoft.com/office/drawing/2014/main" id="{3A356843-F887-4147-B60D-C5D6C4C4B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178427"/>
              </p:ext>
            </p:extLst>
          </p:nvPr>
        </p:nvGraphicFramePr>
        <p:xfrm>
          <a:off x="788988" y="2798763"/>
          <a:ext cx="10598150" cy="328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53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Slide Background Fill">
            <a:extLst>
              <a:ext uri="{FF2B5EF4-FFF2-40B4-BE49-F238E27FC236}">
                <a16:creationId xmlns:a16="http://schemas.microsoft.com/office/drawing/2014/main" id="{9EBF13D5-64BB-423E-9E4C-F39114475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31">
            <a:extLst>
              <a:ext uri="{FF2B5EF4-FFF2-40B4-BE49-F238E27FC236}">
                <a16:creationId xmlns:a16="http://schemas.microsoft.com/office/drawing/2014/main" id="{FEBC7BED-6AA7-4C43-BEE8-A3CB5F8C1E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33" name="Color Cover">
              <a:extLst>
                <a:ext uri="{FF2B5EF4-FFF2-40B4-BE49-F238E27FC236}">
                  <a16:creationId xmlns:a16="http://schemas.microsoft.com/office/drawing/2014/main" id="{1C89947A-0D9D-4559-A1F6-5F6CD1970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Color Cover">
              <a:extLst>
                <a:ext uri="{FF2B5EF4-FFF2-40B4-BE49-F238E27FC236}">
                  <a16:creationId xmlns:a16="http://schemas.microsoft.com/office/drawing/2014/main" id="{E0255540-1F77-4262-B834-1ED14250FD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A19DEE5-2EE5-445A-B461-7D2879B05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37" name="Color">
              <a:extLst>
                <a:ext uri="{FF2B5EF4-FFF2-40B4-BE49-F238E27FC236}">
                  <a16:creationId xmlns:a16="http://schemas.microsoft.com/office/drawing/2014/main" id="{FCA5807F-F210-4970-A34F-3573405B48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Color">
              <a:extLst>
                <a:ext uri="{FF2B5EF4-FFF2-40B4-BE49-F238E27FC236}">
                  <a16:creationId xmlns:a16="http://schemas.microsoft.com/office/drawing/2014/main" id="{E9A8BB80-30A6-41EC-BE13-1B088DC3E3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E4E06E5-72B1-40A5-9790-51696383E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984" y="908263"/>
            <a:ext cx="10158984" cy="2274996"/>
          </a:xfrm>
        </p:spPr>
        <p:txBody>
          <a:bodyPr anchor="b">
            <a:normAutofit/>
          </a:bodyPr>
          <a:lstStyle/>
          <a:p>
            <a:r>
              <a:rPr lang="fi-FI" sz="4800" dirty="0">
                <a:solidFill>
                  <a:schemeClr val="bg1"/>
                </a:solidFill>
                <a:cs typeface="Calibri Light"/>
              </a:rPr>
              <a:t>Minkälaiset ympäristöt vaikuttavat </a:t>
            </a:r>
            <a:r>
              <a:rPr lang="fi-FI" sz="4800">
                <a:solidFill>
                  <a:schemeClr val="bg1"/>
                </a:solidFill>
                <a:cs typeface="Calibri Light"/>
              </a:rPr>
              <a:t>ihmisen terveyteen joko suoraan tai epäsuoraan</a:t>
            </a:r>
            <a:r>
              <a:rPr lang="fi-FI" sz="4800" dirty="0">
                <a:solidFill>
                  <a:schemeClr val="bg1"/>
                </a:solidFill>
                <a:cs typeface="Calibri Light"/>
              </a:rPr>
              <a:t>?</a:t>
            </a:r>
            <a:endParaRPr lang="fi-FI" sz="4800" dirty="0">
              <a:solidFill>
                <a:schemeClr val="bg1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A2EBC2-CDB9-451F-8E54-91F39F571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984" y="3452971"/>
            <a:ext cx="10158984" cy="25968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solidFill>
                  <a:schemeClr val="bg1"/>
                </a:solidFill>
                <a:cs typeface="Calibri"/>
              </a:rPr>
              <a:t>Luonto</a:t>
            </a:r>
          </a:p>
          <a:p>
            <a:r>
              <a:rPr lang="fi-FI" dirty="0">
                <a:solidFill>
                  <a:schemeClr val="bg1"/>
                </a:solidFill>
                <a:cs typeface="Calibri"/>
              </a:rPr>
              <a:t>Rakennettu ympäristö</a:t>
            </a:r>
          </a:p>
          <a:p>
            <a:r>
              <a:rPr lang="fi-FI" dirty="0">
                <a:solidFill>
                  <a:schemeClr val="bg1"/>
                </a:solidFill>
                <a:cs typeface="Calibri"/>
              </a:rPr>
              <a:t>Muuttuvat ympäristöt</a:t>
            </a:r>
          </a:p>
          <a:p>
            <a:r>
              <a:rPr lang="fi-FI" dirty="0">
                <a:solidFill>
                  <a:schemeClr val="bg1"/>
                </a:solidFill>
                <a:cs typeface="Calibri"/>
              </a:rPr>
              <a:t>Mediaympäristöt</a:t>
            </a:r>
          </a:p>
          <a:p>
            <a:r>
              <a:rPr lang="fi-FI" dirty="0" err="1">
                <a:solidFill>
                  <a:schemeClr val="bg1"/>
                </a:solidFill>
                <a:cs typeface="Calibri"/>
              </a:rPr>
              <a:t>Psykososiaaliset</a:t>
            </a:r>
            <a:r>
              <a:rPr lang="fi-FI" dirty="0">
                <a:solidFill>
                  <a:schemeClr val="bg1"/>
                </a:solidFill>
                <a:cs typeface="Calibri"/>
              </a:rPr>
              <a:t> ympäristöt</a:t>
            </a:r>
          </a:p>
        </p:txBody>
      </p:sp>
    </p:spTree>
    <p:extLst>
      <p:ext uri="{BB962C8B-B14F-4D97-AF65-F5344CB8AC3E}">
        <p14:creationId xmlns:p14="http://schemas.microsoft.com/office/powerpoint/2010/main" val="193314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366870-A173-4E47-8DAE-FF49D8D3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Calibri Light"/>
              </a:rPr>
              <a:t>Terveysvaikutukset (suorat ja epäsuorat)</a:t>
            </a:r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7430C24-40AB-4212-B1FF-7C878EB4F4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>
                <a:cs typeface="Calibri"/>
              </a:rPr>
              <a:t>Suorat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94E46F-7D62-46DB-8706-F172E17E04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Fysikaaliset altisteet</a:t>
            </a:r>
          </a:p>
          <a:p>
            <a:r>
              <a:rPr lang="fi-FI" dirty="0">
                <a:cs typeface="Calibri"/>
              </a:rPr>
              <a:t>Kemialliset altisteet</a:t>
            </a:r>
          </a:p>
          <a:p>
            <a:r>
              <a:rPr lang="fi-FI" dirty="0">
                <a:cs typeface="Calibri"/>
              </a:rPr>
              <a:t>Biologiset altisteet</a:t>
            </a:r>
          </a:p>
          <a:p>
            <a:endParaRPr lang="fi-FI" dirty="0">
              <a:cs typeface="Calibri"/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C44694F-9965-457A-9B9A-A0611DB6E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i-FI">
                <a:cs typeface="Calibri"/>
              </a:rPr>
              <a:t>Epäsuorat</a:t>
            </a:r>
            <a:endParaRPr lang="fi-FI"/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9014B73-2EC2-4878-B613-DE9A659B116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Ajatukset</a:t>
            </a:r>
          </a:p>
          <a:p>
            <a:r>
              <a:rPr lang="fi-FI" dirty="0">
                <a:cs typeface="Calibri"/>
              </a:rPr>
              <a:t>Tunteet</a:t>
            </a:r>
          </a:p>
          <a:p>
            <a:r>
              <a:rPr lang="fi-FI" dirty="0">
                <a:cs typeface="Calibri"/>
              </a:rPr>
              <a:t>Kokemukset</a:t>
            </a:r>
          </a:p>
          <a:p>
            <a:r>
              <a:rPr lang="fi-FI" dirty="0">
                <a:cs typeface="Calibri"/>
              </a:rPr>
              <a:t>Elämäntapavalinnat</a:t>
            </a:r>
          </a:p>
          <a:p>
            <a:r>
              <a:rPr lang="fi-FI" dirty="0">
                <a:cs typeface="Calibri"/>
              </a:rPr>
              <a:t>Terveyskäyttäytyminen </a:t>
            </a:r>
          </a:p>
        </p:txBody>
      </p:sp>
    </p:spTree>
    <p:extLst>
      <p:ext uri="{BB962C8B-B14F-4D97-AF65-F5344CB8AC3E}">
        <p14:creationId xmlns:p14="http://schemas.microsoft.com/office/powerpoint/2010/main" val="146959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6" grpId="0"/>
      <p:bldP spid="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4707053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07C125F4-5E0C-459F-85AD-A274C9FD7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3515244" cy="5340097"/>
          </a:xfrm>
        </p:spPr>
        <p:txBody>
          <a:bodyPr anchor="ctr">
            <a:normAutofit/>
          </a:bodyPr>
          <a:lstStyle/>
          <a:p>
            <a:r>
              <a:rPr lang="fi-FI" sz="4800">
                <a:solidFill>
                  <a:schemeClr val="bg1"/>
                </a:solidFill>
                <a:cs typeface="Calibri Light"/>
              </a:rPr>
              <a:t>Millä tavoin ympäristöt vaikuttavat?</a:t>
            </a:r>
            <a:endParaRPr lang="fi-FI" sz="4800">
              <a:solidFill>
                <a:schemeClr val="bg1"/>
              </a:solidFill>
            </a:endParaRP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D4B0A8F9-4DC0-4B0C-8BD4-D1629D16C4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33701"/>
              </p:ext>
            </p:extLst>
          </p:nvPr>
        </p:nvGraphicFramePr>
        <p:xfrm>
          <a:off x="4985886" y="231006"/>
          <a:ext cx="6367913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1557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5" grpId="1">
        <p:bldAsOne/>
      </p:bldGraphic>
      <p:bldGraphic spid="5" grpId="2">
        <p:bldAsOne/>
      </p:bldGraphic>
      <p:bldGraphic spid="5" grpId="3">
        <p:bldAsOne/>
      </p:bldGraphic>
      <p:bldGraphic spid="5" grpId="4">
        <p:bldAsOne/>
      </p:bldGraphic>
      <p:bldGraphic spid="5" grpId="5">
        <p:bldAsOne/>
      </p:bldGraphic>
      <p:bldGraphic spid="5" grpId="6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Kuva 6" descr="Ukkospilvi auringonlaskussa">
            <a:extLst>
              <a:ext uri="{FF2B5EF4-FFF2-40B4-BE49-F238E27FC236}">
                <a16:creationId xmlns:a16="http://schemas.microsoft.com/office/drawing/2014/main" id="{7E4FD654-DE29-4110-AF15-01442C9EDBA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7538" r="23010" b="121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31E3A2B0-5CF3-490E-99EC-742253FAD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/>
              <a:t>Muuttuvat ympäristöt ja terveyden taustatekijät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ED62610-BC62-401F-8BB9-2B3689EEB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1094" y="2718054"/>
            <a:ext cx="3438906" cy="32072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/>
              <a:t>Muuttuva väestörakenne</a:t>
            </a:r>
            <a:endParaRPr lang="en-US" sz="2000">
              <a:cs typeface="Calibri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/>
              <a:t>Globaalit ympäristöuhat</a:t>
            </a:r>
            <a:endParaRPr lang="en-US" sz="2000">
              <a:cs typeface="Calibri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/>
              <a:t>Kaupungistuminen</a:t>
            </a:r>
            <a:endParaRPr lang="en-US" sz="2000">
              <a:cs typeface="Calibri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/>
              <a:t>Teknologinen muutos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000" dirty="0">
              <a:cs typeface="Calibri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000">
                <a:cs typeface="Calibri"/>
              </a:rPr>
              <a:t>Kestävä kehitys</a:t>
            </a:r>
            <a:endParaRPr lang="en-US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668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98D527C-0D02-44B6-BEC4-71E2D99D7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fi-FI" sz="3100">
                <a:solidFill>
                  <a:srgbClr val="FFFFFF"/>
                </a:solidFill>
                <a:cs typeface="Calibri Light"/>
              </a:rPr>
              <a:t>Mielenterveys</a:t>
            </a:r>
            <a:br>
              <a:rPr lang="fi-FI" sz="3100">
                <a:solidFill>
                  <a:srgbClr val="FFFFFF"/>
                </a:solidFill>
                <a:cs typeface="Calibri Light"/>
              </a:rPr>
            </a:br>
            <a:br>
              <a:rPr lang="fi-FI" sz="3100">
                <a:solidFill>
                  <a:srgbClr val="FFFFFF"/>
                </a:solidFill>
                <a:cs typeface="Calibri Light"/>
              </a:rPr>
            </a:br>
            <a:r>
              <a:rPr lang="fi-FI" sz="3100">
                <a:solidFill>
                  <a:srgbClr val="FFFFFF"/>
                </a:solidFill>
                <a:cs typeface="Calibri Light"/>
              </a:rPr>
              <a:t>Määrittely?</a:t>
            </a:r>
            <a:br>
              <a:rPr lang="fi-FI" sz="3100">
                <a:solidFill>
                  <a:srgbClr val="FFFFFF"/>
                </a:solidFill>
                <a:cs typeface="Calibri Light"/>
              </a:rPr>
            </a:br>
            <a:br>
              <a:rPr lang="fi-FI" sz="3100">
                <a:solidFill>
                  <a:srgbClr val="FFFFFF"/>
                </a:solidFill>
                <a:cs typeface="Calibri Light"/>
              </a:rPr>
            </a:br>
            <a:r>
              <a:rPr lang="fi-FI" sz="3100">
                <a:solidFill>
                  <a:srgbClr val="FFFFFF"/>
                </a:solidFill>
                <a:cs typeface="Calibri Light"/>
              </a:rPr>
              <a:t>Mielenterveyttä edistävät tekijät:</a:t>
            </a:r>
            <a:endParaRPr lang="fi-FI" sz="3100">
              <a:solidFill>
                <a:srgbClr val="FFFFFF"/>
              </a:solidFill>
            </a:endParaRPr>
          </a:p>
        </p:txBody>
      </p:sp>
      <p:graphicFrame>
        <p:nvGraphicFramePr>
          <p:cNvPr id="22" name="Sisällön paikkamerkki 2">
            <a:extLst>
              <a:ext uri="{FF2B5EF4-FFF2-40B4-BE49-F238E27FC236}">
                <a16:creationId xmlns:a16="http://schemas.microsoft.com/office/drawing/2014/main" id="{BD0F2FD3-5483-4F30-A3E5-9D05812271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400457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59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2" grpId="0">
        <p:bldAsOne/>
      </p:bldGraphic>
      <p:bldGraphic spid="22" grpId="1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2A6D2A-E34C-4AE1-928E-482B24967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Seksuaalisuus: fyysinen, psyykkinen, sosiaalinen. Mitä ovat?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C72E4B-6F21-4147-AA0C-80EFE93A1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Calibri"/>
              </a:rPr>
              <a:t>F: seksuaalisuuden ulkoiset tunnusmerkit ja anatomiset kehonsisäiset osat, sukupuolihormonit</a:t>
            </a:r>
          </a:p>
          <a:p>
            <a:r>
              <a:rPr lang="fi-FI" dirty="0">
                <a:cs typeface="Calibri"/>
              </a:rPr>
              <a:t>PS: minkälaiseksi kokee seksuaalisuutensa psyykkisesti eli seksuaali-identiteetti: Kokeeko olevansa mies, nainen, aseksuaalinen vai olevansa väärän sukupuolen kehossa</a:t>
            </a:r>
          </a:p>
          <a:p>
            <a:r>
              <a:rPr lang="fi-FI" dirty="0">
                <a:cs typeface="Calibri"/>
              </a:rPr>
              <a:t>S:</a:t>
            </a:r>
            <a:r>
              <a:rPr lang="fi-FI" dirty="0">
                <a:ea typeface="+mn-lt"/>
                <a:cs typeface="+mn-lt"/>
              </a:rPr>
              <a:t> Seksuaalinen suuntautuminen kertoo siitä, kehen ihminen ihastuu, rakastuu, tuntee emotionaalista ja/tai seksuaalista vetovoimaa. Sosiaalinen seksuaalisuus on myös esimerkiksi sukupuolen mukaista pukeutumista ja käyttäytymistä...</a:t>
            </a:r>
            <a:endParaRPr lang="fi-F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7568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330</Words>
  <Application>Microsoft Office PowerPoint</Application>
  <PresentationFormat>Laajakuva</PresentationFormat>
  <Paragraphs>72</Paragraphs>
  <Slides>14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Office-teema</vt:lpstr>
      <vt:lpstr>TE2 keskeiset aihepiirit</vt:lpstr>
      <vt:lpstr>Ihmisen terveyden taustalla vaikuttaa perimä</vt:lpstr>
      <vt:lpstr>Ihmisen toimintakyky (fyysinen, psyykkinen, sosiaalinen ja kognitiivinen) on kykyä selviytyä ympäristön aiheuttamista haasteista</vt:lpstr>
      <vt:lpstr>Minkälaiset ympäristöt vaikuttavat ihmisen terveyteen joko suoraan tai epäsuoraan?</vt:lpstr>
      <vt:lpstr>Terveysvaikutukset (suorat ja epäsuorat)</vt:lpstr>
      <vt:lpstr>Millä tavoin ympäristöt vaikuttavat?</vt:lpstr>
      <vt:lpstr>Muuttuvat ympäristöt ja terveyden taustatekijät</vt:lpstr>
      <vt:lpstr>Mielenterveys  Määrittely?  Mielenterveyttä edistävät tekijät:</vt:lpstr>
      <vt:lpstr>Seksuaalisuus: fyysinen, psyykkinen, sosiaalinen. Mitä ovat?</vt:lpstr>
      <vt:lpstr>Seksuaalisuuden määrittelykysymyksiä:Minkälaisia?</vt:lpstr>
      <vt:lpstr>Seksuaali-oikeudet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lastModifiedBy>Välimäki Jaana Maria</cp:lastModifiedBy>
  <cp:revision>428</cp:revision>
  <dcterms:created xsi:type="dcterms:W3CDTF">2021-03-01T06:59:27Z</dcterms:created>
  <dcterms:modified xsi:type="dcterms:W3CDTF">2021-03-03T10:55:34Z</dcterms:modified>
</cp:coreProperties>
</file>