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7" r:id="rId6"/>
    <p:sldId id="272" r:id="rId7"/>
    <p:sldId id="277" r:id="rId8"/>
    <p:sldId id="278" r:id="rId9"/>
    <p:sldId id="279" r:id="rId10"/>
    <p:sldId id="284" r:id="rId11"/>
    <p:sldId id="280" r:id="rId12"/>
    <p:sldId id="286" r:id="rId13"/>
    <p:sldId id="282" r:id="rId14"/>
    <p:sldId id="283" r:id="rId15"/>
    <p:sldId id="285" r:id="rId16"/>
    <p:sldId id="288" r:id="rId17"/>
    <p:sldId id="281" r:id="rId18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80" autoAdjust="0"/>
  </p:normalViewPr>
  <p:slideViewPr>
    <p:cSldViewPr>
      <p:cViewPr varScale="1">
        <p:scale>
          <a:sx n="96" d="100"/>
          <a:sy n="96" d="100"/>
        </p:scale>
        <p:origin x="86" y="12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50400C6-5371-4845-9B89-73D23B6EED17}" type="datetime1">
              <a:rPr lang="fi-FI" smtClean="0"/>
              <a:t>6.1.2022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B12E7AB-330C-4A37-ADA4-7C8A0DF8EFA1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5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3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85CE8CA-F102-42C8-B545-83907DB4D98D}" type="datetime1">
              <a:rPr lang="fi-FI" noProof="0" smtClean="0"/>
              <a:pPr/>
              <a:t>6.1.2022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78436F1-68FE-4062-B9BD-CC40223845C4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9A30B1-3632-4376-8C84-76747C93A914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395048A-A2D9-4889-9C14-46A2CC509392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31BD376-C570-4190-94CC-14BB8EFAE9CF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A3585C4-4994-4453-A591-D1E7522DD3C9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8662DB4-BBD6-458C-9C65-9797B7ED0E97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6620DB9-1830-494A-A3E1-80913C4F5AA8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2039D7D-A6F4-49B7-85B0-78477BBD61E0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2278934-DEBB-4725-9847-7FC15F17D470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62D7EB1-C13B-4ABC-BB89-4E0F51582F42}" type="datetime1">
              <a:rPr lang="fi-FI" smtClean="0"/>
              <a:pPr/>
              <a:t>6.1.2022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ED32JefxA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OHJAUKSEN SUUNNITTELU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err="1"/>
              <a:t>Yrho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371F5-35B2-458A-8E33-495539C1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Suunnitelman tärkeys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01F657-1372-43D3-95F2-91E0B396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Suunnitelman voi jakaa osallistujille ja/tai yhteistyökumppaneille</a:t>
            </a:r>
          </a:p>
          <a:p>
            <a:r>
              <a:rPr lang="fi-FI" dirty="0"/>
              <a:t>Aloittelevan ohjaajan on tärkeää keskittyä huolellisesti suunnitelma tekoon</a:t>
            </a:r>
          </a:p>
          <a:p>
            <a:r>
              <a:rPr lang="fi-FI" dirty="0"/>
              <a:t>Kokemuksen myötä suunnitelman teko helpottuu</a:t>
            </a:r>
          </a:p>
          <a:p>
            <a:r>
              <a:rPr lang="fi-FI" dirty="0"/>
              <a:t>Vastuullinen ohjaus edellyttää huolellista tilanteisiin valmistautumista</a:t>
            </a:r>
          </a:p>
        </p:txBody>
      </p:sp>
    </p:spTree>
    <p:extLst>
      <p:ext uri="{BB962C8B-B14F-4D97-AF65-F5344CB8AC3E}">
        <p14:creationId xmlns:p14="http://schemas.microsoft.com/office/powerpoint/2010/main" val="34891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EF2AF0-4265-4B65-BBA7-9E58AE30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muistilista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343A87-F196-41F7-A509-C59E2EE4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0060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Ennen ohjaustuokiota:</a:t>
            </a:r>
          </a:p>
          <a:p>
            <a:pPr lvl="1"/>
            <a:r>
              <a:rPr lang="fi-FI" dirty="0"/>
              <a:t> Tavoitteen määrittäminen </a:t>
            </a:r>
          </a:p>
          <a:p>
            <a:pPr lvl="1"/>
            <a:r>
              <a:rPr lang="fi-FI" dirty="0"/>
              <a:t> Toiminnan suunnittelu </a:t>
            </a:r>
          </a:p>
          <a:p>
            <a:pPr lvl="1"/>
            <a:r>
              <a:rPr lang="fi-FI" dirty="0"/>
              <a:t> Turvallisuussuunnitelma</a:t>
            </a:r>
          </a:p>
          <a:p>
            <a:pPr lvl="1"/>
            <a:r>
              <a:rPr lang="fi-FI" dirty="0"/>
              <a:t> Tarvikkeiden hankinta</a:t>
            </a:r>
          </a:p>
          <a:p>
            <a:r>
              <a:rPr lang="fi-FI" dirty="0"/>
              <a:t>Ohjaustuokion aikana: </a:t>
            </a:r>
          </a:p>
          <a:p>
            <a:pPr lvl="1"/>
            <a:r>
              <a:rPr lang="fi-FI" dirty="0"/>
              <a:t>Selkeä aloitus</a:t>
            </a:r>
          </a:p>
          <a:p>
            <a:pPr lvl="1"/>
            <a:r>
              <a:rPr lang="fi-FI" dirty="0"/>
              <a:t>Toiminnan ohjaaminen suunnitellusti</a:t>
            </a:r>
          </a:p>
          <a:p>
            <a:pPr lvl="1"/>
            <a:r>
              <a:rPr lang="fi-FI" dirty="0"/>
              <a:t>Ilmapiirin luominen</a:t>
            </a:r>
          </a:p>
          <a:p>
            <a:pPr lvl="1"/>
            <a:r>
              <a:rPr lang="fi-FI" dirty="0"/>
              <a:t>Turvallisuudesta huolehtiminen </a:t>
            </a:r>
          </a:p>
          <a:p>
            <a:pPr lvl="1"/>
            <a:r>
              <a:rPr lang="fi-FI" dirty="0"/>
              <a:t>Havainnointi ja palaute</a:t>
            </a:r>
          </a:p>
          <a:p>
            <a:pPr lvl="1"/>
            <a:r>
              <a:rPr lang="fi-FI" dirty="0"/>
              <a:t>Selkeä lopetus </a:t>
            </a:r>
          </a:p>
          <a:p>
            <a:r>
              <a:rPr lang="fi-FI" dirty="0"/>
              <a:t>Ohjaustuokion jälkeen: </a:t>
            </a:r>
          </a:p>
          <a:p>
            <a:pPr lvl="1"/>
            <a:r>
              <a:rPr lang="fi-FI" dirty="0"/>
              <a:t>Oma pohdinta tuokiosta </a:t>
            </a:r>
          </a:p>
          <a:p>
            <a:pPr lvl="1"/>
            <a:r>
              <a:rPr lang="fi-FI" dirty="0"/>
              <a:t>Palautteen keruu/ analysointi</a:t>
            </a:r>
          </a:p>
        </p:txBody>
      </p:sp>
    </p:spTree>
    <p:extLst>
      <p:ext uri="{BB962C8B-B14F-4D97-AF65-F5344CB8AC3E}">
        <p14:creationId xmlns:p14="http://schemas.microsoft.com/office/powerpoint/2010/main" val="8530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1673F-7F9F-405C-8F7E-D7341E27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Ohjaajan muistilista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CC3F14-79F4-41E6-A46B-1761BAE9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Ota kaikki osallistujat huomioon</a:t>
            </a:r>
          </a:p>
          <a:p>
            <a:r>
              <a:rPr lang="fi-FI" dirty="0"/>
              <a:t>Huomioi osallistujien taitotason </a:t>
            </a:r>
          </a:p>
          <a:p>
            <a:r>
              <a:rPr lang="fi-FI" dirty="0"/>
              <a:t>Puhu selkeästi ja kuuluvasti </a:t>
            </a:r>
          </a:p>
          <a:p>
            <a:r>
              <a:rPr lang="fi-FI" dirty="0"/>
              <a:t>Aloita ja lopeta ohjauskerta selkeästi</a:t>
            </a:r>
          </a:p>
          <a:p>
            <a:r>
              <a:rPr lang="fi-FI" dirty="0"/>
              <a:t>Luo hyvä ja turvallinen ilmapiiri</a:t>
            </a:r>
          </a:p>
          <a:p>
            <a:r>
              <a:rPr lang="fi-FI" dirty="0"/>
              <a:t>Kannusta ja innosta osallistujia</a:t>
            </a:r>
          </a:p>
          <a:p>
            <a:r>
              <a:rPr lang="fi-FI" dirty="0"/>
              <a:t>Suunnittele mukavaa toimintaa</a:t>
            </a:r>
          </a:p>
          <a:p>
            <a:r>
              <a:rPr lang="fi-FI" dirty="0"/>
              <a:t>Ota turvallisuus ja riskit huomioon</a:t>
            </a:r>
          </a:p>
          <a:p>
            <a:r>
              <a:rPr lang="fi-FI"/>
              <a:t>Ole </a:t>
            </a:r>
            <a:r>
              <a:rPr lang="fi-FI" dirty="0"/>
              <a:t>läsnä ja mukana hetkessä koko toiminnan ajan</a:t>
            </a:r>
          </a:p>
        </p:txBody>
      </p:sp>
    </p:spTree>
    <p:extLst>
      <p:ext uri="{BB962C8B-B14F-4D97-AF65-F5344CB8AC3E}">
        <p14:creationId xmlns:p14="http://schemas.microsoft.com/office/powerpoint/2010/main" val="26370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F0C629-D745-4CDD-8E73-640E4D5A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01A88-5230-4245-A83A-F57601EB5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Suunnitelkaa 4 hengen </a:t>
            </a:r>
            <a:r>
              <a:rPr lang="fi-FI"/>
              <a:t>ryhmissä kirjallinen ohjaustuokio</a:t>
            </a:r>
            <a:r>
              <a:rPr lang="fi-FI" dirty="0"/>
              <a:t>, mikä toteutetaan muulle ryhmälle</a:t>
            </a:r>
          </a:p>
          <a:p>
            <a:r>
              <a:rPr lang="fi-FI" dirty="0"/>
              <a:t>Jokainen ryhmä valitsee kohderyhmän, mille suunnittelee toiminnan</a:t>
            </a:r>
          </a:p>
          <a:p>
            <a:r>
              <a:rPr lang="fi-FI" dirty="0"/>
              <a:t>Kohderyhmät</a:t>
            </a:r>
          </a:p>
          <a:p>
            <a:pPr lvl="1"/>
            <a:r>
              <a:rPr lang="fi-FI" dirty="0"/>
              <a:t>Päiväkotilaiset</a:t>
            </a:r>
          </a:p>
          <a:p>
            <a:pPr lvl="1"/>
            <a:r>
              <a:rPr lang="fi-FI" dirty="0"/>
              <a:t>Vammaisten päivätoimintaryhmä</a:t>
            </a:r>
          </a:p>
          <a:p>
            <a:pPr lvl="1"/>
            <a:r>
              <a:rPr lang="fi-FI" dirty="0"/>
              <a:t>Vanhukset</a:t>
            </a:r>
          </a:p>
          <a:p>
            <a:pPr lvl="1"/>
            <a:r>
              <a:rPr lang="fi-FI" dirty="0"/>
              <a:t>Työpaikan </a:t>
            </a:r>
            <a:r>
              <a:rPr lang="fi-FI" dirty="0" err="1"/>
              <a:t>tyhy</a:t>
            </a:r>
            <a:r>
              <a:rPr lang="fi-FI" dirty="0"/>
              <a:t>-toiminta</a:t>
            </a:r>
          </a:p>
          <a:p>
            <a:pPr lvl="1"/>
            <a:r>
              <a:rPr lang="fi-FI" dirty="0"/>
              <a:t>Yläkoulun koululuokka</a:t>
            </a:r>
          </a:p>
          <a:p>
            <a:pPr lvl="1"/>
            <a:r>
              <a:rPr lang="fi-FI" dirty="0"/>
              <a:t>Vanhempi-lapsi -kerho</a:t>
            </a:r>
          </a:p>
        </p:txBody>
      </p:sp>
    </p:spTree>
    <p:extLst>
      <p:ext uri="{BB962C8B-B14F-4D97-AF65-F5344CB8AC3E}">
        <p14:creationId xmlns:p14="http://schemas.microsoft.com/office/powerpoint/2010/main" val="27088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6E3906-6911-4549-BB4E-9F765D4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9DBA48-65FD-4B55-ADF0-4FB132AD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https://www.youtube.com/watch?v=6ED32JefxAA</a:t>
            </a:r>
            <a:r>
              <a:rPr lang="fi-FI" dirty="0"/>
              <a:t> Ritva Hyttinen, Ohjaustilanteen suunnittelu</a:t>
            </a:r>
          </a:p>
          <a:p>
            <a:r>
              <a:rPr lang="fi-FI" dirty="0"/>
              <a:t>Suomen latu. Askelmerkkejä ohjaamiseen</a:t>
            </a:r>
          </a:p>
        </p:txBody>
      </p:sp>
    </p:spTree>
    <p:extLst>
      <p:ext uri="{BB962C8B-B14F-4D97-AF65-F5344CB8AC3E}">
        <p14:creationId xmlns:p14="http://schemas.microsoft.com/office/powerpoint/2010/main" val="16748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7AE45-84AC-485D-AEA4-CA4E774C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A71E93-87D6-41CB-B020-30059F84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Opiskelija suunnittelee ja toteuttaa yksilölle ja ryhmälle tai yhteisölle tavoitteellisen ja monipuolisen ohjauskokonaisuuden huomioiden ohjattavien iän, kehitystason, tarpeet sekä ottamalla ohjattavat mukaan suunnitteluun</a:t>
            </a:r>
            <a:endParaRPr lang="fi-FI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84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Mitä ohjaus on?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" dirty="0"/>
              <a:t>Ohjaus on tavoittellista, vuorovaikutteista toimintaa</a:t>
            </a:r>
          </a:p>
          <a:p>
            <a:pPr rtl="0"/>
            <a:r>
              <a:rPr lang="fi" dirty="0"/>
              <a:t>Pyritään tukemaan yksilöä astettamaan itselleen tavoitteet ja etemään niitä kohti</a:t>
            </a:r>
          </a:p>
          <a:p>
            <a:pPr rtl="0"/>
            <a:r>
              <a:rPr lang="fi" dirty="0"/>
              <a:t>Ohjaus ei lähtökohtaisesti ole opetusta, vaan ihmisten kannustamista ja rohkaisua</a:t>
            </a:r>
          </a:p>
          <a:p>
            <a:pPr rtl="0"/>
            <a:r>
              <a:rPr lang="fi" dirty="0"/>
              <a:t>Ohjauskokonaisuus koostuu kolmesta elementistä</a:t>
            </a:r>
          </a:p>
          <a:p>
            <a:pPr rtl="0"/>
            <a:endParaRPr lang="fi" dirty="0"/>
          </a:p>
          <a:p>
            <a:pPr lvl="1"/>
            <a:r>
              <a:rPr lang="fi" dirty="0"/>
              <a:t>Toiminnan suunnittelu</a:t>
            </a:r>
          </a:p>
          <a:p>
            <a:pPr lvl="1"/>
            <a:r>
              <a:rPr lang="fi" dirty="0"/>
              <a:t>Toiminnan toteutus </a:t>
            </a:r>
          </a:p>
          <a:p>
            <a:pPr lvl="1"/>
            <a:r>
              <a:rPr lang="fi" dirty="0"/>
              <a:t>Toiminnan arviointi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940C5-1A78-4623-8DBE-0515F631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Ohjauksen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A85015-1FA4-4CFF-8259-BB2BB5664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Ohjauksen suunnittelu lähtee liikkeelle seuraavista kysymyksistä</a:t>
            </a:r>
          </a:p>
          <a:p>
            <a:endParaRPr lang="fi-FI" dirty="0"/>
          </a:p>
          <a:p>
            <a:pPr lvl="1"/>
            <a:r>
              <a:rPr lang="fi-FI" dirty="0"/>
              <a:t>Miksi ohjataan?</a:t>
            </a:r>
          </a:p>
          <a:p>
            <a:pPr lvl="1"/>
            <a:r>
              <a:rPr lang="fi-FI" dirty="0"/>
              <a:t>Ketä ohjataan?</a:t>
            </a:r>
          </a:p>
          <a:p>
            <a:pPr lvl="1"/>
            <a:r>
              <a:rPr lang="fi-FI" dirty="0"/>
              <a:t>Miten ohjataan?</a:t>
            </a:r>
          </a:p>
          <a:p>
            <a:pPr lvl="1"/>
            <a:r>
              <a:rPr lang="fi-FI" dirty="0"/>
              <a:t>Mitä ohjauksella saavutetaan?</a:t>
            </a:r>
          </a:p>
        </p:txBody>
      </p:sp>
    </p:spTree>
    <p:extLst>
      <p:ext uri="{BB962C8B-B14F-4D97-AF65-F5344CB8AC3E}">
        <p14:creationId xmlns:p14="http://schemas.microsoft.com/office/powerpoint/2010/main" val="32093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34FA22-F5DE-453B-9DEE-33CEF9EF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Ohjauksen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2F00D8-0EBB-4436-A740-50FC24E9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Ohjattava ryhmä on hyvä tuntea edes jollain tavoin</a:t>
            </a:r>
          </a:p>
          <a:p>
            <a:r>
              <a:rPr lang="fi-FI" dirty="0"/>
              <a:t>Jos mahdollista, ryhmään on hyvä käydä tutustumassa etukäteen</a:t>
            </a:r>
          </a:p>
          <a:p>
            <a:r>
              <a:rPr lang="fi-FI" dirty="0"/>
              <a:t>Tapaamisen pohjalta on helpompi vastata mm. seuraaviin suunnittelun kannalta keskeisiin kysymyksiin: 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Kuinka suuri ohjattava ryhmä voi olla?</a:t>
            </a:r>
          </a:p>
          <a:p>
            <a:pPr lvl="1"/>
            <a:r>
              <a:rPr lang="fi-FI" dirty="0"/>
              <a:t>Tunteeko ryhmän jäsenet ennalta toisensa?</a:t>
            </a:r>
          </a:p>
          <a:p>
            <a:pPr lvl="1"/>
            <a:r>
              <a:rPr lang="fi-FI" dirty="0"/>
              <a:t>Onko ryhmässä liikuntarajoitteita tai muita huomioitavia tekijöitä?</a:t>
            </a:r>
          </a:p>
          <a:p>
            <a:pPr lvl="1"/>
            <a:r>
              <a:rPr lang="fi-FI" dirty="0"/>
              <a:t>Kuinka paljon ohjaukseen on syytä varata aikaa?</a:t>
            </a:r>
          </a:p>
          <a:p>
            <a:pPr lvl="1"/>
            <a:r>
              <a:rPr lang="fi-FI" dirty="0"/>
              <a:t>Millaisessa paikassa ohjaus järjestetään?</a:t>
            </a:r>
          </a:p>
          <a:p>
            <a:pPr lvl="1"/>
            <a:r>
              <a:rPr lang="fi-FI" dirty="0"/>
              <a:t>Millainen ohjausmenetelmä olisi järkevää valita tämän ryhmän kanssa?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3C21F-A473-4F46-89FC-E7F9C9A4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ja palaute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E36776-58FF-47DF-9327-BF1624297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Suunnitteluvaiheessa ohjaukselle tulee asettaa tavoitteet</a:t>
            </a:r>
          </a:p>
          <a:p>
            <a:r>
              <a:rPr lang="fi-FI" dirty="0"/>
              <a:t>Tavoitteena voi olla esim.</a:t>
            </a:r>
          </a:p>
          <a:p>
            <a:pPr lvl="1"/>
            <a:r>
              <a:rPr lang="fi-FI" dirty="0"/>
              <a:t>Sosiaalisten taitojen harjoittelu</a:t>
            </a:r>
          </a:p>
          <a:p>
            <a:pPr lvl="1"/>
            <a:r>
              <a:rPr lang="fi-FI" dirty="0"/>
              <a:t>Liikunnanilon löytyminen</a:t>
            </a:r>
          </a:p>
          <a:p>
            <a:pPr lvl="1"/>
            <a:r>
              <a:rPr lang="fi-FI" dirty="0"/>
              <a:t>Motoristen taitojen oppiminen</a:t>
            </a:r>
          </a:p>
          <a:p>
            <a:pPr lvl="1"/>
            <a:r>
              <a:rPr lang="fi-FI" dirty="0"/>
              <a:t>Ruuanlaittotaitojen kehittäminen</a:t>
            </a:r>
          </a:p>
          <a:p>
            <a:pPr lvl="1"/>
            <a:r>
              <a:rPr lang="fi-FI" dirty="0"/>
              <a:t>Suomalaiseen kulttuuriin tutustuminen</a:t>
            </a:r>
          </a:p>
          <a:p>
            <a:pPr marL="274320" lvl="1" indent="0">
              <a:buNone/>
            </a:pPr>
            <a:endParaRPr lang="fi-FI" dirty="0"/>
          </a:p>
          <a:p>
            <a:r>
              <a:rPr lang="fi-FI" dirty="0"/>
              <a:t>Ohjattavalla ryhmällä voi olla koko ohjauskokonaisuuden kattava päätavoite ja ohjauskertakohtaisia välitavoitteita</a:t>
            </a:r>
          </a:p>
          <a:p>
            <a:r>
              <a:rPr lang="fi-FI" dirty="0"/>
              <a:t>Suunnitteluvaiheessa ohjaaja päättää, miten hän arvioi tilannetta ja miten hän kerää palautetta ohjattavilta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6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B563E-CCE8-4D8B-8C16-0964062A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Ohjauksen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5FFF5D-BC3F-442F-8FA9-396A3DAB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Toiminta suunnitellaan aina etukäteen</a:t>
            </a:r>
          </a:p>
          <a:p>
            <a:r>
              <a:rPr lang="fi-FI" dirty="0"/>
              <a:t>Suunnittelussa huomioidaan ryhmän koko ja taitotaso sekä tarpeet ja toiveet</a:t>
            </a:r>
          </a:p>
          <a:p>
            <a:r>
              <a:rPr lang="fi-FI" dirty="0"/>
              <a:t>Suunnitteluvaiheessa hahmotellaan mm. aikataulu, ohjausmenetelmät ja ohjaustuokion sisältö</a:t>
            </a:r>
          </a:p>
        </p:txBody>
      </p:sp>
    </p:spTree>
    <p:extLst>
      <p:ext uri="{BB962C8B-B14F-4D97-AF65-F5344CB8AC3E}">
        <p14:creationId xmlns:p14="http://schemas.microsoft.com/office/powerpoint/2010/main" val="29404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4F866F-6E09-453D-B933-02EBAA4E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Suunnitelman tekeminen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5014F-4F8E-47F6-ADA1-0DE090907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Ohjaussuunnitelma on hyvä tehdä kirjallisesti</a:t>
            </a:r>
          </a:p>
          <a:p>
            <a:r>
              <a:rPr lang="fi-FI" dirty="0"/>
              <a:t>Suunnitelmaan tulee kirjata seuraavat asiat:</a:t>
            </a:r>
          </a:p>
          <a:p>
            <a:pPr lvl="1"/>
            <a:r>
              <a:rPr lang="fi-FI" dirty="0"/>
              <a:t>Tiedot ryhmästä</a:t>
            </a:r>
          </a:p>
          <a:p>
            <a:pPr lvl="1"/>
            <a:r>
              <a:rPr lang="fi-FI" dirty="0"/>
              <a:t>Aika</a:t>
            </a:r>
          </a:p>
          <a:p>
            <a:pPr lvl="1"/>
            <a:r>
              <a:rPr lang="fi-FI" dirty="0"/>
              <a:t>Paikka</a:t>
            </a:r>
          </a:p>
          <a:p>
            <a:pPr lvl="1"/>
            <a:r>
              <a:rPr lang="fi-FI" dirty="0"/>
              <a:t>Kesto</a:t>
            </a:r>
          </a:p>
          <a:p>
            <a:pPr lvl="1"/>
            <a:r>
              <a:rPr lang="fi-FI" dirty="0"/>
              <a:t>Tapaamiskertojen määrä</a:t>
            </a:r>
          </a:p>
          <a:p>
            <a:pPr lvl="1"/>
            <a:r>
              <a:rPr lang="fi-FI" dirty="0"/>
              <a:t>Kuvaus ohjauksesta (aloitus, toiminta, lopetus) sekä valitusta menetelmästä</a:t>
            </a:r>
          </a:p>
          <a:p>
            <a:pPr lvl="1"/>
            <a:r>
              <a:rPr lang="fi-FI" dirty="0"/>
              <a:t>Tavoitteet</a:t>
            </a:r>
          </a:p>
          <a:p>
            <a:pPr lvl="1"/>
            <a:r>
              <a:rPr lang="fi-FI" dirty="0"/>
              <a:t>Palautteen hankkiminen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2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C29104-6A2B-46BE-B9F7-5D1F8A8A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Suunnitelman testaus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AEECA9-F84C-453B-B12F-964D8BCA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Suunnitelma kannattaa testata etukäteen ennen varsinaisen ryhmän ohjaamista</a:t>
            </a:r>
          </a:p>
          <a:p>
            <a:r>
              <a:rPr lang="fi-FI" dirty="0"/>
              <a:t>Tarvittava materiaali on hyvä valmistaa etukäteen</a:t>
            </a:r>
          </a:p>
          <a:p>
            <a:r>
              <a:rPr lang="fi-FI" dirty="0"/>
              <a:t>Testauksen jälkeen ohjeiden selkeä kertominen on helpompaa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Huom</a:t>
            </a:r>
            <a:r>
              <a:rPr lang="fi-FI" dirty="0"/>
              <a:t>! Kaikki tarvittavat välineet on oltava saatavilla ja oikeassa paikassa </a:t>
            </a:r>
          </a:p>
        </p:txBody>
      </p:sp>
    </p:spTree>
    <p:extLst>
      <p:ext uri="{BB962C8B-B14F-4D97-AF65-F5344CB8AC3E}">
        <p14:creationId xmlns:p14="http://schemas.microsoft.com/office/powerpoint/2010/main" val="8257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yyni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6_TF02801109" id="{8A3EA507-3127-42C2-A625-E079415D1869}" vid="{B0B33B85-DD82-4172-8BF0-C71C5836D569}"/>
    </a:ext>
  </a:extLst>
</a:theme>
</file>

<file path=ppt/theme/theme2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www.w3.org/XML/1998/namespace"/>
    <ds:schemaRef ds:uri="4873beb7-5857-4685-be1f-d57550cc96cc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Seesteinen luontoaiheinen esitys (laajakuva)</Template>
  <TotalTime>505</TotalTime>
  <Words>485</Words>
  <Application>Microsoft Office PowerPoint</Application>
  <PresentationFormat>Mukautettu</PresentationFormat>
  <Paragraphs>110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Euphemia</vt:lpstr>
      <vt:lpstr>Symbol</vt:lpstr>
      <vt:lpstr>Tyyni 16x9</vt:lpstr>
      <vt:lpstr>OHJAUKSEN SUUNNITTELU</vt:lpstr>
      <vt:lpstr>Ammattitaitovaatimus</vt:lpstr>
      <vt:lpstr>Mitä ohjaus on?</vt:lpstr>
      <vt:lpstr>Ohjauksen suunnittelu</vt:lpstr>
      <vt:lpstr>Ohjauksen suunnittelu</vt:lpstr>
      <vt:lpstr>Tavoitteet ja palaute</vt:lpstr>
      <vt:lpstr>Ohjauksen suunnittelu</vt:lpstr>
      <vt:lpstr>Suunnitelman tekeminen</vt:lpstr>
      <vt:lpstr>Suunnitelman testaus</vt:lpstr>
      <vt:lpstr>Suunnitelman tärkeys</vt:lpstr>
      <vt:lpstr>Ohjaajan muistilista</vt:lpstr>
      <vt:lpstr>Ohjaajan muistilista</vt:lpstr>
      <vt:lpstr>Tehtävä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OHJAUKSEN SUUNNITTELU</dc:title>
  <dc:creator>Pekkanen Tiina</dc:creator>
  <cp:lastModifiedBy>Pekkanen Tiina</cp:lastModifiedBy>
  <cp:revision>8</cp:revision>
  <dcterms:created xsi:type="dcterms:W3CDTF">2021-12-14T11:08:35Z</dcterms:created>
  <dcterms:modified xsi:type="dcterms:W3CDTF">2022-01-06T13:32:24Z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