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2"/>
  </p:notesMasterIdLst>
  <p:sldIdLst>
    <p:sldId id="256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005" autoAdjust="0"/>
    <p:restoredTop sz="94621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7501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10174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80131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47721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53442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k00gbDwGq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412122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9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Fenomenologia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Virittäytyminen aiheeseen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Tehdään </a:t>
            </a:r>
            <a:r>
              <a:rPr lang="fi-FI" dirty="0" smtClean="0"/>
              <a:t>digikirjan luvun </a:t>
            </a:r>
            <a:r>
              <a:rPr lang="fi-FI" dirty="0"/>
              <a:t>9 videotehtävä, jossa katsotaan tämä video:                          </a:t>
            </a:r>
            <a:r>
              <a:rPr lang="fi-FI" u="sng" dirty="0">
                <a:hlinkClick r:id="rId3"/>
              </a:rPr>
              <a:t>https://youtu.be/qk00gbDwGqM</a:t>
            </a:r>
            <a:endParaRPr lang="fi-FI" dirty="0"/>
          </a:p>
          <a:p>
            <a:r>
              <a:rPr lang="fi-FI" dirty="0"/>
              <a:t>Pohditaan seuraavia kysymyksiä:</a:t>
            </a:r>
          </a:p>
          <a:p>
            <a:pPr lvl="1"/>
            <a:r>
              <a:rPr lang="fi-FI" dirty="0"/>
              <a:t>Millaisia asioita videon tanssijat ilmaisevat tanssin välityksellä?</a:t>
            </a:r>
          </a:p>
          <a:p>
            <a:pPr lvl="1"/>
            <a:r>
              <a:rPr lang="fi-FI" dirty="0"/>
              <a:t>Onko kokemuksia, joita ei voi kuvailla sanoin?</a:t>
            </a:r>
          </a:p>
          <a:p>
            <a:pPr lvl="1"/>
            <a:r>
              <a:rPr lang="fi-FI" dirty="0"/>
              <a:t>Onko kokemuksia, joita luonnontiede ei pysty käsittelemään tai kuvaamaan?</a:t>
            </a:r>
          </a:p>
          <a:p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5421442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Kokemuksen ensisijaisuus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fi-FI" dirty="0"/>
              <a:t>Fenomenologia tarkastelee todellisuutta ilmenevänä.</a:t>
            </a:r>
          </a:p>
          <a:p>
            <a:r>
              <a:rPr lang="fi-FI" dirty="0"/>
              <a:t>Todellisuus ilmenee monella eri tavalla.</a:t>
            </a:r>
          </a:p>
          <a:p>
            <a:r>
              <a:rPr lang="fi-FI" dirty="0"/>
              <a:t>Kokemuksemme on aina sidottu tiettyyn äärelliseen näkökulmaan.</a:t>
            </a:r>
          </a:p>
          <a:p>
            <a:r>
              <a:rPr lang="fi-FI" dirty="0"/>
              <a:t>Elämismaailmaamme kuuluvat myös historiamme ja kulttuurimme.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4875355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Intentionaalisuus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fi-FI" dirty="0"/>
              <a:t>Fenomenologian perusolettamus on, että tietoisuus on aina kohdistunut johonkin eli tietoisuus on intentionaalista.</a:t>
            </a:r>
          </a:p>
          <a:p>
            <a:r>
              <a:rPr lang="fi-FI" dirty="0"/>
              <a:t>Käsityksemme eivät siis ole pelkkiä irrallisia mielikuvia vaan viittaavat tai osoittavat kohteisiinsa.</a:t>
            </a:r>
          </a:p>
          <a:p>
            <a:r>
              <a:rPr lang="fi-FI" dirty="0"/>
              <a:t>Intentio voi myös perustua harhaan. Jos esimerkiksi pelkäät kummituksia, pelko on todellista, vaikka sen kohteena ei olisikaan mitään todellista.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8653541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Kokemuksen fenomenologinen rakenne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fi-FI" dirty="0"/>
              <a:t>Tilallisuus: Näemme kohteet aina joltain puolelta ja konstruoimme näkymättömän osan mielessämme.</a:t>
            </a:r>
          </a:p>
          <a:p>
            <a:r>
              <a:rPr lang="fi-FI" dirty="0"/>
              <a:t>Ajallisuus: Nykyhetken kokemuksemme rakentuu menneelle ja ennakoi tulevaa. </a:t>
            </a:r>
          </a:p>
          <a:p>
            <a:pPr lvl="1"/>
            <a:r>
              <a:rPr lang="fi-FI" dirty="0"/>
              <a:t>esim. melodia</a:t>
            </a:r>
          </a:p>
          <a:p>
            <a:r>
              <a:rPr lang="fi-FI" dirty="0"/>
              <a:t>Ruumiillisuus: Emme koe todellisuutta suoraan vaan ruumiillisten aistielintemme välittämänä.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403568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Fenomenologia ja elämä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fi-FI" dirty="0"/>
              <a:t>Fenomenologisessa eksistentialismissa ihmisen kokemusta määrittää olemisen ja elämän kokonaisuus.</a:t>
            </a:r>
          </a:p>
          <a:p>
            <a:r>
              <a:rPr lang="fi-FI" dirty="0"/>
              <a:t>Sartre: Ihminen on tuomittu äärettömään vapauteen ja vastuuseen.</a:t>
            </a:r>
          </a:p>
          <a:p>
            <a:r>
              <a:rPr lang="fi-FI" dirty="0" err="1"/>
              <a:t>Heidegger</a:t>
            </a:r>
            <a:r>
              <a:rPr lang="fi-FI" dirty="0"/>
              <a:t>: Ihminen on olennaisesti äärellinen olento, jonka perustavin kokemus on tietoisuus omasta kuolemasta.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97146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purl.org/dc/terms/"/>
    <ds:schemaRef ds:uri="4FD2DD6E-41AC-4D3A-A8B5-1111DEEF208D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2541</TotalTime>
  <Words>216</Words>
  <Application>Microsoft Office PowerPoint</Application>
  <PresentationFormat>Näytössä katseltava diaesitys (4:3)</PresentationFormat>
  <Paragraphs>33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Virittäytyminen aiheeseen</vt:lpstr>
      <vt:lpstr>Kokemuksen ensisijaisuus</vt:lpstr>
      <vt:lpstr>Intentionaalisuus</vt:lpstr>
      <vt:lpstr>Kokemuksen fenomenologinen rakenne</vt:lpstr>
      <vt:lpstr>Fenomenologia ja elämä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Pohjalainen Roosa</cp:lastModifiedBy>
  <cp:revision>75</cp:revision>
  <dcterms:created xsi:type="dcterms:W3CDTF">2010-04-19T08:09:13Z</dcterms:created>
  <dcterms:modified xsi:type="dcterms:W3CDTF">2017-09-20T12:51:38Z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