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21"/>
  </p:notesMasterIdLst>
  <p:handoutMasterIdLst>
    <p:handoutMasterId r:id="rId22"/>
  </p:handoutMasterIdLst>
  <p:sldIdLst>
    <p:sldId id="256" r:id="rId5"/>
    <p:sldId id="325" r:id="rId6"/>
    <p:sldId id="296" r:id="rId7"/>
    <p:sldId id="284" r:id="rId8"/>
    <p:sldId id="293" r:id="rId9"/>
    <p:sldId id="314" r:id="rId10"/>
    <p:sldId id="316" r:id="rId11"/>
    <p:sldId id="317" r:id="rId12"/>
    <p:sldId id="318" r:id="rId13"/>
    <p:sldId id="309" r:id="rId14"/>
    <p:sldId id="319" r:id="rId15"/>
    <p:sldId id="320" r:id="rId16"/>
    <p:sldId id="321" r:id="rId17"/>
    <p:sldId id="323" r:id="rId18"/>
    <p:sldId id="324" r:id="rId19"/>
    <p:sldId id="322" r:id="rId20"/>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6178" autoAdjust="0"/>
  </p:normalViewPr>
  <p:slideViewPr>
    <p:cSldViewPr snapToGrid="0">
      <p:cViewPr varScale="1">
        <p:scale>
          <a:sx n="86" d="100"/>
          <a:sy n="86" d="100"/>
        </p:scale>
        <p:origin x="470"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32132FF3-00C3-45FE-8501-B8F9D16571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a:extLst>
              <a:ext uri="{FF2B5EF4-FFF2-40B4-BE49-F238E27FC236}">
                <a16:creationId xmlns:a16="http://schemas.microsoft.com/office/drawing/2014/main" id="{56D83E6F-356D-4DFE-9AA3-675AB04480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06475CE-9347-44E7-B810-0A51E1D1B3DD}" type="datetime1">
              <a:rPr lang="fi-FI" smtClean="0"/>
              <a:t>15.9.2022</a:t>
            </a:fld>
            <a:endParaRPr lang="fi-FI"/>
          </a:p>
        </p:txBody>
      </p:sp>
      <p:sp>
        <p:nvSpPr>
          <p:cNvPr id="4" name="Alatunnisteen paikkamerkki 3">
            <a:extLst>
              <a:ext uri="{FF2B5EF4-FFF2-40B4-BE49-F238E27FC236}">
                <a16:creationId xmlns:a16="http://schemas.microsoft.com/office/drawing/2014/main" id="{76F9CB11-025B-45E9-A55D-3FB3C383EA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a:extLst>
              <a:ext uri="{FF2B5EF4-FFF2-40B4-BE49-F238E27FC236}">
                <a16:creationId xmlns:a16="http://schemas.microsoft.com/office/drawing/2014/main" id="{4ED03088-6A83-46E0-9E61-CCAF7C2285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DC23264-6C96-4D2A-B867-76FEADB59940}" type="slidenum">
              <a:rPr lang="fi-FI" smtClean="0"/>
              <a:t>‹#›</a:t>
            </a:fld>
            <a:endParaRPr lang="fi-FI"/>
          </a:p>
        </p:txBody>
      </p:sp>
    </p:spTree>
    <p:extLst>
      <p:ext uri="{BB962C8B-B14F-4D97-AF65-F5344CB8AC3E}">
        <p14:creationId xmlns:p14="http://schemas.microsoft.com/office/powerpoint/2010/main" val="844353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32954-38C5-44BE-9444-8E8C5D6936B9}" type="datetime1">
              <a:rPr lang="fi-FI" smtClean="0"/>
              <a:pPr/>
              <a:t>15.9.2022</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C5C81A1-5F9C-4C15-B6E5-49FBACAD249D}" type="slidenum">
              <a:rPr lang="fi-FI" noProof="0" smtClean="0"/>
              <a:t>‹#›</a:t>
            </a:fld>
            <a:endParaRPr lang="fi-FI" noProof="0"/>
          </a:p>
        </p:txBody>
      </p:sp>
    </p:spTree>
    <p:extLst>
      <p:ext uri="{BB962C8B-B14F-4D97-AF65-F5344CB8AC3E}">
        <p14:creationId xmlns:p14="http://schemas.microsoft.com/office/powerpoint/2010/main" val="38973676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3C5C81A1-5F9C-4C15-B6E5-49FBACAD249D}" type="slidenum">
              <a:rPr lang="fi-FI" smtClean="0"/>
              <a:t>1</a:t>
            </a:fld>
            <a:endParaRPr lang="fi-FI"/>
          </a:p>
        </p:txBody>
      </p:sp>
    </p:spTree>
    <p:extLst>
      <p:ext uri="{BB962C8B-B14F-4D97-AF65-F5344CB8AC3E}">
        <p14:creationId xmlns:p14="http://schemas.microsoft.com/office/powerpoint/2010/main" val="1952388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3C5C81A1-5F9C-4C15-B6E5-49FBACAD249D}" type="slidenum">
              <a:rPr lang="fi-FI" smtClean="0"/>
              <a:t>11</a:t>
            </a:fld>
            <a:endParaRPr lang="fi-FI"/>
          </a:p>
        </p:txBody>
      </p:sp>
    </p:spTree>
    <p:extLst>
      <p:ext uri="{BB962C8B-B14F-4D97-AF65-F5344CB8AC3E}">
        <p14:creationId xmlns:p14="http://schemas.microsoft.com/office/powerpoint/2010/main" val="760005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a:p>
        </p:txBody>
      </p:sp>
      <p:sp>
        <p:nvSpPr>
          <p:cNvPr id="4" name="Dian numeron paikkamerkki 3"/>
          <p:cNvSpPr>
            <a:spLocks noGrp="1"/>
          </p:cNvSpPr>
          <p:nvPr>
            <p:ph type="sldNum" sz="quarter" idx="5"/>
          </p:nvPr>
        </p:nvSpPr>
        <p:spPr/>
        <p:txBody>
          <a:bodyPr rtlCol="0"/>
          <a:lstStyle/>
          <a:p>
            <a:pPr rtl="0"/>
            <a:fld id="{93118E17-E86B-4918-AC6E-373CA9D866B1}" type="slidenum">
              <a:rPr lang="fi-FI" smtClean="0"/>
              <a:t>12</a:t>
            </a:fld>
            <a:endParaRPr lang="fi-FI"/>
          </a:p>
        </p:txBody>
      </p:sp>
    </p:spTree>
    <p:extLst>
      <p:ext uri="{BB962C8B-B14F-4D97-AF65-F5344CB8AC3E}">
        <p14:creationId xmlns:p14="http://schemas.microsoft.com/office/powerpoint/2010/main" val="775106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3C5C81A1-5F9C-4C15-B6E5-49FBACAD249D}" type="slidenum">
              <a:rPr lang="fi-FI" smtClean="0"/>
              <a:t>13</a:t>
            </a:fld>
            <a:endParaRPr lang="fi-FI"/>
          </a:p>
        </p:txBody>
      </p:sp>
    </p:spTree>
    <p:extLst>
      <p:ext uri="{BB962C8B-B14F-4D97-AF65-F5344CB8AC3E}">
        <p14:creationId xmlns:p14="http://schemas.microsoft.com/office/powerpoint/2010/main" val="210797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a:p>
        </p:txBody>
      </p:sp>
      <p:sp>
        <p:nvSpPr>
          <p:cNvPr id="4" name="Dian numeron paikkamerkki 3"/>
          <p:cNvSpPr>
            <a:spLocks noGrp="1"/>
          </p:cNvSpPr>
          <p:nvPr>
            <p:ph type="sldNum" sz="quarter" idx="5"/>
          </p:nvPr>
        </p:nvSpPr>
        <p:spPr/>
        <p:txBody>
          <a:bodyPr rtlCol="0"/>
          <a:lstStyle/>
          <a:p>
            <a:pPr rtl="0"/>
            <a:fld id="{93118E17-E86B-4918-AC6E-373CA9D866B1}" type="slidenum">
              <a:rPr lang="fi-FI" smtClean="0"/>
              <a:t>3</a:t>
            </a:fld>
            <a:endParaRPr lang="fi-FI"/>
          </a:p>
        </p:txBody>
      </p:sp>
    </p:spTree>
    <p:extLst>
      <p:ext uri="{BB962C8B-B14F-4D97-AF65-F5344CB8AC3E}">
        <p14:creationId xmlns:p14="http://schemas.microsoft.com/office/powerpoint/2010/main" val="3956070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a:p>
        </p:txBody>
      </p:sp>
      <p:sp>
        <p:nvSpPr>
          <p:cNvPr id="4" name="Dian numeron paikkamerkki 3"/>
          <p:cNvSpPr>
            <a:spLocks noGrp="1"/>
          </p:cNvSpPr>
          <p:nvPr>
            <p:ph type="sldNum" sz="quarter" idx="5"/>
          </p:nvPr>
        </p:nvSpPr>
        <p:spPr/>
        <p:txBody>
          <a:bodyPr rtlCol="0"/>
          <a:lstStyle/>
          <a:p>
            <a:pPr rtl="0"/>
            <a:fld id="{93118E17-E86B-4918-AC6E-373CA9D866B1}" type="slidenum">
              <a:rPr lang="fi-FI" smtClean="0"/>
              <a:t>4</a:t>
            </a:fld>
            <a:endParaRPr lang="fi-FI"/>
          </a:p>
        </p:txBody>
      </p:sp>
    </p:spTree>
    <p:extLst>
      <p:ext uri="{BB962C8B-B14F-4D97-AF65-F5344CB8AC3E}">
        <p14:creationId xmlns:p14="http://schemas.microsoft.com/office/powerpoint/2010/main" val="384645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a:p>
        </p:txBody>
      </p:sp>
      <p:sp>
        <p:nvSpPr>
          <p:cNvPr id="4" name="Dian numeron paikkamerkki 3"/>
          <p:cNvSpPr>
            <a:spLocks noGrp="1"/>
          </p:cNvSpPr>
          <p:nvPr>
            <p:ph type="sldNum" sz="quarter" idx="5"/>
          </p:nvPr>
        </p:nvSpPr>
        <p:spPr/>
        <p:txBody>
          <a:bodyPr rtlCol="0"/>
          <a:lstStyle/>
          <a:p>
            <a:pPr rtl="0"/>
            <a:fld id="{D03AC3AA-9C47-4E0B-BAC0-E8DEA4AD5A4E}" type="slidenum">
              <a:rPr lang="fi-FI" smtClean="0"/>
              <a:t>5</a:t>
            </a:fld>
            <a:endParaRPr lang="fi-FI"/>
          </a:p>
        </p:txBody>
      </p:sp>
    </p:spTree>
    <p:extLst>
      <p:ext uri="{BB962C8B-B14F-4D97-AF65-F5344CB8AC3E}">
        <p14:creationId xmlns:p14="http://schemas.microsoft.com/office/powerpoint/2010/main" val="392043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3C5C81A1-5F9C-4C15-B6E5-49FBACAD249D}" type="slidenum">
              <a:rPr lang="fi-FI" smtClean="0"/>
              <a:t>6</a:t>
            </a:fld>
            <a:endParaRPr lang="fi-FI"/>
          </a:p>
        </p:txBody>
      </p:sp>
    </p:spTree>
    <p:extLst>
      <p:ext uri="{BB962C8B-B14F-4D97-AF65-F5344CB8AC3E}">
        <p14:creationId xmlns:p14="http://schemas.microsoft.com/office/powerpoint/2010/main" val="1879924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3C5C81A1-5F9C-4C15-B6E5-49FBACAD249D}" type="slidenum">
              <a:rPr lang="fi-FI" smtClean="0"/>
              <a:t>7</a:t>
            </a:fld>
            <a:endParaRPr lang="fi-FI"/>
          </a:p>
        </p:txBody>
      </p:sp>
    </p:spTree>
    <p:extLst>
      <p:ext uri="{BB962C8B-B14F-4D97-AF65-F5344CB8AC3E}">
        <p14:creationId xmlns:p14="http://schemas.microsoft.com/office/powerpoint/2010/main" val="3261688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a:p>
        </p:txBody>
      </p:sp>
      <p:sp>
        <p:nvSpPr>
          <p:cNvPr id="4" name="Dian numeron paikkamerkki 3"/>
          <p:cNvSpPr>
            <a:spLocks noGrp="1"/>
          </p:cNvSpPr>
          <p:nvPr>
            <p:ph type="sldNum" sz="quarter" idx="5"/>
          </p:nvPr>
        </p:nvSpPr>
        <p:spPr/>
        <p:txBody>
          <a:bodyPr rtlCol="0"/>
          <a:lstStyle/>
          <a:p>
            <a:pPr rtl="0"/>
            <a:fld id="{93118E17-E86B-4918-AC6E-373CA9D866B1}" type="slidenum">
              <a:rPr lang="fi-FI" smtClean="0"/>
              <a:t>8</a:t>
            </a:fld>
            <a:endParaRPr lang="fi-FI"/>
          </a:p>
        </p:txBody>
      </p:sp>
    </p:spTree>
    <p:extLst>
      <p:ext uri="{BB962C8B-B14F-4D97-AF65-F5344CB8AC3E}">
        <p14:creationId xmlns:p14="http://schemas.microsoft.com/office/powerpoint/2010/main" val="4242752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3C5C81A1-5F9C-4C15-B6E5-49FBACAD249D}" type="slidenum">
              <a:rPr lang="fi-FI" smtClean="0"/>
              <a:t>9</a:t>
            </a:fld>
            <a:endParaRPr lang="fi-FI"/>
          </a:p>
        </p:txBody>
      </p:sp>
    </p:spTree>
    <p:extLst>
      <p:ext uri="{BB962C8B-B14F-4D97-AF65-F5344CB8AC3E}">
        <p14:creationId xmlns:p14="http://schemas.microsoft.com/office/powerpoint/2010/main" val="27498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a:p>
        </p:txBody>
      </p:sp>
      <p:sp>
        <p:nvSpPr>
          <p:cNvPr id="4" name="Dian numeron paikkamerkki 3"/>
          <p:cNvSpPr>
            <a:spLocks noGrp="1"/>
          </p:cNvSpPr>
          <p:nvPr>
            <p:ph type="sldNum" sz="quarter" idx="5"/>
          </p:nvPr>
        </p:nvSpPr>
        <p:spPr/>
        <p:txBody>
          <a:bodyPr rtlCol="0"/>
          <a:lstStyle/>
          <a:p>
            <a:pPr rtl="0"/>
            <a:fld id="{93118E17-E86B-4918-AC6E-373CA9D866B1}" type="slidenum">
              <a:rPr lang="fi-FI" smtClean="0"/>
              <a:t>10</a:t>
            </a:fld>
            <a:endParaRPr lang="fi-FI"/>
          </a:p>
        </p:txBody>
      </p:sp>
    </p:spTree>
    <p:extLst>
      <p:ext uri="{BB962C8B-B14F-4D97-AF65-F5344CB8AC3E}">
        <p14:creationId xmlns:p14="http://schemas.microsoft.com/office/powerpoint/2010/main" val="290472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
    <p:bg>
      <p:bgPr>
        <a:solidFill>
          <a:schemeClr val="bg2"/>
        </a:solidFill>
        <a:effectLst/>
      </p:bgPr>
    </p:bg>
    <p:spTree>
      <p:nvGrpSpPr>
        <p:cNvPr id="1" name=""/>
        <p:cNvGrpSpPr/>
        <p:nvPr/>
      </p:nvGrpSpPr>
      <p:grpSpPr>
        <a:xfrm>
          <a:off x="0" y="0"/>
          <a:ext cx="0" cy="0"/>
          <a:chOff x="0" y="0"/>
          <a:chExt cx="0" cy="0"/>
        </a:xfrm>
      </p:grpSpPr>
      <p:grpSp>
        <p:nvGrpSpPr>
          <p:cNvPr id="20" name="Oikea alareuna">
            <a:extLst>
              <a:ext uri="{FF2B5EF4-FFF2-40B4-BE49-F238E27FC236}">
                <a16:creationId xmlns:a16="http://schemas.microsoft.com/office/drawing/2014/main" id="{0CBC73C8-CC60-49A5-BC76-BA8E43BB8489}"/>
              </a:ext>
              <a:ext uri="{C183D7F6-B498-43B3-948B-1728B52AA6E4}">
                <adec:decorative xmlns:adec="http://schemas.microsoft.com/office/drawing/2017/decorative" val="1"/>
              </a:ext>
            </a:extLst>
          </p:cNvPr>
          <p:cNvGrpSpPr/>
          <p:nvPr userDrawn="1"/>
        </p:nvGrpSpPr>
        <p:grpSpPr>
          <a:xfrm>
            <a:off x="7980400" y="3276601"/>
            <a:ext cx="4211600" cy="3581399"/>
            <a:chOff x="7980400" y="3276601"/>
            <a:chExt cx="4211600" cy="3581399"/>
          </a:xfrm>
        </p:grpSpPr>
        <p:grpSp>
          <p:nvGrpSpPr>
            <p:cNvPr id="24" name="Grafiikka 157">
              <a:extLst>
                <a:ext uri="{FF2B5EF4-FFF2-40B4-BE49-F238E27FC236}">
                  <a16:creationId xmlns:a16="http://schemas.microsoft.com/office/drawing/2014/main" id="{A2B94463-7088-4D2A-B55D-9C55F957066A}"/>
                </a:ext>
                <a:ext uri="{C183D7F6-B498-43B3-948B-1728B52AA6E4}">
                  <adec:decorative xmlns:adec="http://schemas.microsoft.com/office/drawing/2017/decorative" val="1"/>
                </a:ext>
              </a:extLst>
            </p:cNvPr>
            <p:cNvGrpSpPr/>
            <p:nvPr/>
          </p:nvGrpSpPr>
          <p:grpSpPr>
            <a:xfrm>
              <a:off x="8662740" y="3276601"/>
              <a:ext cx="3529260" cy="3581399"/>
              <a:chOff x="4114800" y="1423987"/>
              <a:chExt cx="3961542" cy="4007547"/>
            </a:xfrm>
            <a:noFill/>
          </p:grpSpPr>
          <p:sp>
            <p:nvSpPr>
              <p:cNvPr id="26" name="Puolivapaa piirto: Muoto 25">
                <a:extLst>
                  <a:ext uri="{FF2B5EF4-FFF2-40B4-BE49-F238E27FC236}">
                    <a16:creationId xmlns:a16="http://schemas.microsoft.com/office/drawing/2014/main" id="{5785D7F3-06BB-480E-A58D-A8E0EB87C4D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7" name="Puolivapaa piirto: Muoto 26">
                <a:extLst>
                  <a:ext uri="{FF2B5EF4-FFF2-40B4-BE49-F238E27FC236}">
                    <a16:creationId xmlns:a16="http://schemas.microsoft.com/office/drawing/2014/main" id="{208AE46A-A447-444D-9163-96E61EC4876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8" name="Puolivapaa piirto: Muoto 27">
                <a:extLst>
                  <a:ext uri="{FF2B5EF4-FFF2-40B4-BE49-F238E27FC236}">
                    <a16:creationId xmlns:a16="http://schemas.microsoft.com/office/drawing/2014/main" id="{41997203-3E59-4097-B832-06B249C67618}"/>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9" name="Puolivapaa piirto: Muoto 28">
                <a:extLst>
                  <a:ext uri="{FF2B5EF4-FFF2-40B4-BE49-F238E27FC236}">
                    <a16:creationId xmlns:a16="http://schemas.microsoft.com/office/drawing/2014/main" id="{B5D4D033-43E9-4776-9E25-97767380D8CC}"/>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30" name="Puolivapaa piirto: Muoto 29">
                <a:extLst>
                  <a:ext uri="{FF2B5EF4-FFF2-40B4-BE49-F238E27FC236}">
                    <a16:creationId xmlns:a16="http://schemas.microsoft.com/office/drawing/2014/main" id="{FE52F424-D385-43AD-AE40-3D9501923110}"/>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31" name="Puolivapaa piirto: Muoto 30">
                <a:extLst>
                  <a:ext uri="{FF2B5EF4-FFF2-40B4-BE49-F238E27FC236}">
                    <a16:creationId xmlns:a16="http://schemas.microsoft.com/office/drawing/2014/main" id="{5E32ABCD-6C91-4A5F-BB61-8B3C026C9080}"/>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32" name="Puolivapaa piirto: Muoto 31">
                <a:extLst>
                  <a:ext uri="{FF2B5EF4-FFF2-40B4-BE49-F238E27FC236}">
                    <a16:creationId xmlns:a16="http://schemas.microsoft.com/office/drawing/2014/main" id="{B6ABE3A6-D624-4D18-A43B-D87C67481123}"/>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pPr rtl="0"/>
                <a:endParaRPr lang="fi-FI" noProof="0"/>
              </a:p>
            </p:txBody>
          </p:sp>
        </p:grpSp>
        <p:sp>
          <p:nvSpPr>
            <p:cNvPr id="25" name="Puolivapaa piirto: Muoto 24">
              <a:extLst>
                <a:ext uri="{FF2B5EF4-FFF2-40B4-BE49-F238E27FC236}">
                  <a16:creationId xmlns:a16="http://schemas.microsoft.com/office/drawing/2014/main" id="{DF2787DC-EEA3-46C0-9CD4-1AB906DB4B08}"/>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p>
          </p:txBody>
        </p:sp>
      </p:grpSp>
      <p:sp>
        <p:nvSpPr>
          <p:cNvPr id="39" name="Kuvan paikkamerkki 38">
            <a:extLst>
              <a:ext uri="{FF2B5EF4-FFF2-40B4-BE49-F238E27FC236}">
                <a16:creationId xmlns:a16="http://schemas.microsoft.com/office/drawing/2014/main" id="{167AAA19-C621-4D54-B748-5A06F4417CA5}"/>
              </a:ext>
            </a:extLst>
          </p:cNvPr>
          <p:cNvSpPr>
            <a:spLocks noGrp="1"/>
          </p:cNvSpPr>
          <p:nvPr>
            <p:ph type="pic" sz="quarter" idx="13" hasCustomPrompt="1"/>
          </p:nvPr>
        </p:nvSpPr>
        <p:spPr>
          <a:xfrm>
            <a:off x="619841" y="3003970"/>
            <a:ext cx="11084189" cy="3854030"/>
          </a:xfrm>
          <a:custGeom>
            <a:avLst/>
            <a:gdLst>
              <a:gd name="connsiteX0" fmla="*/ 5542094 w 11084189"/>
              <a:gd name="connsiteY0" fmla="*/ 0 h 3854030"/>
              <a:gd name="connsiteX1" fmla="*/ 11061525 w 11084189"/>
              <a:gd name="connsiteY1" fmla="*/ 3748287 h 3854030"/>
              <a:gd name="connsiteX2" fmla="*/ 11084189 w 11084189"/>
              <a:gd name="connsiteY2" fmla="*/ 3854030 h 3854030"/>
              <a:gd name="connsiteX3" fmla="*/ 0 w 11084189"/>
              <a:gd name="connsiteY3" fmla="*/ 3854030 h 3854030"/>
              <a:gd name="connsiteX4" fmla="*/ 22663 w 11084189"/>
              <a:gd name="connsiteY4" fmla="*/ 3748287 h 3854030"/>
              <a:gd name="connsiteX5" fmla="*/ 5542094 w 11084189"/>
              <a:gd name="connsiteY5" fmla="*/ 0 h 385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4189" h="3854030">
                <a:moveTo>
                  <a:pt x="5542094" y="0"/>
                </a:moveTo>
                <a:cubicBezTo>
                  <a:pt x="8264668" y="0"/>
                  <a:pt x="10536186" y="1609144"/>
                  <a:pt x="11061525" y="3748287"/>
                </a:cubicBezTo>
                <a:lnTo>
                  <a:pt x="11084189" y="3854030"/>
                </a:lnTo>
                <a:lnTo>
                  <a:pt x="0" y="3854030"/>
                </a:lnTo>
                <a:lnTo>
                  <a:pt x="22663" y="3748287"/>
                </a:lnTo>
                <a:cubicBezTo>
                  <a:pt x="548002" y="1609144"/>
                  <a:pt x="2819520" y="0"/>
                  <a:pt x="5542094" y="0"/>
                </a:cubicBezTo>
                <a:close/>
              </a:path>
            </a:pathLst>
          </a:custGeom>
        </p:spPr>
        <p:txBody>
          <a:bodyPr wrap="square" rtlCol="0" anchor="ctr">
            <a:noAutofit/>
          </a:bodyPr>
          <a:lstStyle>
            <a:lvl1pPr marL="0" indent="0" algn="ctr">
              <a:buNone/>
              <a:defRPr sz="2000"/>
            </a:lvl1pPr>
          </a:lstStyle>
          <a:p>
            <a:pPr rtl="0"/>
            <a:r>
              <a:rPr lang="fi-FI" noProof="0"/>
              <a:t>Lisää valokuva tähän</a:t>
            </a:r>
          </a:p>
        </p:txBody>
      </p:sp>
      <p:grpSp>
        <p:nvGrpSpPr>
          <p:cNvPr id="9" name="Oikea yläreuna">
            <a:extLst>
              <a:ext uri="{FF2B5EF4-FFF2-40B4-BE49-F238E27FC236}">
                <a16:creationId xmlns:a16="http://schemas.microsoft.com/office/drawing/2014/main" id="{3E5EBBCF-761D-49AA-8960-D06A3484B9D0}"/>
              </a:ext>
              <a:ext uri="{C183D7F6-B498-43B3-948B-1728B52AA6E4}">
                <adec:decorative xmlns:adec="http://schemas.microsoft.com/office/drawing/2017/decorative" val="1"/>
              </a:ext>
            </a:extLst>
          </p:cNvPr>
          <p:cNvGrpSpPr/>
          <p:nvPr userDrawn="1"/>
        </p:nvGrpSpPr>
        <p:grpSpPr>
          <a:xfrm>
            <a:off x="10849" y="-3086"/>
            <a:ext cx="2198951" cy="3349518"/>
            <a:chOff x="10849" y="-3086"/>
            <a:chExt cx="2198951" cy="3349518"/>
          </a:xfrm>
        </p:grpSpPr>
        <p:sp>
          <p:nvSpPr>
            <p:cNvPr id="10" name="Puolivapaa piirto: Muoto 9">
              <a:extLst>
                <a:ext uri="{FF2B5EF4-FFF2-40B4-BE49-F238E27FC236}">
                  <a16:creationId xmlns:a16="http://schemas.microsoft.com/office/drawing/2014/main" id="{60F7E5D2-CFBA-4149-A9B1-32047212E57C}"/>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solidFill>
                  <a:schemeClr val="tx1">
                    <a:lumMod val="65000"/>
                    <a:lumOff val="35000"/>
                  </a:schemeClr>
                </a:solidFill>
                <a:latin typeface="AvenirNext LT Pro Medium" panose="020B0504020202020204" pitchFamily="34" charset="0"/>
              </a:endParaRPr>
            </a:p>
          </p:txBody>
        </p:sp>
        <p:sp>
          <p:nvSpPr>
            <p:cNvPr id="11" name="Puolivapaa piirto: Muoto 10">
              <a:extLst>
                <a:ext uri="{FF2B5EF4-FFF2-40B4-BE49-F238E27FC236}">
                  <a16:creationId xmlns:a16="http://schemas.microsoft.com/office/drawing/2014/main" id="{48B55E1C-675E-425D-8EDF-AEA4D6B3475B}"/>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12" name="Puolivapaa piirto: Muoto 11">
              <a:extLst>
                <a:ext uri="{FF2B5EF4-FFF2-40B4-BE49-F238E27FC236}">
                  <a16:creationId xmlns:a16="http://schemas.microsoft.com/office/drawing/2014/main" id="{8FCA9AA7-FBFD-40D2-BF04-E2E0B1BD63FC}"/>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13" name="Puolivapaa piirto: Muoto 12">
              <a:extLst>
                <a:ext uri="{FF2B5EF4-FFF2-40B4-BE49-F238E27FC236}">
                  <a16:creationId xmlns:a16="http://schemas.microsoft.com/office/drawing/2014/main" id="{6C09EC90-AF39-4D10-9018-0FFB283B91F4}"/>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14" name="Puolivapaa piirto: Muoto 13">
              <a:extLst>
                <a:ext uri="{FF2B5EF4-FFF2-40B4-BE49-F238E27FC236}">
                  <a16:creationId xmlns:a16="http://schemas.microsoft.com/office/drawing/2014/main" id="{CF263181-1CB8-4DF1-94C2-E217E733B562}"/>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15" name="Puolivapaa piirto: Muoto 14">
              <a:extLst>
                <a:ext uri="{FF2B5EF4-FFF2-40B4-BE49-F238E27FC236}">
                  <a16:creationId xmlns:a16="http://schemas.microsoft.com/office/drawing/2014/main" id="{031408EA-002C-4A55-8451-03A0FCEC52B1}"/>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16" name="Puolivapaa piirto: Muoto 15">
              <a:extLst>
                <a:ext uri="{FF2B5EF4-FFF2-40B4-BE49-F238E27FC236}">
                  <a16:creationId xmlns:a16="http://schemas.microsoft.com/office/drawing/2014/main" id="{23E51D71-EB7F-46DD-AE4A-E64644F646AC}"/>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17" name="Puolivapaa piirto: Muoto 16">
              <a:extLst>
                <a:ext uri="{FF2B5EF4-FFF2-40B4-BE49-F238E27FC236}">
                  <a16:creationId xmlns:a16="http://schemas.microsoft.com/office/drawing/2014/main" id="{401E4470-A9CC-4FE2-9249-F71E89C4FB28}"/>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fi-FI" noProof="0"/>
            </a:p>
          </p:txBody>
        </p:sp>
      </p:grpSp>
      <p:sp>
        <p:nvSpPr>
          <p:cNvPr id="18" name="Otsikko 1">
            <a:extLst>
              <a:ext uri="{FF2B5EF4-FFF2-40B4-BE49-F238E27FC236}">
                <a16:creationId xmlns:a16="http://schemas.microsoft.com/office/drawing/2014/main" id="{6653DE96-35D3-4AA3-B11A-A5882CC7A472}"/>
              </a:ext>
            </a:extLst>
          </p:cNvPr>
          <p:cNvSpPr>
            <a:spLocks noGrp="1"/>
          </p:cNvSpPr>
          <p:nvPr>
            <p:ph type="ctrTitle"/>
          </p:nvPr>
        </p:nvSpPr>
        <p:spPr>
          <a:xfrm>
            <a:off x="996275" y="570602"/>
            <a:ext cx="5996619" cy="2226076"/>
          </a:xfrm>
          <a:prstGeom prst="rect">
            <a:avLst/>
          </a:prstGeom>
        </p:spPr>
        <p:txBody>
          <a:bodyPr rtlCol="0" anchor="ctr">
            <a:noAutofit/>
          </a:bodyPr>
          <a:lstStyle>
            <a:lvl1pPr>
              <a:defRPr baseline="0"/>
            </a:lvl1pPr>
          </a:lstStyle>
          <a:p>
            <a:pPr algn="l" rtl="0"/>
            <a:r>
              <a:rPr lang="fi-FI" sz="5400" noProof="0">
                <a:cs typeface="Posterama" panose="020B0504020200020000" pitchFamily="34" charset="0"/>
              </a:rPr>
              <a:t>Muokkaa ots. perustyyl. napsautt.</a:t>
            </a:r>
          </a:p>
        </p:txBody>
      </p:sp>
      <p:sp>
        <p:nvSpPr>
          <p:cNvPr id="19" name="Alaotsikko 2">
            <a:extLst>
              <a:ext uri="{FF2B5EF4-FFF2-40B4-BE49-F238E27FC236}">
                <a16:creationId xmlns:a16="http://schemas.microsoft.com/office/drawing/2014/main" id="{E1C011E4-9F9C-45C6-9C1F-7A9F3721C266}"/>
              </a:ext>
            </a:extLst>
          </p:cNvPr>
          <p:cNvSpPr>
            <a:spLocks noGrp="1"/>
          </p:cNvSpPr>
          <p:nvPr>
            <p:ph type="subTitle" idx="1"/>
          </p:nvPr>
        </p:nvSpPr>
        <p:spPr>
          <a:xfrm>
            <a:off x="7813040" y="1597426"/>
            <a:ext cx="3370134" cy="441403"/>
          </a:xfrm>
          <a:prstGeom prst="rect">
            <a:avLst/>
          </a:prstGeom>
        </p:spPr>
        <p:txBody>
          <a:bodyPr rtlCol="0" anchor="ctr">
            <a:noAutofit/>
          </a:bodyPr>
          <a:lstStyle>
            <a:lvl1pPr marL="0" indent="0">
              <a:buNone/>
              <a:defRPr sz="2400"/>
            </a:lvl1pPr>
          </a:lstStyle>
          <a:p>
            <a:pPr algn="l" rtl="0">
              <a:lnSpc>
                <a:spcPct val="110000"/>
              </a:lnSpc>
            </a:pPr>
            <a:r>
              <a:rPr lang="fi-FI" sz="2200" noProof="0">
                <a:cs typeface="Segoe UI Semilight" panose="020B0402040204020203" pitchFamily="34" charset="0"/>
              </a:rPr>
              <a:t>Muokkaa alaotsikon perustyyliä napsautt.</a:t>
            </a:r>
          </a:p>
        </p:txBody>
      </p:sp>
      <p:grpSp>
        <p:nvGrpSpPr>
          <p:cNvPr id="21" name="Risti">
            <a:extLst>
              <a:ext uri="{FF2B5EF4-FFF2-40B4-BE49-F238E27FC236}">
                <a16:creationId xmlns:a16="http://schemas.microsoft.com/office/drawing/2014/main" id="{51E372DC-98EB-4EBC-9D4C-A21D11837AE0}"/>
              </a:ext>
              <a:ext uri="{C183D7F6-B498-43B3-948B-1728B52AA6E4}">
                <adec:decorative xmlns:adec="http://schemas.microsoft.com/office/drawing/2017/decorative" val="1"/>
              </a:ext>
            </a:extLst>
          </p:cNvPr>
          <p:cNvGrpSpPr/>
          <p:nvPr userDrawn="1"/>
        </p:nvGrpSpPr>
        <p:grpSpPr>
          <a:xfrm>
            <a:off x="762000" y="6150811"/>
            <a:ext cx="118872" cy="118872"/>
            <a:chOff x="1175347" y="3733800"/>
            <a:chExt cx="118872" cy="118872"/>
          </a:xfrm>
        </p:grpSpPr>
        <p:cxnSp>
          <p:nvCxnSpPr>
            <p:cNvPr id="22" name="Suora yhdysviiva 21">
              <a:extLst>
                <a:ext uri="{FF2B5EF4-FFF2-40B4-BE49-F238E27FC236}">
                  <a16:creationId xmlns:a16="http://schemas.microsoft.com/office/drawing/2014/main" id="{9173A0CF-667C-4499-98A9-03752E3C37AF}"/>
                </a:ext>
              </a:extLst>
            </p:cNvPr>
            <p:cNvCxnSpPr>
              <a:cxnSpLocks/>
            </p:cNvCxnSpPr>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3" name="Suora yhdysviiva 22">
              <a:extLst>
                <a:ext uri="{FF2B5EF4-FFF2-40B4-BE49-F238E27FC236}">
                  <a16:creationId xmlns:a16="http://schemas.microsoft.com/office/drawing/2014/main" id="{C5D99060-086B-40C6-A8B9-2768DB548A03}"/>
                </a:ext>
              </a:extLst>
            </p:cNvPr>
            <p:cNvCxnSpPr>
              <a:cxnSpLocks/>
            </p:cNvCxnSpPr>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24658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2 -sarake">
    <p:bg>
      <p:bgPr>
        <a:solidFill>
          <a:schemeClr val="bg2"/>
        </a:solidFill>
        <a:effectLst/>
      </p:bgPr>
    </p:bg>
    <p:spTree>
      <p:nvGrpSpPr>
        <p:cNvPr id="1" name=""/>
        <p:cNvGrpSpPr/>
        <p:nvPr/>
      </p:nvGrpSpPr>
      <p:grpSpPr>
        <a:xfrm>
          <a:off x="0" y="0"/>
          <a:ext cx="0" cy="0"/>
          <a:chOff x="0" y="0"/>
          <a:chExt cx="0" cy="0"/>
        </a:xfrm>
      </p:grpSpPr>
      <p:grpSp>
        <p:nvGrpSpPr>
          <p:cNvPr id="4" name="Vasen yläreuna">
            <a:extLst>
              <a:ext uri="{FF2B5EF4-FFF2-40B4-BE49-F238E27FC236}">
                <a16:creationId xmlns:a16="http://schemas.microsoft.com/office/drawing/2014/main" id="{BBD4F959-5EA4-4F76-B85B-21D723B3B3A7}"/>
              </a:ext>
              <a:ext uri="{C183D7F6-B498-43B3-948B-1728B52AA6E4}">
                <adec:decorative xmlns:adec="http://schemas.microsoft.com/office/drawing/2017/decorative" val="1"/>
              </a:ext>
            </a:extLst>
          </p:cNvPr>
          <p:cNvGrpSpPr/>
          <p:nvPr userDrawn="1"/>
        </p:nvGrpSpPr>
        <p:grpSpPr>
          <a:xfrm>
            <a:off x="10849" y="-3086"/>
            <a:ext cx="2198951" cy="3349518"/>
            <a:chOff x="10849" y="-3086"/>
            <a:chExt cx="2198951" cy="3349518"/>
          </a:xfrm>
        </p:grpSpPr>
        <p:sp>
          <p:nvSpPr>
            <p:cNvPr id="5" name="Puolivapaa piirto: Muoto 4">
              <a:extLst>
                <a:ext uri="{FF2B5EF4-FFF2-40B4-BE49-F238E27FC236}">
                  <a16:creationId xmlns:a16="http://schemas.microsoft.com/office/drawing/2014/main" id="{FEA59C57-9D10-43F2-A117-CF056B0EE083}"/>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solidFill>
                  <a:schemeClr val="tx1">
                    <a:lumMod val="65000"/>
                    <a:lumOff val="35000"/>
                  </a:schemeClr>
                </a:solidFill>
                <a:latin typeface="AvenirNext LT Pro Medium" panose="020B0504020202020204" pitchFamily="34" charset="0"/>
              </a:endParaRPr>
            </a:p>
          </p:txBody>
        </p:sp>
        <p:sp>
          <p:nvSpPr>
            <p:cNvPr id="6" name="Puolivapaa piirto: Muoto 5">
              <a:extLst>
                <a:ext uri="{FF2B5EF4-FFF2-40B4-BE49-F238E27FC236}">
                  <a16:creationId xmlns:a16="http://schemas.microsoft.com/office/drawing/2014/main" id="{15FBE050-1863-42EC-8923-851534803290}"/>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7" name="Puolivapaa piirto: Muoto 6">
              <a:extLst>
                <a:ext uri="{FF2B5EF4-FFF2-40B4-BE49-F238E27FC236}">
                  <a16:creationId xmlns:a16="http://schemas.microsoft.com/office/drawing/2014/main" id="{53B1833D-57B2-41AD-9621-7D5A33B79274}"/>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8" name="Puolivapaa piirto: Muoto 7">
              <a:extLst>
                <a:ext uri="{FF2B5EF4-FFF2-40B4-BE49-F238E27FC236}">
                  <a16:creationId xmlns:a16="http://schemas.microsoft.com/office/drawing/2014/main" id="{D76CF914-CBD8-4950-AC92-B6D0618B9537}"/>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9" name="Puolivapaa piirto: Muoto 8">
              <a:extLst>
                <a:ext uri="{FF2B5EF4-FFF2-40B4-BE49-F238E27FC236}">
                  <a16:creationId xmlns:a16="http://schemas.microsoft.com/office/drawing/2014/main" id="{9C115E25-746D-4185-9005-7A0A71516E6A}"/>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10" name="Puolivapaa piirto: Muoto 9">
              <a:extLst>
                <a:ext uri="{FF2B5EF4-FFF2-40B4-BE49-F238E27FC236}">
                  <a16:creationId xmlns:a16="http://schemas.microsoft.com/office/drawing/2014/main" id="{43669368-7C2F-4AAB-8948-A821629A7F57}"/>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11" name="Puolivapaa piirto: Muoto 10">
              <a:extLst>
                <a:ext uri="{FF2B5EF4-FFF2-40B4-BE49-F238E27FC236}">
                  <a16:creationId xmlns:a16="http://schemas.microsoft.com/office/drawing/2014/main" id="{0CA60BEC-2BDB-42C0-8A61-4653057BEE3C}"/>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12" name="Puolivapaa piirto: Muoto 11">
              <a:extLst>
                <a:ext uri="{FF2B5EF4-FFF2-40B4-BE49-F238E27FC236}">
                  <a16:creationId xmlns:a16="http://schemas.microsoft.com/office/drawing/2014/main" id="{4C734BC0-49E3-41A4-AB17-D87FF2D36F92}"/>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fi-FI" noProof="0"/>
            </a:p>
          </p:txBody>
        </p:sp>
      </p:grpSp>
      <p:sp>
        <p:nvSpPr>
          <p:cNvPr id="13" name="Otsikko 1">
            <a:extLst>
              <a:ext uri="{FF2B5EF4-FFF2-40B4-BE49-F238E27FC236}">
                <a16:creationId xmlns:a16="http://schemas.microsoft.com/office/drawing/2014/main" id="{82113BB3-DE71-4C25-A6D0-241EC8A2B699}"/>
              </a:ext>
            </a:extLst>
          </p:cNvPr>
          <p:cNvSpPr>
            <a:spLocks noGrp="1"/>
          </p:cNvSpPr>
          <p:nvPr>
            <p:ph type="title"/>
          </p:nvPr>
        </p:nvSpPr>
        <p:spPr>
          <a:xfrm>
            <a:off x="1198182" y="559814"/>
            <a:ext cx="9795636" cy="1335662"/>
          </a:xfrm>
          <a:prstGeom prst="rect">
            <a:avLst/>
          </a:prstGeom>
        </p:spPr>
        <p:txBody>
          <a:bodyPr rtlCol="0"/>
          <a:lstStyle>
            <a:lvl1pPr algn="ctr">
              <a:defRPr/>
            </a:lvl1pPr>
          </a:lstStyle>
          <a:p>
            <a:pPr rtl="0">
              <a:lnSpc>
                <a:spcPct val="100000"/>
              </a:lnSpc>
            </a:pPr>
            <a:r>
              <a:rPr lang="fi-FI" noProof="0"/>
              <a:t>Muokkaa ots. perustyyl. napsautt.</a:t>
            </a:r>
          </a:p>
        </p:txBody>
      </p:sp>
      <p:sp>
        <p:nvSpPr>
          <p:cNvPr id="31" name="Tekstin paikkamerkki 30">
            <a:extLst>
              <a:ext uri="{FF2B5EF4-FFF2-40B4-BE49-F238E27FC236}">
                <a16:creationId xmlns:a16="http://schemas.microsoft.com/office/drawing/2014/main" id="{DD0D7D96-3677-493A-BA3B-CCC0ACA7D505}"/>
              </a:ext>
            </a:extLst>
          </p:cNvPr>
          <p:cNvSpPr>
            <a:spLocks noGrp="1"/>
          </p:cNvSpPr>
          <p:nvPr>
            <p:ph type="body" sz="quarter" idx="13" hasCustomPrompt="1"/>
          </p:nvPr>
        </p:nvSpPr>
        <p:spPr>
          <a:xfrm>
            <a:off x="1195388" y="2107496"/>
            <a:ext cx="4756714" cy="597604"/>
          </a:xfrm>
          <a:prstGeom prst="rect">
            <a:avLst/>
          </a:prstGeom>
        </p:spPr>
        <p:txBody>
          <a:bodyPr rtlCol="0"/>
          <a:lstStyle>
            <a:lvl1pPr marL="0" indent="0">
              <a:buNone/>
              <a:defRPr sz="2400" b="1">
                <a:solidFill>
                  <a:schemeClr val="accent1"/>
                </a:solidFill>
              </a:defRPr>
            </a:lvl1pPr>
          </a:lstStyle>
          <a:p>
            <a:pPr lvl="0" rtl="0"/>
            <a:r>
              <a:rPr lang="fi-FI" noProof="0"/>
              <a:t>Lisää alaotsikko napsauttamalla</a:t>
            </a:r>
          </a:p>
        </p:txBody>
      </p:sp>
      <p:sp>
        <p:nvSpPr>
          <p:cNvPr id="14" name="Sisällön paikkamerkki 2">
            <a:extLst>
              <a:ext uri="{FF2B5EF4-FFF2-40B4-BE49-F238E27FC236}">
                <a16:creationId xmlns:a16="http://schemas.microsoft.com/office/drawing/2014/main" id="{0C164B7E-5CDD-4C49-94D6-CBB9803DD173}"/>
              </a:ext>
            </a:extLst>
          </p:cNvPr>
          <p:cNvSpPr>
            <a:spLocks noGrp="1"/>
          </p:cNvSpPr>
          <p:nvPr>
            <p:ph idx="1"/>
          </p:nvPr>
        </p:nvSpPr>
        <p:spPr>
          <a:xfrm>
            <a:off x="1195281" y="2717782"/>
            <a:ext cx="4745568" cy="3365605"/>
          </a:xfrm>
          <a:prstGeom prst="rect">
            <a:avLst/>
          </a:prstGeom>
        </p:spPr>
        <p:txBody>
          <a:bodyPr rtlCol="0">
            <a:normAutofit/>
          </a:bodyPr>
          <a:lstStyle>
            <a:lvl1pPr>
              <a:lnSpc>
                <a:spcPct val="100000"/>
              </a:lnSpc>
              <a:defRPr sz="1800"/>
            </a:lvl1pPr>
          </a:lstStyle>
          <a:p>
            <a:pPr lvl="0" rtl="0">
              <a:lnSpc>
                <a:spcPct val="110000"/>
              </a:lnSpc>
            </a:pPr>
            <a:r>
              <a:rPr lang="fi-FI" sz="1800" noProof="0"/>
              <a:t>Muokkaa tekstin perustyylejä napsauttamalla</a:t>
            </a:r>
          </a:p>
        </p:txBody>
      </p:sp>
      <p:grpSp>
        <p:nvGrpSpPr>
          <p:cNvPr id="17" name="Oikea alareuna">
            <a:extLst>
              <a:ext uri="{FF2B5EF4-FFF2-40B4-BE49-F238E27FC236}">
                <a16:creationId xmlns:a16="http://schemas.microsoft.com/office/drawing/2014/main" id="{FDEE985A-E675-4CC8-AB6B-94F735668B73}"/>
              </a:ext>
              <a:ext uri="{C183D7F6-B498-43B3-948B-1728B52AA6E4}">
                <adec:decorative xmlns:adec="http://schemas.microsoft.com/office/drawing/2017/decorative" val="1"/>
              </a:ext>
            </a:extLst>
          </p:cNvPr>
          <p:cNvGrpSpPr/>
          <p:nvPr userDrawn="1"/>
        </p:nvGrpSpPr>
        <p:grpSpPr>
          <a:xfrm>
            <a:off x="7980400" y="3276601"/>
            <a:ext cx="4211600" cy="3581399"/>
            <a:chOff x="7980400" y="3276601"/>
            <a:chExt cx="4211600" cy="3581399"/>
          </a:xfrm>
        </p:grpSpPr>
        <p:sp>
          <p:nvSpPr>
            <p:cNvPr id="18" name="Puolivapaa piirto: Muoto 17">
              <a:extLst>
                <a:ext uri="{FF2B5EF4-FFF2-40B4-BE49-F238E27FC236}">
                  <a16:creationId xmlns:a16="http://schemas.microsoft.com/office/drawing/2014/main" id="{7FC5E817-3F3A-422C-88A5-0EDF0234DCA8}"/>
                </a:ext>
                <a:ext uri="{C183D7F6-B498-43B3-948B-1728B52AA6E4}">
                  <adec:decorative xmlns:adec="http://schemas.microsoft.com/office/drawing/2017/decorative" val="1"/>
                </a:ext>
              </a:extLst>
            </p:cNvPr>
            <p:cNvSpPr/>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solidFill>
                  <a:schemeClr val="tx1">
                    <a:lumMod val="65000"/>
                    <a:lumOff val="35000"/>
                  </a:schemeClr>
                </a:solidFill>
                <a:latin typeface="AvenirNext LT Pro Medium" panose="020B0504020202020204" pitchFamily="34" charset="0"/>
              </a:endParaRPr>
            </a:p>
          </p:txBody>
        </p:sp>
        <p:grpSp>
          <p:nvGrpSpPr>
            <p:cNvPr id="19" name="Grafiikka 157">
              <a:extLst>
                <a:ext uri="{FF2B5EF4-FFF2-40B4-BE49-F238E27FC236}">
                  <a16:creationId xmlns:a16="http://schemas.microsoft.com/office/drawing/2014/main" id="{121B83E4-00E3-40BA-9880-8A0D84CD3BE7}"/>
                </a:ext>
                <a:ext uri="{C183D7F6-B498-43B3-948B-1728B52AA6E4}">
                  <adec:decorative xmlns:adec="http://schemas.microsoft.com/office/drawing/2017/decorative" val="1"/>
                </a:ext>
              </a:extLst>
            </p:cNvPr>
            <p:cNvGrpSpPr/>
            <p:nvPr/>
          </p:nvGrpSpPr>
          <p:grpSpPr>
            <a:xfrm>
              <a:off x="8662740" y="3276601"/>
              <a:ext cx="3529260" cy="3581399"/>
              <a:chOff x="4114800" y="1423987"/>
              <a:chExt cx="3961542" cy="4007547"/>
            </a:xfrm>
            <a:noFill/>
          </p:grpSpPr>
          <p:sp>
            <p:nvSpPr>
              <p:cNvPr id="21" name="Puolivapaa piirto: Muoto 20">
                <a:extLst>
                  <a:ext uri="{FF2B5EF4-FFF2-40B4-BE49-F238E27FC236}">
                    <a16:creationId xmlns:a16="http://schemas.microsoft.com/office/drawing/2014/main" id="{DB568EA9-E3D2-4FE2-A215-56181CD8DC0D}"/>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2" name="Puolivapaa piirto: Muoto 21">
                <a:extLst>
                  <a:ext uri="{FF2B5EF4-FFF2-40B4-BE49-F238E27FC236}">
                    <a16:creationId xmlns:a16="http://schemas.microsoft.com/office/drawing/2014/main" id="{286325F6-B50A-451C-9242-76F44D08BCD0}"/>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3" name="Puolivapaa piirto: Muoto 22">
                <a:extLst>
                  <a:ext uri="{FF2B5EF4-FFF2-40B4-BE49-F238E27FC236}">
                    <a16:creationId xmlns:a16="http://schemas.microsoft.com/office/drawing/2014/main" id="{0BD3EC36-E2A2-4E31-9B9A-DB99BCB1FFCD}"/>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4" name="Puolivapaa piirto: Muoto 23">
                <a:extLst>
                  <a:ext uri="{FF2B5EF4-FFF2-40B4-BE49-F238E27FC236}">
                    <a16:creationId xmlns:a16="http://schemas.microsoft.com/office/drawing/2014/main" id="{2B0C0B52-C62D-4870-95FC-E72200874998}"/>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5" name="Puolivapaa piirto: Muoto 24">
                <a:extLst>
                  <a:ext uri="{FF2B5EF4-FFF2-40B4-BE49-F238E27FC236}">
                    <a16:creationId xmlns:a16="http://schemas.microsoft.com/office/drawing/2014/main" id="{EA1BC770-E7E8-4B4C-9E44-AF28FF3478C6}"/>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6" name="Puolivapaa piirto: Muoto 25">
                <a:extLst>
                  <a:ext uri="{FF2B5EF4-FFF2-40B4-BE49-F238E27FC236}">
                    <a16:creationId xmlns:a16="http://schemas.microsoft.com/office/drawing/2014/main" id="{2DFC082B-D4DC-4554-BD0D-A01C683AD833}"/>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7" name="Puolivapaa piirto: Muoto 26">
                <a:extLst>
                  <a:ext uri="{FF2B5EF4-FFF2-40B4-BE49-F238E27FC236}">
                    <a16:creationId xmlns:a16="http://schemas.microsoft.com/office/drawing/2014/main" id="{ECEA946C-6AE4-4E0A-9096-BA3FFF9956E8}"/>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pPr rtl="0"/>
                <a:endParaRPr lang="fi-FI" noProof="0"/>
              </a:p>
            </p:txBody>
          </p:sp>
        </p:grpSp>
        <p:sp>
          <p:nvSpPr>
            <p:cNvPr id="20" name="Puolivapaa piirto: Muoto 19">
              <a:extLst>
                <a:ext uri="{FF2B5EF4-FFF2-40B4-BE49-F238E27FC236}">
                  <a16:creationId xmlns:a16="http://schemas.microsoft.com/office/drawing/2014/main" id="{EC0D7998-F951-4D21-85A4-F7F808621994}"/>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p>
          </p:txBody>
        </p:sp>
      </p:grpSp>
      <p:sp>
        <p:nvSpPr>
          <p:cNvPr id="36" name="Tekstin paikkamerkki 30">
            <a:extLst>
              <a:ext uri="{FF2B5EF4-FFF2-40B4-BE49-F238E27FC236}">
                <a16:creationId xmlns:a16="http://schemas.microsoft.com/office/drawing/2014/main" id="{9B5560C7-50D0-4CC5-AD89-48007BB98B11}"/>
              </a:ext>
            </a:extLst>
          </p:cNvPr>
          <p:cNvSpPr>
            <a:spLocks noGrp="1"/>
          </p:cNvSpPr>
          <p:nvPr>
            <p:ph type="body" sz="quarter" idx="15" hasCustomPrompt="1"/>
          </p:nvPr>
        </p:nvSpPr>
        <p:spPr>
          <a:xfrm>
            <a:off x="6243612" y="2107388"/>
            <a:ext cx="4756714" cy="597604"/>
          </a:xfrm>
          <a:prstGeom prst="rect">
            <a:avLst/>
          </a:prstGeom>
        </p:spPr>
        <p:txBody>
          <a:bodyPr rtlCol="0"/>
          <a:lstStyle>
            <a:lvl1pPr marL="0" indent="0">
              <a:buNone/>
              <a:defRPr sz="2400" b="1">
                <a:solidFill>
                  <a:schemeClr val="accent1"/>
                </a:solidFill>
              </a:defRPr>
            </a:lvl1pPr>
          </a:lstStyle>
          <a:p>
            <a:pPr lvl="0" rtl="0"/>
            <a:r>
              <a:rPr lang="fi-FI" noProof="0"/>
              <a:t>Lisää alaotsikko napsauttamalla</a:t>
            </a:r>
          </a:p>
        </p:txBody>
      </p:sp>
      <p:sp>
        <p:nvSpPr>
          <p:cNvPr id="35" name="Sisällön paikkamerkki 2">
            <a:extLst>
              <a:ext uri="{FF2B5EF4-FFF2-40B4-BE49-F238E27FC236}">
                <a16:creationId xmlns:a16="http://schemas.microsoft.com/office/drawing/2014/main" id="{18AD3389-AD6B-43DD-A8D3-747CC5638441}"/>
              </a:ext>
            </a:extLst>
          </p:cNvPr>
          <p:cNvSpPr>
            <a:spLocks noGrp="1"/>
          </p:cNvSpPr>
          <p:nvPr>
            <p:ph idx="14"/>
          </p:nvPr>
        </p:nvSpPr>
        <p:spPr>
          <a:xfrm>
            <a:off x="6243505" y="2717674"/>
            <a:ext cx="4745568" cy="3365605"/>
          </a:xfrm>
          <a:prstGeom prst="rect">
            <a:avLst/>
          </a:prstGeom>
        </p:spPr>
        <p:txBody>
          <a:bodyPr rtlCol="0">
            <a:normAutofit/>
          </a:bodyPr>
          <a:lstStyle>
            <a:lvl1pPr>
              <a:lnSpc>
                <a:spcPct val="100000"/>
              </a:lnSpc>
              <a:defRPr sz="1800"/>
            </a:lvl1pPr>
          </a:lstStyle>
          <a:p>
            <a:pPr lvl="0" rtl="0">
              <a:lnSpc>
                <a:spcPct val="110000"/>
              </a:lnSpc>
            </a:pPr>
            <a:r>
              <a:rPr lang="fi-FI" sz="1800" noProof="0"/>
              <a:t>Muokkaa tekstin perustyylejä napsauttamalla</a:t>
            </a:r>
          </a:p>
        </p:txBody>
      </p:sp>
      <p:sp>
        <p:nvSpPr>
          <p:cNvPr id="32" name="Päivämäärän paikkamerkki 8">
            <a:extLst>
              <a:ext uri="{FF2B5EF4-FFF2-40B4-BE49-F238E27FC236}">
                <a16:creationId xmlns:a16="http://schemas.microsoft.com/office/drawing/2014/main" id="{20D0392A-9FDF-463E-8831-4E691425672A}"/>
              </a:ext>
            </a:extLst>
          </p:cNvPr>
          <p:cNvSpPr>
            <a:spLocks noGrp="1"/>
          </p:cNvSpPr>
          <p:nvPr>
            <p:ph type="dt" sz="half" idx="10"/>
          </p:nvPr>
        </p:nvSpPr>
        <p:spPr>
          <a:xfrm>
            <a:off x="838200" y="6356350"/>
            <a:ext cx="2743200" cy="365125"/>
          </a:xfrm>
          <a:prstGeom prst="rect">
            <a:avLst/>
          </a:prstGeom>
        </p:spPr>
        <p:txBody>
          <a:bodyPr rtlCol="0"/>
          <a:lstStyle>
            <a:lvl1pPr>
              <a:defRPr sz="900" spc="200" baseline="0">
                <a:solidFill>
                  <a:schemeClr val="accent1"/>
                </a:solidFill>
                <a:effectLst/>
              </a:defRPr>
            </a:lvl1pPr>
          </a:lstStyle>
          <a:p>
            <a:pPr rtl="0"/>
            <a:r>
              <a:rPr lang="fi-FI" noProof="0"/>
              <a:t>2.2.20XX</a:t>
            </a:r>
          </a:p>
        </p:txBody>
      </p:sp>
      <p:sp>
        <p:nvSpPr>
          <p:cNvPr id="33" name="Alatunnisteen paikkamerkki 9">
            <a:extLst>
              <a:ext uri="{FF2B5EF4-FFF2-40B4-BE49-F238E27FC236}">
                <a16:creationId xmlns:a16="http://schemas.microsoft.com/office/drawing/2014/main" id="{1DDEDA5B-5F9E-4C6B-A89B-05B29AF7AB9C}"/>
              </a:ext>
            </a:extLst>
          </p:cNvPr>
          <p:cNvSpPr>
            <a:spLocks noGrp="1"/>
          </p:cNvSpPr>
          <p:nvPr>
            <p:ph type="ftr" sz="quarter" idx="11"/>
          </p:nvPr>
        </p:nvSpPr>
        <p:spPr>
          <a:xfrm>
            <a:off x="4038600" y="6356350"/>
            <a:ext cx="4114800" cy="365125"/>
          </a:xfrm>
          <a:prstGeom prst="rect">
            <a:avLst/>
          </a:prstGeom>
        </p:spPr>
        <p:txBody>
          <a:bodyPr rtlCol="0"/>
          <a:lstStyle>
            <a:lvl1pPr algn="ctr">
              <a:defRPr sz="900" spc="200" baseline="0">
                <a:solidFill>
                  <a:schemeClr val="accent1"/>
                </a:solidFill>
                <a:effectLst/>
              </a:defRPr>
            </a:lvl1pPr>
          </a:lstStyle>
          <a:p>
            <a:pPr rtl="0"/>
            <a:r>
              <a:rPr lang="fi-FI" noProof="0"/>
              <a:t>ESITYKSEN OTSIKKO</a:t>
            </a:r>
          </a:p>
        </p:txBody>
      </p:sp>
      <p:sp>
        <p:nvSpPr>
          <p:cNvPr id="34" name="Dian numeron paikkamerkki 10">
            <a:extLst>
              <a:ext uri="{FF2B5EF4-FFF2-40B4-BE49-F238E27FC236}">
                <a16:creationId xmlns:a16="http://schemas.microsoft.com/office/drawing/2014/main" id="{C8ED2EA9-7B76-428A-B33B-166EFA2452C0}"/>
              </a:ext>
            </a:extLst>
          </p:cNvPr>
          <p:cNvSpPr>
            <a:spLocks noGrp="1"/>
          </p:cNvSpPr>
          <p:nvPr>
            <p:ph type="sldNum" sz="quarter" idx="12"/>
          </p:nvPr>
        </p:nvSpPr>
        <p:spPr>
          <a:xfrm>
            <a:off x="9906000" y="6356350"/>
            <a:ext cx="1447800" cy="365125"/>
          </a:xfrm>
          <a:prstGeom prst="rect">
            <a:avLst/>
          </a:prstGeom>
        </p:spPr>
        <p:txBody>
          <a:bodyPr rtlCol="0"/>
          <a:lstStyle>
            <a:lvl1pPr algn="r">
              <a:defRPr sz="900" spc="200" baseline="0">
                <a:solidFill>
                  <a:schemeClr val="accent1"/>
                </a:solidFill>
                <a:effectLst/>
              </a:defRPr>
            </a:lvl1pPr>
          </a:lstStyle>
          <a:p>
            <a:pPr rtl="0"/>
            <a:fld id="{73B850FF-6169-4056-8077-06FFA93A5366}" type="slidenum">
              <a:rPr lang="fi-FI" noProof="0" smtClean="0"/>
              <a:pPr/>
              <a:t>‹#›</a:t>
            </a:fld>
            <a:endParaRPr lang="fi-FI" noProof="0"/>
          </a:p>
        </p:txBody>
      </p:sp>
    </p:spTree>
    <p:extLst>
      <p:ext uri="{BB962C8B-B14F-4D97-AF65-F5344CB8AC3E}">
        <p14:creationId xmlns:p14="http://schemas.microsoft.com/office/powerpoint/2010/main" val="335870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 3 -sarake">
    <p:bg>
      <p:bgPr>
        <a:solidFill>
          <a:schemeClr val="bg2"/>
        </a:solidFill>
        <a:effectLst/>
      </p:bgPr>
    </p:bg>
    <p:spTree>
      <p:nvGrpSpPr>
        <p:cNvPr id="1" name=""/>
        <p:cNvGrpSpPr/>
        <p:nvPr/>
      </p:nvGrpSpPr>
      <p:grpSpPr>
        <a:xfrm>
          <a:off x="0" y="0"/>
          <a:ext cx="0" cy="0"/>
          <a:chOff x="0" y="0"/>
          <a:chExt cx="0" cy="0"/>
        </a:xfrm>
      </p:grpSpPr>
      <p:grpSp>
        <p:nvGrpSpPr>
          <p:cNvPr id="2" name="Vasen yläreuna">
            <a:extLst>
              <a:ext uri="{FF2B5EF4-FFF2-40B4-BE49-F238E27FC236}">
                <a16:creationId xmlns:a16="http://schemas.microsoft.com/office/drawing/2014/main" id="{F814A4FB-5C5F-4FBA-8692-F2853E8F3042}"/>
              </a:ext>
              <a:ext uri="{C183D7F6-B498-43B3-948B-1728B52AA6E4}">
                <adec:decorative xmlns:adec="http://schemas.microsoft.com/office/drawing/2017/decorative" val="1"/>
              </a:ext>
            </a:extLst>
          </p:cNvPr>
          <p:cNvGrpSpPr/>
          <p:nvPr userDrawn="1"/>
        </p:nvGrpSpPr>
        <p:grpSpPr>
          <a:xfrm>
            <a:off x="10849" y="-3086"/>
            <a:ext cx="2198951" cy="3349518"/>
            <a:chOff x="10849" y="-3086"/>
            <a:chExt cx="2198951" cy="3349518"/>
          </a:xfrm>
        </p:grpSpPr>
        <p:sp>
          <p:nvSpPr>
            <p:cNvPr id="3" name="Puolivapaa piirto: Muoto 2">
              <a:extLst>
                <a:ext uri="{FF2B5EF4-FFF2-40B4-BE49-F238E27FC236}">
                  <a16:creationId xmlns:a16="http://schemas.microsoft.com/office/drawing/2014/main" id="{4980A145-1B2A-495B-BB8D-3217B4432882}"/>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solidFill>
                  <a:schemeClr val="tx1">
                    <a:lumMod val="65000"/>
                    <a:lumOff val="35000"/>
                  </a:schemeClr>
                </a:solidFill>
                <a:latin typeface="AvenirNext LT Pro Medium" panose="020B0504020202020204" pitchFamily="34" charset="0"/>
              </a:endParaRPr>
            </a:p>
          </p:txBody>
        </p:sp>
        <p:sp>
          <p:nvSpPr>
            <p:cNvPr id="4" name="Puolivapaa piirto: Muoto 3">
              <a:extLst>
                <a:ext uri="{FF2B5EF4-FFF2-40B4-BE49-F238E27FC236}">
                  <a16:creationId xmlns:a16="http://schemas.microsoft.com/office/drawing/2014/main" id="{0984DC62-D617-4E12-A239-CDDF4B6B262E}"/>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5" name="Puolivapaa piirto: Muoto 4">
              <a:extLst>
                <a:ext uri="{FF2B5EF4-FFF2-40B4-BE49-F238E27FC236}">
                  <a16:creationId xmlns:a16="http://schemas.microsoft.com/office/drawing/2014/main" id="{F8A564AC-EDDB-4E4E-BDB1-E48BAD8588ED}"/>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6" name="Puolivapaa piirto: Muoto 5">
              <a:extLst>
                <a:ext uri="{FF2B5EF4-FFF2-40B4-BE49-F238E27FC236}">
                  <a16:creationId xmlns:a16="http://schemas.microsoft.com/office/drawing/2014/main" id="{49464CE0-3907-4E76-AFE6-DE1A516EDF34}"/>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7" name="Puolivapaa piirto: Muoto 6">
              <a:extLst>
                <a:ext uri="{FF2B5EF4-FFF2-40B4-BE49-F238E27FC236}">
                  <a16:creationId xmlns:a16="http://schemas.microsoft.com/office/drawing/2014/main" id="{9B3B21B9-2870-497E-829A-0CC4F7008462}"/>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8" name="Puolivapaa piirto: Muoto 7">
              <a:extLst>
                <a:ext uri="{FF2B5EF4-FFF2-40B4-BE49-F238E27FC236}">
                  <a16:creationId xmlns:a16="http://schemas.microsoft.com/office/drawing/2014/main" id="{909A199D-FF1B-459F-930B-A6D196E86E30}"/>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9" name="Puolivapaa piirto: Muoto 8">
              <a:extLst>
                <a:ext uri="{FF2B5EF4-FFF2-40B4-BE49-F238E27FC236}">
                  <a16:creationId xmlns:a16="http://schemas.microsoft.com/office/drawing/2014/main" id="{47E0149D-5979-466E-A1C2-993EA08A6504}"/>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10" name="Puolivapaa piirto: Muoto 9">
              <a:extLst>
                <a:ext uri="{FF2B5EF4-FFF2-40B4-BE49-F238E27FC236}">
                  <a16:creationId xmlns:a16="http://schemas.microsoft.com/office/drawing/2014/main" id="{41FDA39F-7BD7-4DDD-9428-51E38CD97ED1}"/>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fi-FI" noProof="0"/>
            </a:p>
          </p:txBody>
        </p:sp>
      </p:grpSp>
      <p:sp>
        <p:nvSpPr>
          <p:cNvPr id="11" name="Otsikko 1">
            <a:extLst>
              <a:ext uri="{FF2B5EF4-FFF2-40B4-BE49-F238E27FC236}">
                <a16:creationId xmlns:a16="http://schemas.microsoft.com/office/drawing/2014/main" id="{EB1A75F4-7B0E-4667-A4CC-A89FC6C5DDD6}"/>
              </a:ext>
            </a:extLst>
          </p:cNvPr>
          <p:cNvSpPr>
            <a:spLocks noGrp="1"/>
          </p:cNvSpPr>
          <p:nvPr>
            <p:ph type="title"/>
          </p:nvPr>
        </p:nvSpPr>
        <p:spPr>
          <a:xfrm>
            <a:off x="1198182" y="559814"/>
            <a:ext cx="9795636" cy="1335662"/>
          </a:xfrm>
          <a:prstGeom prst="rect">
            <a:avLst/>
          </a:prstGeom>
        </p:spPr>
        <p:txBody>
          <a:bodyPr rtlCol="0"/>
          <a:lstStyle>
            <a:lvl1pPr algn="ctr">
              <a:defRPr/>
            </a:lvl1pPr>
          </a:lstStyle>
          <a:p>
            <a:pPr rtl="0">
              <a:lnSpc>
                <a:spcPct val="100000"/>
              </a:lnSpc>
            </a:pPr>
            <a:r>
              <a:rPr lang="fi-FI" noProof="0"/>
              <a:t>Muokkaa ots. perustyyl. napsautt.</a:t>
            </a:r>
          </a:p>
        </p:txBody>
      </p:sp>
      <p:sp>
        <p:nvSpPr>
          <p:cNvPr id="24" name="Tekstin paikkamerkki 30">
            <a:extLst>
              <a:ext uri="{FF2B5EF4-FFF2-40B4-BE49-F238E27FC236}">
                <a16:creationId xmlns:a16="http://schemas.microsoft.com/office/drawing/2014/main" id="{BD1F0F39-9F6D-4B25-8117-CC1868D8FD93}"/>
              </a:ext>
            </a:extLst>
          </p:cNvPr>
          <p:cNvSpPr>
            <a:spLocks noGrp="1"/>
          </p:cNvSpPr>
          <p:nvPr>
            <p:ph type="body" sz="quarter" idx="13" hasCustomPrompt="1"/>
          </p:nvPr>
        </p:nvSpPr>
        <p:spPr>
          <a:xfrm>
            <a:off x="842044" y="2107496"/>
            <a:ext cx="3327366" cy="597604"/>
          </a:xfrm>
          <a:prstGeom prst="rect">
            <a:avLst/>
          </a:prstGeom>
        </p:spPr>
        <p:txBody>
          <a:bodyPr rtlCol="0"/>
          <a:lstStyle>
            <a:lvl1pPr marL="0" indent="0">
              <a:buNone/>
              <a:defRPr sz="2400" b="1">
                <a:solidFill>
                  <a:schemeClr val="accent1"/>
                </a:solidFill>
              </a:defRPr>
            </a:lvl1pPr>
          </a:lstStyle>
          <a:p>
            <a:pPr lvl="0" rtl="0"/>
            <a:r>
              <a:rPr lang="fi-FI" noProof="0"/>
              <a:t>Lisää alaotsikko napsauttamalla</a:t>
            </a:r>
          </a:p>
        </p:txBody>
      </p:sp>
      <p:sp>
        <p:nvSpPr>
          <p:cNvPr id="12" name="Sisällön paikkamerkki 2">
            <a:extLst>
              <a:ext uri="{FF2B5EF4-FFF2-40B4-BE49-F238E27FC236}">
                <a16:creationId xmlns:a16="http://schemas.microsoft.com/office/drawing/2014/main" id="{4F61A9F3-10B2-440F-8037-9098D468B838}"/>
              </a:ext>
            </a:extLst>
          </p:cNvPr>
          <p:cNvSpPr>
            <a:spLocks noGrp="1"/>
          </p:cNvSpPr>
          <p:nvPr>
            <p:ph idx="1"/>
          </p:nvPr>
        </p:nvSpPr>
        <p:spPr>
          <a:xfrm>
            <a:off x="841937" y="2717782"/>
            <a:ext cx="3319569" cy="3365605"/>
          </a:xfrm>
          <a:prstGeom prst="rect">
            <a:avLst/>
          </a:prstGeom>
        </p:spPr>
        <p:txBody>
          <a:bodyPr rtlCol="0">
            <a:normAutofit/>
          </a:bodyPr>
          <a:lstStyle>
            <a:lvl1pPr>
              <a:lnSpc>
                <a:spcPct val="100000"/>
              </a:lnSpc>
              <a:defRPr sz="1800"/>
            </a:lvl1pPr>
          </a:lstStyle>
          <a:p>
            <a:pPr lvl="0" rtl="0">
              <a:lnSpc>
                <a:spcPct val="110000"/>
              </a:lnSpc>
            </a:pPr>
            <a:r>
              <a:rPr lang="fi-FI" sz="1800" noProof="0"/>
              <a:t>Muokkaa tekstin perustyylejä napsauttamalla</a:t>
            </a:r>
          </a:p>
        </p:txBody>
      </p:sp>
      <p:grpSp>
        <p:nvGrpSpPr>
          <p:cNvPr id="13" name="Oikea alareuna">
            <a:extLst>
              <a:ext uri="{FF2B5EF4-FFF2-40B4-BE49-F238E27FC236}">
                <a16:creationId xmlns:a16="http://schemas.microsoft.com/office/drawing/2014/main" id="{42796FA7-0B8D-4A6A-B372-11F871284261}"/>
              </a:ext>
              <a:ext uri="{C183D7F6-B498-43B3-948B-1728B52AA6E4}">
                <adec:decorative xmlns:adec="http://schemas.microsoft.com/office/drawing/2017/decorative" val="1"/>
              </a:ext>
            </a:extLst>
          </p:cNvPr>
          <p:cNvGrpSpPr/>
          <p:nvPr userDrawn="1"/>
        </p:nvGrpSpPr>
        <p:grpSpPr>
          <a:xfrm>
            <a:off x="7980400" y="3276601"/>
            <a:ext cx="4211600" cy="3581399"/>
            <a:chOff x="7980400" y="3276601"/>
            <a:chExt cx="4211600" cy="3581399"/>
          </a:xfrm>
        </p:grpSpPr>
        <p:sp>
          <p:nvSpPr>
            <p:cNvPr id="14" name="Puolivapaa piirto: Muoto 13">
              <a:extLst>
                <a:ext uri="{FF2B5EF4-FFF2-40B4-BE49-F238E27FC236}">
                  <a16:creationId xmlns:a16="http://schemas.microsoft.com/office/drawing/2014/main" id="{4E9DEDEF-994C-4A05-BAA2-67F5BD83498A}"/>
                </a:ext>
                <a:ext uri="{C183D7F6-B498-43B3-948B-1728B52AA6E4}">
                  <adec:decorative xmlns:adec="http://schemas.microsoft.com/office/drawing/2017/decorative" val="1"/>
                </a:ext>
              </a:extLst>
            </p:cNvPr>
            <p:cNvSpPr/>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solidFill>
                  <a:schemeClr val="tx1">
                    <a:lumMod val="65000"/>
                    <a:lumOff val="35000"/>
                  </a:schemeClr>
                </a:solidFill>
                <a:latin typeface="AvenirNext LT Pro Medium" panose="020B0504020202020204" pitchFamily="34" charset="0"/>
              </a:endParaRPr>
            </a:p>
          </p:txBody>
        </p:sp>
        <p:grpSp>
          <p:nvGrpSpPr>
            <p:cNvPr id="15" name="Grafiikka 157">
              <a:extLst>
                <a:ext uri="{FF2B5EF4-FFF2-40B4-BE49-F238E27FC236}">
                  <a16:creationId xmlns:a16="http://schemas.microsoft.com/office/drawing/2014/main" id="{BB94129B-E855-47D6-9855-B7BBA9196577}"/>
                </a:ext>
                <a:ext uri="{C183D7F6-B498-43B3-948B-1728B52AA6E4}">
                  <adec:decorative xmlns:adec="http://schemas.microsoft.com/office/drawing/2017/decorative" val="1"/>
                </a:ext>
              </a:extLst>
            </p:cNvPr>
            <p:cNvGrpSpPr/>
            <p:nvPr/>
          </p:nvGrpSpPr>
          <p:grpSpPr>
            <a:xfrm>
              <a:off x="8662740" y="3276601"/>
              <a:ext cx="3529260" cy="3581399"/>
              <a:chOff x="4114800" y="1423987"/>
              <a:chExt cx="3961542" cy="4007547"/>
            </a:xfrm>
            <a:noFill/>
          </p:grpSpPr>
          <p:sp>
            <p:nvSpPr>
              <p:cNvPr id="17" name="Puolivapaa piirto: Muoto 16">
                <a:extLst>
                  <a:ext uri="{FF2B5EF4-FFF2-40B4-BE49-F238E27FC236}">
                    <a16:creationId xmlns:a16="http://schemas.microsoft.com/office/drawing/2014/main" id="{F51AB20C-DF56-47C5-896F-0DB80D03FDC8}"/>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18" name="Puolivapaa piirto: Muoto 17">
                <a:extLst>
                  <a:ext uri="{FF2B5EF4-FFF2-40B4-BE49-F238E27FC236}">
                    <a16:creationId xmlns:a16="http://schemas.microsoft.com/office/drawing/2014/main" id="{CFDCBD64-0658-4106-89B1-85886D501AF4}"/>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19" name="Puolivapaa piirto: Muoto 18">
                <a:extLst>
                  <a:ext uri="{FF2B5EF4-FFF2-40B4-BE49-F238E27FC236}">
                    <a16:creationId xmlns:a16="http://schemas.microsoft.com/office/drawing/2014/main" id="{B4A46042-D02F-49E2-94BE-4343D185C109}"/>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0" name="Puolivapaa piirto: Muoto 19">
                <a:extLst>
                  <a:ext uri="{FF2B5EF4-FFF2-40B4-BE49-F238E27FC236}">
                    <a16:creationId xmlns:a16="http://schemas.microsoft.com/office/drawing/2014/main" id="{3BB3FF94-2A73-4E66-B0F7-52680ACEE507}"/>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1" name="Puolivapaa piirto: Muoto 20">
                <a:extLst>
                  <a:ext uri="{FF2B5EF4-FFF2-40B4-BE49-F238E27FC236}">
                    <a16:creationId xmlns:a16="http://schemas.microsoft.com/office/drawing/2014/main" id="{3F248489-3035-4F9D-B606-06A95BB4E166}"/>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2" name="Puolivapaa piirto: Muoto 21">
                <a:extLst>
                  <a:ext uri="{FF2B5EF4-FFF2-40B4-BE49-F238E27FC236}">
                    <a16:creationId xmlns:a16="http://schemas.microsoft.com/office/drawing/2014/main" id="{0689AA6E-4D9C-4F1F-8400-646DBC1DEB4D}"/>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3" name="Puolivapaa piirto: Muoto 22">
                <a:extLst>
                  <a:ext uri="{FF2B5EF4-FFF2-40B4-BE49-F238E27FC236}">
                    <a16:creationId xmlns:a16="http://schemas.microsoft.com/office/drawing/2014/main" id="{4D905AEC-08D4-41F2-AD1B-63851B364937}"/>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pPr rtl="0"/>
                <a:endParaRPr lang="fi-FI" noProof="0"/>
              </a:p>
            </p:txBody>
          </p:sp>
        </p:grpSp>
        <p:sp>
          <p:nvSpPr>
            <p:cNvPr id="16" name="Puolivapaa piirto: Muoto 15">
              <a:extLst>
                <a:ext uri="{FF2B5EF4-FFF2-40B4-BE49-F238E27FC236}">
                  <a16:creationId xmlns:a16="http://schemas.microsoft.com/office/drawing/2014/main" id="{F599A04F-CD3E-4093-A4F6-84E34675CF94}"/>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p>
          </p:txBody>
        </p:sp>
      </p:grpSp>
      <p:sp>
        <p:nvSpPr>
          <p:cNvPr id="33" name="Tekstin paikkamerkki 30">
            <a:extLst>
              <a:ext uri="{FF2B5EF4-FFF2-40B4-BE49-F238E27FC236}">
                <a16:creationId xmlns:a16="http://schemas.microsoft.com/office/drawing/2014/main" id="{CAD7B113-A329-4BA2-AFE9-605C0245BE80}"/>
              </a:ext>
            </a:extLst>
          </p:cNvPr>
          <p:cNvSpPr>
            <a:spLocks noGrp="1"/>
          </p:cNvSpPr>
          <p:nvPr>
            <p:ph type="body" sz="quarter" idx="17" hasCustomPrompt="1"/>
          </p:nvPr>
        </p:nvSpPr>
        <p:spPr>
          <a:xfrm>
            <a:off x="4423061" y="2107496"/>
            <a:ext cx="3327366" cy="597604"/>
          </a:xfrm>
          <a:prstGeom prst="rect">
            <a:avLst/>
          </a:prstGeom>
        </p:spPr>
        <p:txBody>
          <a:bodyPr rtlCol="0"/>
          <a:lstStyle>
            <a:lvl1pPr marL="0" indent="0">
              <a:buNone/>
              <a:defRPr sz="2400" b="1">
                <a:solidFill>
                  <a:schemeClr val="accent1"/>
                </a:solidFill>
              </a:defRPr>
            </a:lvl1pPr>
          </a:lstStyle>
          <a:p>
            <a:pPr lvl="0" rtl="0"/>
            <a:r>
              <a:rPr lang="fi-FI" noProof="0"/>
              <a:t>Lisää alaotsikko napsauttamalla</a:t>
            </a:r>
          </a:p>
        </p:txBody>
      </p:sp>
      <p:sp>
        <p:nvSpPr>
          <p:cNvPr id="32" name="Sisällön paikkamerkki 2">
            <a:extLst>
              <a:ext uri="{FF2B5EF4-FFF2-40B4-BE49-F238E27FC236}">
                <a16:creationId xmlns:a16="http://schemas.microsoft.com/office/drawing/2014/main" id="{8D6DC0D7-6E45-4762-A081-2A9D1DF03B9B}"/>
              </a:ext>
            </a:extLst>
          </p:cNvPr>
          <p:cNvSpPr>
            <a:spLocks noGrp="1"/>
          </p:cNvSpPr>
          <p:nvPr>
            <p:ph idx="16"/>
          </p:nvPr>
        </p:nvSpPr>
        <p:spPr>
          <a:xfrm>
            <a:off x="4422954" y="2717782"/>
            <a:ext cx="3319569" cy="3365605"/>
          </a:xfrm>
          <a:prstGeom prst="rect">
            <a:avLst/>
          </a:prstGeom>
        </p:spPr>
        <p:txBody>
          <a:bodyPr rtlCol="0">
            <a:normAutofit/>
          </a:bodyPr>
          <a:lstStyle>
            <a:lvl1pPr>
              <a:lnSpc>
                <a:spcPct val="100000"/>
              </a:lnSpc>
              <a:defRPr sz="1800"/>
            </a:lvl1pPr>
          </a:lstStyle>
          <a:p>
            <a:pPr lvl="0" rtl="0">
              <a:lnSpc>
                <a:spcPct val="110000"/>
              </a:lnSpc>
            </a:pPr>
            <a:r>
              <a:rPr lang="fi-FI" sz="1800" noProof="0"/>
              <a:t>Muokkaa tekstin perustyylejä napsauttamalla</a:t>
            </a:r>
          </a:p>
        </p:txBody>
      </p:sp>
      <p:sp>
        <p:nvSpPr>
          <p:cNvPr id="31" name="Tekstin paikkamerkki 30">
            <a:extLst>
              <a:ext uri="{FF2B5EF4-FFF2-40B4-BE49-F238E27FC236}">
                <a16:creationId xmlns:a16="http://schemas.microsoft.com/office/drawing/2014/main" id="{52827B4A-2F73-4A8C-9EB2-DE175123E916}"/>
              </a:ext>
            </a:extLst>
          </p:cNvPr>
          <p:cNvSpPr>
            <a:spLocks noGrp="1"/>
          </p:cNvSpPr>
          <p:nvPr>
            <p:ph type="body" sz="quarter" idx="15" hasCustomPrompt="1"/>
          </p:nvPr>
        </p:nvSpPr>
        <p:spPr>
          <a:xfrm>
            <a:off x="8016137" y="2107496"/>
            <a:ext cx="3327366" cy="597604"/>
          </a:xfrm>
          <a:prstGeom prst="rect">
            <a:avLst/>
          </a:prstGeom>
        </p:spPr>
        <p:txBody>
          <a:bodyPr rtlCol="0"/>
          <a:lstStyle>
            <a:lvl1pPr marL="0" indent="0">
              <a:buNone/>
              <a:defRPr sz="2400" b="1">
                <a:solidFill>
                  <a:schemeClr val="accent1"/>
                </a:solidFill>
              </a:defRPr>
            </a:lvl1pPr>
          </a:lstStyle>
          <a:p>
            <a:pPr lvl="0" rtl="0"/>
            <a:r>
              <a:rPr lang="fi-FI" noProof="0"/>
              <a:t>Lisää alaotsikko napsauttamalla</a:t>
            </a:r>
          </a:p>
        </p:txBody>
      </p:sp>
      <p:sp>
        <p:nvSpPr>
          <p:cNvPr id="30" name="Sisällön paikkamerkki 2">
            <a:extLst>
              <a:ext uri="{FF2B5EF4-FFF2-40B4-BE49-F238E27FC236}">
                <a16:creationId xmlns:a16="http://schemas.microsoft.com/office/drawing/2014/main" id="{5274DFA3-F7E2-4525-B0FD-F36F75AC670C}"/>
              </a:ext>
            </a:extLst>
          </p:cNvPr>
          <p:cNvSpPr>
            <a:spLocks noGrp="1"/>
          </p:cNvSpPr>
          <p:nvPr>
            <p:ph idx="14"/>
          </p:nvPr>
        </p:nvSpPr>
        <p:spPr>
          <a:xfrm>
            <a:off x="8016030" y="2717782"/>
            <a:ext cx="3319569" cy="3365605"/>
          </a:xfrm>
          <a:prstGeom prst="rect">
            <a:avLst/>
          </a:prstGeom>
        </p:spPr>
        <p:txBody>
          <a:bodyPr rtlCol="0">
            <a:normAutofit/>
          </a:bodyPr>
          <a:lstStyle>
            <a:lvl1pPr>
              <a:lnSpc>
                <a:spcPct val="100000"/>
              </a:lnSpc>
              <a:defRPr sz="1800"/>
            </a:lvl1pPr>
          </a:lstStyle>
          <a:p>
            <a:pPr lvl="0" rtl="0">
              <a:lnSpc>
                <a:spcPct val="110000"/>
              </a:lnSpc>
            </a:pPr>
            <a:r>
              <a:rPr lang="fi-FI" sz="1800" noProof="0"/>
              <a:t>Muokkaa tekstin perustyylejä napsauttamalla</a:t>
            </a:r>
          </a:p>
        </p:txBody>
      </p:sp>
      <p:sp>
        <p:nvSpPr>
          <p:cNvPr id="25" name="Päivämäärän paikkamerkki 8">
            <a:extLst>
              <a:ext uri="{FF2B5EF4-FFF2-40B4-BE49-F238E27FC236}">
                <a16:creationId xmlns:a16="http://schemas.microsoft.com/office/drawing/2014/main" id="{D7DADA0B-95F3-437B-BB04-284E5066D32A}"/>
              </a:ext>
            </a:extLst>
          </p:cNvPr>
          <p:cNvSpPr>
            <a:spLocks noGrp="1"/>
          </p:cNvSpPr>
          <p:nvPr>
            <p:ph type="dt" sz="half" idx="10"/>
          </p:nvPr>
        </p:nvSpPr>
        <p:spPr>
          <a:xfrm>
            <a:off x="838200" y="6356350"/>
            <a:ext cx="2743200" cy="365125"/>
          </a:xfrm>
          <a:prstGeom prst="rect">
            <a:avLst/>
          </a:prstGeom>
        </p:spPr>
        <p:txBody>
          <a:bodyPr rtlCol="0"/>
          <a:lstStyle>
            <a:lvl1pPr>
              <a:defRPr sz="900" spc="200" baseline="0">
                <a:solidFill>
                  <a:schemeClr val="accent1"/>
                </a:solidFill>
                <a:effectLst/>
              </a:defRPr>
            </a:lvl1pPr>
          </a:lstStyle>
          <a:p>
            <a:pPr rtl="0"/>
            <a:r>
              <a:rPr lang="fi-FI" noProof="0"/>
              <a:t>2.2.20XX</a:t>
            </a:r>
          </a:p>
        </p:txBody>
      </p:sp>
      <p:sp>
        <p:nvSpPr>
          <p:cNvPr id="26" name="Alatunnisteen paikkamerkki 9">
            <a:extLst>
              <a:ext uri="{FF2B5EF4-FFF2-40B4-BE49-F238E27FC236}">
                <a16:creationId xmlns:a16="http://schemas.microsoft.com/office/drawing/2014/main" id="{79EB3AB4-7EA2-4CAC-A6BD-9D885C89758B}"/>
              </a:ext>
            </a:extLst>
          </p:cNvPr>
          <p:cNvSpPr>
            <a:spLocks noGrp="1"/>
          </p:cNvSpPr>
          <p:nvPr>
            <p:ph type="ftr" sz="quarter" idx="11"/>
          </p:nvPr>
        </p:nvSpPr>
        <p:spPr>
          <a:xfrm>
            <a:off x="4038600" y="6356350"/>
            <a:ext cx="4114800" cy="365125"/>
          </a:xfrm>
          <a:prstGeom prst="rect">
            <a:avLst/>
          </a:prstGeom>
        </p:spPr>
        <p:txBody>
          <a:bodyPr rtlCol="0"/>
          <a:lstStyle>
            <a:lvl1pPr algn="ctr">
              <a:defRPr sz="900" spc="200" baseline="0">
                <a:solidFill>
                  <a:schemeClr val="accent1"/>
                </a:solidFill>
                <a:effectLst/>
              </a:defRPr>
            </a:lvl1pPr>
          </a:lstStyle>
          <a:p>
            <a:pPr rtl="0"/>
            <a:r>
              <a:rPr lang="fi-FI" noProof="0"/>
              <a:t>ESITYKSEN OTSIKKO</a:t>
            </a:r>
          </a:p>
        </p:txBody>
      </p:sp>
      <p:sp>
        <p:nvSpPr>
          <p:cNvPr id="27" name="Dian numeron paikkamerkki 10">
            <a:extLst>
              <a:ext uri="{FF2B5EF4-FFF2-40B4-BE49-F238E27FC236}">
                <a16:creationId xmlns:a16="http://schemas.microsoft.com/office/drawing/2014/main" id="{5F4C612D-28B2-4621-BF60-4C517747AD56}"/>
              </a:ext>
            </a:extLst>
          </p:cNvPr>
          <p:cNvSpPr>
            <a:spLocks noGrp="1"/>
          </p:cNvSpPr>
          <p:nvPr>
            <p:ph type="sldNum" sz="quarter" idx="12"/>
          </p:nvPr>
        </p:nvSpPr>
        <p:spPr>
          <a:xfrm>
            <a:off x="9906000" y="6356350"/>
            <a:ext cx="1447800" cy="365125"/>
          </a:xfrm>
          <a:prstGeom prst="rect">
            <a:avLst/>
          </a:prstGeom>
        </p:spPr>
        <p:txBody>
          <a:bodyPr rtlCol="0"/>
          <a:lstStyle>
            <a:lvl1pPr algn="r">
              <a:defRPr sz="900" spc="200" baseline="0">
                <a:solidFill>
                  <a:schemeClr val="accent1"/>
                </a:solidFill>
                <a:effectLst/>
              </a:defRPr>
            </a:lvl1pPr>
          </a:lstStyle>
          <a:p>
            <a:pPr rtl="0"/>
            <a:fld id="{73B850FF-6169-4056-8077-06FFA93A5366}" type="slidenum">
              <a:rPr lang="fi-FI" noProof="0" smtClean="0"/>
              <a:pPr/>
              <a:t>‹#›</a:t>
            </a:fld>
            <a:endParaRPr lang="fi-FI" noProof="0"/>
          </a:p>
        </p:txBody>
      </p:sp>
    </p:spTree>
    <p:extLst>
      <p:ext uri="{BB962C8B-B14F-4D97-AF65-F5344CB8AC3E}">
        <p14:creationId xmlns:p14="http://schemas.microsoft.com/office/powerpoint/2010/main" val="1097955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Yhteenveto">
    <p:bg>
      <p:bgPr>
        <a:solidFill>
          <a:schemeClr val="bg2"/>
        </a:solidFill>
        <a:effectLst/>
      </p:bgPr>
    </p:bg>
    <p:spTree>
      <p:nvGrpSpPr>
        <p:cNvPr id="1" name=""/>
        <p:cNvGrpSpPr/>
        <p:nvPr/>
      </p:nvGrpSpPr>
      <p:grpSpPr>
        <a:xfrm>
          <a:off x="0" y="0"/>
          <a:ext cx="0" cy="0"/>
          <a:chOff x="0" y="0"/>
          <a:chExt cx="0" cy="0"/>
        </a:xfrm>
      </p:grpSpPr>
      <p:grpSp>
        <p:nvGrpSpPr>
          <p:cNvPr id="17" name="Oikea alareuna">
            <a:extLst>
              <a:ext uri="{FF2B5EF4-FFF2-40B4-BE49-F238E27FC236}">
                <a16:creationId xmlns:a16="http://schemas.microsoft.com/office/drawing/2014/main" id="{87D6C0D7-A737-43ED-826C-2CA4342FDC1F}"/>
              </a:ext>
              <a:ext uri="{C183D7F6-B498-43B3-948B-1728B52AA6E4}">
                <adec:decorative xmlns:adec="http://schemas.microsoft.com/office/drawing/2017/decorative" val="1"/>
              </a:ext>
            </a:extLst>
          </p:cNvPr>
          <p:cNvGrpSpPr/>
          <p:nvPr userDrawn="1"/>
        </p:nvGrpSpPr>
        <p:grpSpPr>
          <a:xfrm>
            <a:off x="7980400" y="3276601"/>
            <a:ext cx="4211600" cy="3581399"/>
            <a:chOff x="7980400" y="3276601"/>
            <a:chExt cx="4211600" cy="3581399"/>
          </a:xfrm>
        </p:grpSpPr>
        <p:sp>
          <p:nvSpPr>
            <p:cNvPr id="18" name="Puolivapaa piirto: Muoto 17">
              <a:extLst>
                <a:ext uri="{FF2B5EF4-FFF2-40B4-BE49-F238E27FC236}">
                  <a16:creationId xmlns:a16="http://schemas.microsoft.com/office/drawing/2014/main" id="{CCA11D72-A324-4CBE-81EF-0749941030E0}"/>
                </a:ext>
                <a:ext uri="{C183D7F6-B498-43B3-948B-1728B52AA6E4}">
                  <adec:decorative xmlns:adec="http://schemas.microsoft.com/office/drawing/2017/decorative" val="1"/>
                </a:ext>
              </a:extLst>
            </p:cNvPr>
            <p:cNvSpPr/>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solidFill>
                  <a:schemeClr val="tx1">
                    <a:lumMod val="65000"/>
                    <a:lumOff val="35000"/>
                  </a:schemeClr>
                </a:solidFill>
                <a:latin typeface="AvenirNext LT Pro Medium" panose="020B0504020202020204" pitchFamily="34" charset="0"/>
              </a:endParaRPr>
            </a:p>
          </p:txBody>
        </p:sp>
        <p:grpSp>
          <p:nvGrpSpPr>
            <p:cNvPr id="19" name="Grafiikka 157">
              <a:extLst>
                <a:ext uri="{FF2B5EF4-FFF2-40B4-BE49-F238E27FC236}">
                  <a16:creationId xmlns:a16="http://schemas.microsoft.com/office/drawing/2014/main" id="{9D281BC3-CDBE-4B5A-BC91-05B7893FA143}"/>
                </a:ext>
                <a:ext uri="{C183D7F6-B498-43B3-948B-1728B52AA6E4}">
                  <adec:decorative xmlns:adec="http://schemas.microsoft.com/office/drawing/2017/decorative" val="1"/>
                </a:ext>
              </a:extLst>
            </p:cNvPr>
            <p:cNvGrpSpPr/>
            <p:nvPr/>
          </p:nvGrpSpPr>
          <p:grpSpPr>
            <a:xfrm>
              <a:off x="8662740" y="3276601"/>
              <a:ext cx="3529260" cy="3581399"/>
              <a:chOff x="4114800" y="1423987"/>
              <a:chExt cx="3961542" cy="4007547"/>
            </a:xfrm>
            <a:noFill/>
          </p:grpSpPr>
          <p:sp>
            <p:nvSpPr>
              <p:cNvPr id="21" name="Puolivapaa piirto: Muoto 20">
                <a:extLst>
                  <a:ext uri="{FF2B5EF4-FFF2-40B4-BE49-F238E27FC236}">
                    <a16:creationId xmlns:a16="http://schemas.microsoft.com/office/drawing/2014/main" id="{161F2C16-D16B-4E77-A7C3-F034E339C8E3}"/>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2" name="Puolivapaa piirto: Muoto 21">
                <a:extLst>
                  <a:ext uri="{FF2B5EF4-FFF2-40B4-BE49-F238E27FC236}">
                    <a16:creationId xmlns:a16="http://schemas.microsoft.com/office/drawing/2014/main" id="{6384EDC3-48C8-4B4E-9475-A04F1DD7E3F6}"/>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3" name="Puolivapaa piirto: Muoto 22">
                <a:extLst>
                  <a:ext uri="{FF2B5EF4-FFF2-40B4-BE49-F238E27FC236}">
                    <a16:creationId xmlns:a16="http://schemas.microsoft.com/office/drawing/2014/main" id="{62DE50AA-70A1-42B0-9A48-90179EFB9F89}"/>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4" name="Puolivapaa piirto: Muoto 23">
                <a:extLst>
                  <a:ext uri="{FF2B5EF4-FFF2-40B4-BE49-F238E27FC236}">
                    <a16:creationId xmlns:a16="http://schemas.microsoft.com/office/drawing/2014/main" id="{B45B8FC7-7430-4175-B520-9EBD801FD290}"/>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5" name="Puolivapaa piirto: Muoto 24">
                <a:extLst>
                  <a:ext uri="{FF2B5EF4-FFF2-40B4-BE49-F238E27FC236}">
                    <a16:creationId xmlns:a16="http://schemas.microsoft.com/office/drawing/2014/main" id="{AB71D997-36EB-47F1-AA27-4D84A7630728}"/>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6" name="Puolivapaa piirto: Muoto 25">
                <a:extLst>
                  <a:ext uri="{FF2B5EF4-FFF2-40B4-BE49-F238E27FC236}">
                    <a16:creationId xmlns:a16="http://schemas.microsoft.com/office/drawing/2014/main" id="{37933934-0680-4A62-B61F-E3A67308AAD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7" name="Puolivapaa piirto: Muoto 26">
                <a:extLst>
                  <a:ext uri="{FF2B5EF4-FFF2-40B4-BE49-F238E27FC236}">
                    <a16:creationId xmlns:a16="http://schemas.microsoft.com/office/drawing/2014/main" id="{E017FEEF-F8AC-41EC-ABC5-915B19B1AB9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pPr rtl="0"/>
                <a:endParaRPr lang="fi-FI" noProof="0"/>
              </a:p>
            </p:txBody>
          </p:sp>
        </p:grpSp>
        <p:sp>
          <p:nvSpPr>
            <p:cNvPr id="20" name="Puolivapaa piirto: Muoto 19">
              <a:extLst>
                <a:ext uri="{FF2B5EF4-FFF2-40B4-BE49-F238E27FC236}">
                  <a16:creationId xmlns:a16="http://schemas.microsoft.com/office/drawing/2014/main" id="{370A86BE-FF1E-4233-818E-C14D21E7BAA4}"/>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p>
          </p:txBody>
        </p:sp>
      </p:grpSp>
      <p:grpSp>
        <p:nvGrpSpPr>
          <p:cNvPr id="37" name="Vasen yläreuna">
            <a:extLst>
              <a:ext uri="{FF2B5EF4-FFF2-40B4-BE49-F238E27FC236}">
                <a16:creationId xmlns:a16="http://schemas.microsoft.com/office/drawing/2014/main" id="{A64EEEED-5E70-4887-BF25-521AD226CC77}"/>
              </a:ext>
              <a:ext uri="{C183D7F6-B498-43B3-948B-1728B52AA6E4}">
                <adec:decorative xmlns:adec="http://schemas.microsoft.com/office/drawing/2017/decorative" val="1"/>
              </a:ext>
            </a:extLst>
          </p:cNvPr>
          <p:cNvGrpSpPr/>
          <p:nvPr userDrawn="1"/>
        </p:nvGrpSpPr>
        <p:grpSpPr>
          <a:xfrm>
            <a:off x="10849" y="-3086"/>
            <a:ext cx="2198951" cy="3349518"/>
            <a:chOff x="10849" y="-3086"/>
            <a:chExt cx="2198951" cy="3349518"/>
          </a:xfrm>
        </p:grpSpPr>
        <p:sp>
          <p:nvSpPr>
            <p:cNvPr id="38" name="Puolivapaa piirto: Muoto 37">
              <a:extLst>
                <a:ext uri="{FF2B5EF4-FFF2-40B4-BE49-F238E27FC236}">
                  <a16:creationId xmlns:a16="http://schemas.microsoft.com/office/drawing/2014/main" id="{C91FCFBD-2F49-483C-B742-FF146DCA4FD1}"/>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solidFill>
                  <a:schemeClr val="tx1">
                    <a:lumMod val="65000"/>
                    <a:lumOff val="35000"/>
                  </a:schemeClr>
                </a:solidFill>
                <a:latin typeface="AvenirNext LT Pro Medium" panose="020B0504020202020204" pitchFamily="34" charset="0"/>
              </a:endParaRPr>
            </a:p>
          </p:txBody>
        </p:sp>
        <p:sp>
          <p:nvSpPr>
            <p:cNvPr id="39" name="Puolivapaa piirto: Muoto 38">
              <a:extLst>
                <a:ext uri="{FF2B5EF4-FFF2-40B4-BE49-F238E27FC236}">
                  <a16:creationId xmlns:a16="http://schemas.microsoft.com/office/drawing/2014/main" id="{62F0911B-F120-4420-AA06-AD353E1767EE}"/>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40" name="Puolivapaa piirto: Muoto 39">
              <a:extLst>
                <a:ext uri="{FF2B5EF4-FFF2-40B4-BE49-F238E27FC236}">
                  <a16:creationId xmlns:a16="http://schemas.microsoft.com/office/drawing/2014/main" id="{6F9966F6-9C92-4F47-B467-5A8E5ED4787D}"/>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41" name="Puolivapaa piirto: Muoto 40">
              <a:extLst>
                <a:ext uri="{FF2B5EF4-FFF2-40B4-BE49-F238E27FC236}">
                  <a16:creationId xmlns:a16="http://schemas.microsoft.com/office/drawing/2014/main" id="{C362B109-529A-404A-884A-8E710062A1A9}"/>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42" name="Puolivapaa piirto: Muoto 41">
              <a:extLst>
                <a:ext uri="{FF2B5EF4-FFF2-40B4-BE49-F238E27FC236}">
                  <a16:creationId xmlns:a16="http://schemas.microsoft.com/office/drawing/2014/main" id="{AE9B88E9-C70C-4258-B3BA-A8779F3BE493}"/>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43" name="Puolivapaa piirto: Muoto 42">
              <a:extLst>
                <a:ext uri="{FF2B5EF4-FFF2-40B4-BE49-F238E27FC236}">
                  <a16:creationId xmlns:a16="http://schemas.microsoft.com/office/drawing/2014/main" id="{6255D292-A4F0-46F0-9AB1-39848FAB066C}"/>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44" name="Puolivapaa piirto: Muoto 43">
              <a:extLst>
                <a:ext uri="{FF2B5EF4-FFF2-40B4-BE49-F238E27FC236}">
                  <a16:creationId xmlns:a16="http://schemas.microsoft.com/office/drawing/2014/main" id="{D52C09E6-F356-45FC-BD84-6DCA0DA0B6D9}"/>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45" name="Puolivapaa piirto: Muoto 44">
              <a:extLst>
                <a:ext uri="{FF2B5EF4-FFF2-40B4-BE49-F238E27FC236}">
                  <a16:creationId xmlns:a16="http://schemas.microsoft.com/office/drawing/2014/main" id="{5578C025-F0CB-42E1-9FCA-C1FD0EF38FE3}"/>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fi-FI" noProof="0"/>
            </a:p>
          </p:txBody>
        </p:sp>
      </p:grpSp>
      <p:sp>
        <p:nvSpPr>
          <p:cNvPr id="46" name="Otsikko 1">
            <a:extLst>
              <a:ext uri="{FF2B5EF4-FFF2-40B4-BE49-F238E27FC236}">
                <a16:creationId xmlns:a16="http://schemas.microsoft.com/office/drawing/2014/main" id="{56035778-0626-4342-AA4C-D8F9F76EE167}"/>
              </a:ext>
            </a:extLst>
          </p:cNvPr>
          <p:cNvSpPr>
            <a:spLocks noGrp="1"/>
          </p:cNvSpPr>
          <p:nvPr>
            <p:ph type="title"/>
          </p:nvPr>
        </p:nvSpPr>
        <p:spPr>
          <a:xfrm>
            <a:off x="1198182" y="559813"/>
            <a:ext cx="4987809" cy="1664573"/>
          </a:xfrm>
          <a:prstGeom prst="rect">
            <a:avLst/>
          </a:prstGeom>
        </p:spPr>
        <p:txBody>
          <a:bodyPr rtlCol="0"/>
          <a:lstStyle/>
          <a:p>
            <a:pPr rtl="0">
              <a:lnSpc>
                <a:spcPct val="100000"/>
              </a:lnSpc>
            </a:pPr>
            <a:r>
              <a:rPr lang="fi-FI" noProof="0"/>
              <a:t>Muokkaa ots. perustyyl. napsautt.</a:t>
            </a:r>
          </a:p>
        </p:txBody>
      </p:sp>
      <p:sp>
        <p:nvSpPr>
          <p:cNvPr id="47" name="Sisällön paikkamerkki 2">
            <a:extLst>
              <a:ext uri="{FF2B5EF4-FFF2-40B4-BE49-F238E27FC236}">
                <a16:creationId xmlns:a16="http://schemas.microsoft.com/office/drawing/2014/main" id="{9698C764-7CE3-448C-B388-39B815517E51}"/>
              </a:ext>
            </a:extLst>
          </p:cNvPr>
          <p:cNvSpPr>
            <a:spLocks noGrp="1"/>
          </p:cNvSpPr>
          <p:nvPr>
            <p:ph idx="1"/>
          </p:nvPr>
        </p:nvSpPr>
        <p:spPr>
          <a:xfrm>
            <a:off x="1185756" y="2384474"/>
            <a:ext cx="4987488" cy="3728613"/>
          </a:xfrm>
          <a:prstGeom prst="rect">
            <a:avLst/>
          </a:prstGeom>
        </p:spPr>
        <p:txBody>
          <a:bodyPr rtlCol="0">
            <a:normAutofit/>
          </a:bodyPr>
          <a:lstStyle>
            <a:lvl1pPr marL="0" indent="0">
              <a:lnSpc>
                <a:spcPct val="100000"/>
              </a:lnSpc>
              <a:buNone/>
              <a:defRPr sz="1800"/>
            </a:lvl1pPr>
          </a:lstStyle>
          <a:p>
            <a:pPr lvl="0" rtl="0">
              <a:lnSpc>
                <a:spcPct val="110000"/>
              </a:lnSpc>
            </a:pPr>
            <a:r>
              <a:rPr lang="fi-FI" sz="1800" noProof="0"/>
              <a:t>Muokkaa tekstin perustyylejä napsauttamalla</a:t>
            </a:r>
          </a:p>
        </p:txBody>
      </p:sp>
      <p:sp>
        <p:nvSpPr>
          <p:cNvPr id="62" name="Kuvan paikkamerkki 61">
            <a:extLst>
              <a:ext uri="{FF2B5EF4-FFF2-40B4-BE49-F238E27FC236}">
                <a16:creationId xmlns:a16="http://schemas.microsoft.com/office/drawing/2014/main" id="{75903FF3-B1FC-4719-8686-C6F5099E3605}"/>
              </a:ext>
            </a:extLst>
          </p:cNvPr>
          <p:cNvSpPr>
            <a:spLocks noGrp="1"/>
          </p:cNvSpPr>
          <p:nvPr>
            <p:ph type="pic" sz="quarter" idx="13" hasCustomPrompt="1"/>
          </p:nvPr>
        </p:nvSpPr>
        <p:spPr>
          <a:xfrm>
            <a:off x="6508749" y="862806"/>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txBody>
          <a:bodyPr wrap="square" rtlCol="0" anchor="ctr">
            <a:noAutofit/>
          </a:bodyPr>
          <a:lstStyle>
            <a:lvl1pPr marL="0" indent="0" algn="ctr">
              <a:buNone/>
              <a:defRPr sz="2000"/>
            </a:lvl1pPr>
          </a:lstStyle>
          <a:p>
            <a:pPr rtl="0"/>
            <a:r>
              <a:rPr lang="fi-FI" noProof="0"/>
              <a:t>Lisää valokuva tähän</a:t>
            </a:r>
          </a:p>
        </p:txBody>
      </p:sp>
      <p:sp>
        <p:nvSpPr>
          <p:cNvPr id="59" name="Päivämäärän paikkamerkki 8">
            <a:extLst>
              <a:ext uri="{FF2B5EF4-FFF2-40B4-BE49-F238E27FC236}">
                <a16:creationId xmlns:a16="http://schemas.microsoft.com/office/drawing/2014/main" id="{A82599B9-EBEF-4011-9E38-FC40FF7B0201}"/>
              </a:ext>
            </a:extLst>
          </p:cNvPr>
          <p:cNvSpPr>
            <a:spLocks noGrp="1"/>
          </p:cNvSpPr>
          <p:nvPr>
            <p:ph type="dt" sz="half" idx="10"/>
          </p:nvPr>
        </p:nvSpPr>
        <p:spPr>
          <a:xfrm>
            <a:off x="838200" y="6356350"/>
            <a:ext cx="2743200" cy="365125"/>
          </a:xfrm>
          <a:prstGeom prst="rect">
            <a:avLst/>
          </a:prstGeom>
        </p:spPr>
        <p:txBody>
          <a:bodyPr rtlCol="0"/>
          <a:lstStyle>
            <a:lvl1pPr>
              <a:defRPr sz="900" spc="200" baseline="0">
                <a:solidFill>
                  <a:schemeClr val="accent1"/>
                </a:solidFill>
                <a:effectLst/>
              </a:defRPr>
            </a:lvl1pPr>
          </a:lstStyle>
          <a:p>
            <a:pPr rtl="0"/>
            <a:r>
              <a:rPr lang="fi-FI" noProof="0"/>
              <a:t>2.2.20XX</a:t>
            </a:r>
          </a:p>
        </p:txBody>
      </p:sp>
      <p:sp>
        <p:nvSpPr>
          <p:cNvPr id="60" name="Alatunnisteen paikkamerkki 9">
            <a:extLst>
              <a:ext uri="{FF2B5EF4-FFF2-40B4-BE49-F238E27FC236}">
                <a16:creationId xmlns:a16="http://schemas.microsoft.com/office/drawing/2014/main" id="{851C129C-6681-4E11-B9FE-9F5FFF5436B7}"/>
              </a:ext>
            </a:extLst>
          </p:cNvPr>
          <p:cNvSpPr>
            <a:spLocks noGrp="1"/>
          </p:cNvSpPr>
          <p:nvPr>
            <p:ph type="ftr" sz="quarter" idx="11"/>
          </p:nvPr>
        </p:nvSpPr>
        <p:spPr>
          <a:xfrm>
            <a:off x="4038600" y="6356350"/>
            <a:ext cx="4114800" cy="365125"/>
          </a:xfrm>
          <a:prstGeom prst="rect">
            <a:avLst/>
          </a:prstGeom>
        </p:spPr>
        <p:txBody>
          <a:bodyPr rtlCol="0"/>
          <a:lstStyle>
            <a:lvl1pPr algn="ctr">
              <a:defRPr sz="900" spc="200" baseline="0">
                <a:solidFill>
                  <a:schemeClr val="accent1"/>
                </a:solidFill>
                <a:effectLst/>
              </a:defRPr>
            </a:lvl1pPr>
          </a:lstStyle>
          <a:p>
            <a:pPr rtl="0"/>
            <a:r>
              <a:rPr lang="fi-FI" noProof="0"/>
              <a:t>ESITYKSEN OTSIKKO</a:t>
            </a:r>
          </a:p>
        </p:txBody>
      </p:sp>
      <p:sp>
        <p:nvSpPr>
          <p:cNvPr id="61" name="Dian numeron paikkamerkki 10">
            <a:extLst>
              <a:ext uri="{FF2B5EF4-FFF2-40B4-BE49-F238E27FC236}">
                <a16:creationId xmlns:a16="http://schemas.microsoft.com/office/drawing/2014/main" id="{DC6D20C1-D99F-47B0-B1F7-EA8101F8CD56}"/>
              </a:ext>
            </a:extLst>
          </p:cNvPr>
          <p:cNvSpPr>
            <a:spLocks noGrp="1"/>
          </p:cNvSpPr>
          <p:nvPr>
            <p:ph type="sldNum" sz="quarter" idx="12"/>
          </p:nvPr>
        </p:nvSpPr>
        <p:spPr>
          <a:xfrm>
            <a:off x="9906000" y="6356350"/>
            <a:ext cx="1447800" cy="365125"/>
          </a:xfrm>
          <a:prstGeom prst="rect">
            <a:avLst/>
          </a:prstGeom>
        </p:spPr>
        <p:txBody>
          <a:bodyPr rtlCol="0"/>
          <a:lstStyle>
            <a:lvl1pPr algn="r">
              <a:defRPr sz="900" spc="200" baseline="0">
                <a:solidFill>
                  <a:schemeClr val="accent1"/>
                </a:solidFill>
                <a:effectLst/>
              </a:defRPr>
            </a:lvl1pPr>
          </a:lstStyle>
          <a:p>
            <a:pPr rtl="0"/>
            <a:fld id="{73B850FF-6169-4056-8077-06FFA93A5366}" type="slidenum">
              <a:rPr lang="fi-FI" noProof="0" smtClean="0"/>
              <a:pPr/>
              <a:t>‹#›</a:t>
            </a:fld>
            <a:endParaRPr lang="fi-FI" noProof="0"/>
          </a:p>
        </p:txBody>
      </p:sp>
    </p:spTree>
    <p:extLst>
      <p:ext uri="{BB962C8B-B14F-4D97-AF65-F5344CB8AC3E}">
        <p14:creationId xmlns:p14="http://schemas.microsoft.com/office/powerpoint/2010/main" val="2429027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petus">
    <p:bg>
      <p:bgPr>
        <a:solidFill>
          <a:schemeClr val="bg2"/>
        </a:solidFill>
        <a:effectLst/>
      </p:bgPr>
    </p:bg>
    <p:spTree>
      <p:nvGrpSpPr>
        <p:cNvPr id="1" name=""/>
        <p:cNvGrpSpPr/>
        <p:nvPr/>
      </p:nvGrpSpPr>
      <p:grpSpPr>
        <a:xfrm>
          <a:off x="0" y="0"/>
          <a:ext cx="0" cy="0"/>
          <a:chOff x="0" y="0"/>
          <a:chExt cx="0" cy="0"/>
        </a:xfrm>
      </p:grpSpPr>
      <p:grpSp>
        <p:nvGrpSpPr>
          <p:cNvPr id="28" name="Oikea alareuna">
            <a:extLst>
              <a:ext uri="{FF2B5EF4-FFF2-40B4-BE49-F238E27FC236}">
                <a16:creationId xmlns:a16="http://schemas.microsoft.com/office/drawing/2014/main" id="{562BD150-E869-44AC-B0E8-35618F795B53}"/>
              </a:ext>
              <a:ext uri="{C183D7F6-B498-43B3-948B-1728B52AA6E4}">
                <adec:decorative xmlns:adec="http://schemas.microsoft.com/office/drawing/2017/decorative" val="1"/>
              </a:ext>
            </a:extLst>
          </p:cNvPr>
          <p:cNvGrpSpPr/>
          <p:nvPr userDrawn="1"/>
        </p:nvGrpSpPr>
        <p:grpSpPr>
          <a:xfrm>
            <a:off x="7980400" y="3276601"/>
            <a:ext cx="4211600" cy="3581399"/>
            <a:chOff x="7980400" y="3276601"/>
            <a:chExt cx="4211600" cy="3581399"/>
          </a:xfrm>
        </p:grpSpPr>
        <p:sp>
          <p:nvSpPr>
            <p:cNvPr id="29" name="Puolivapaa piirto: Muoto 28">
              <a:extLst>
                <a:ext uri="{FF2B5EF4-FFF2-40B4-BE49-F238E27FC236}">
                  <a16:creationId xmlns:a16="http://schemas.microsoft.com/office/drawing/2014/main" id="{FF918A15-3E7F-42BB-83AB-473EF76AB0CE}"/>
                </a:ext>
                <a:ext uri="{C183D7F6-B498-43B3-948B-1728B52AA6E4}">
                  <adec:decorative xmlns:adec="http://schemas.microsoft.com/office/drawing/2017/decorative" val="1"/>
                </a:ext>
              </a:extLst>
            </p:cNvPr>
            <p:cNvSpPr/>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solidFill>
                  <a:schemeClr val="tx1">
                    <a:lumMod val="65000"/>
                    <a:lumOff val="35000"/>
                  </a:schemeClr>
                </a:solidFill>
                <a:latin typeface="AvenirNext LT Pro Medium" panose="020B0504020202020204" pitchFamily="34" charset="0"/>
              </a:endParaRPr>
            </a:p>
          </p:txBody>
        </p:sp>
        <p:grpSp>
          <p:nvGrpSpPr>
            <p:cNvPr id="30" name="Grafiikka 157">
              <a:extLst>
                <a:ext uri="{FF2B5EF4-FFF2-40B4-BE49-F238E27FC236}">
                  <a16:creationId xmlns:a16="http://schemas.microsoft.com/office/drawing/2014/main" id="{1AA9D900-7A0C-4788-85E0-9329B727A147}"/>
                </a:ext>
                <a:ext uri="{C183D7F6-B498-43B3-948B-1728B52AA6E4}">
                  <adec:decorative xmlns:adec="http://schemas.microsoft.com/office/drawing/2017/decorative" val="1"/>
                </a:ext>
              </a:extLst>
            </p:cNvPr>
            <p:cNvGrpSpPr/>
            <p:nvPr/>
          </p:nvGrpSpPr>
          <p:grpSpPr>
            <a:xfrm>
              <a:off x="8662740" y="3276601"/>
              <a:ext cx="3529260" cy="3581399"/>
              <a:chOff x="4114800" y="1423987"/>
              <a:chExt cx="3961542" cy="4007547"/>
            </a:xfrm>
            <a:noFill/>
          </p:grpSpPr>
          <p:sp>
            <p:nvSpPr>
              <p:cNvPr id="33" name="Puolivapaa piirto: Muoto 32">
                <a:extLst>
                  <a:ext uri="{FF2B5EF4-FFF2-40B4-BE49-F238E27FC236}">
                    <a16:creationId xmlns:a16="http://schemas.microsoft.com/office/drawing/2014/main" id="{839D0A43-40DB-4967-BF0C-05CB54D3DF2C}"/>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34" name="Puolivapaa piirto: Muoto 33">
                <a:extLst>
                  <a:ext uri="{FF2B5EF4-FFF2-40B4-BE49-F238E27FC236}">
                    <a16:creationId xmlns:a16="http://schemas.microsoft.com/office/drawing/2014/main" id="{F6C7E54F-930C-4B8D-9CE6-DCC37269B132}"/>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35" name="Puolivapaa piirto: Muoto 34">
                <a:extLst>
                  <a:ext uri="{FF2B5EF4-FFF2-40B4-BE49-F238E27FC236}">
                    <a16:creationId xmlns:a16="http://schemas.microsoft.com/office/drawing/2014/main" id="{A4F6F66D-CC67-443B-9CB5-FFD695ED4518}"/>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36" name="Puolivapaa piirto: Muoto 35">
                <a:extLst>
                  <a:ext uri="{FF2B5EF4-FFF2-40B4-BE49-F238E27FC236}">
                    <a16:creationId xmlns:a16="http://schemas.microsoft.com/office/drawing/2014/main" id="{6B392295-CB7C-4805-B4B1-AC7531AC270A}"/>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37" name="Puolivapaa piirto: Muoto 36">
                <a:extLst>
                  <a:ext uri="{FF2B5EF4-FFF2-40B4-BE49-F238E27FC236}">
                    <a16:creationId xmlns:a16="http://schemas.microsoft.com/office/drawing/2014/main" id="{91ADCAAB-0B5C-4495-8D5D-32C87A21407D}"/>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38" name="Puolivapaa piirto: Muoto 37">
                <a:extLst>
                  <a:ext uri="{FF2B5EF4-FFF2-40B4-BE49-F238E27FC236}">
                    <a16:creationId xmlns:a16="http://schemas.microsoft.com/office/drawing/2014/main" id="{8F02E2A1-7B5F-4C33-98CD-98E24B61EFFB}"/>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39" name="Puolivapaa piirto: Muoto 38">
                <a:extLst>
                  <a:ext uri="{FF2B5EF4-FFF2-40B4-BE49-F238E27FC236}">
                    <a16:creationId xmlns:a16="http://schemas.microsoft.com/office/drawing/2014/main" id="{7577F4AD-5552-4A2F-A3FA-67834BF96FBE}"/>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pPr rtl="0"/>
                <a:endParaRPr lang="fi-FI" noProof="0"/>
              </a:p>
            </p:txBody>
          </p:sp>
        </p:grpSp>
        <p:sp>
          <p:nvSpPr>
            <p:cNvPr id="31" name="Puolivapaa piirto: Muoto 30">
              <a:extLst>
                <a:ext uri="{FF2B5EF4-FFF2-40B4-BE49-F238E27FC236}">
                  <a16:creationId xmlns:a16="http://schemas.microsoft.com/office/drawing/2014/main" id="{C17EE90C-247C-4F8E-9B86-BD7E31F126A3}"/>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p>
          </p:txBody>
        </p:sp>
      </p:grpSp>
      <p:sp>
        <p:nvSpPr>
          <p:cNvPr id="32" name="Otsikko 1">
            <a:extLst>
              <a:ext uri="{FF2B5EF4-FFF2-40B4-BE49-F238E27FC236}">
                <a16:creationId xmlns:a16="http://schemas.microsoft.com/office/drawing/2014/main" id="{985E1522-3C37-44A6-81DC-1BF369AF0B54}"/>
              </a:ext>
            </a:extLst>
          </p:cNvPr>
          <p:cNvSpPr>
            <a:spLocks noGrp="1"/>
          </p:cNvSpPr>
          <p:nvPr>
            <p:ph type="ctrTitle"/>
          </p:nvPr>
        </p:nvSpPr>
        <p:spPr>
          <a:xfrm>
            <a:off x="996275" y="4098524"/>
            <a:ext cx="5996628" cy="2226076"/>
          </a:xfrm>
          <a:prstGeom prst="rect">
            <a:avLst/>
          </a:prstGeom>
        </p:spPr>
        <p:txBody>
          <a:bodyPr rtlCol="0" anchor="ctr">
            <a:normAutofit/>
          </a:bodyPr>
          <a:lstStyle/>
          <a:p>
            <a:pPr algn="l" rtl="0"/>
            <a:r>
              <a:rPr lang="fi-FI" sz="5400" noProof="0">
                <a:cs typeface="Posterama" panose="020B0504020200020000" pitchFamily="34" charset="0"/>
              </a:rPr>
              <a:t>Muokkaa ots. perustyyl. napsautt.</a:t>
            </a:r>
          </a:p>
        </p:txBody>
      </p:sp>
      <p:sp>
        <p:nvSpPr>
          <p:cNvPr id="44" name="Alaotsikko 2">
            <a:extLst>
              <a:ext uri="{FF2B5EF4-FFF2-40B4-BE49-F238E27FC236}">
                <a16:creationId xmlns:a16="http://schemas.microsoft.com/office/drawing/2014/main" id="{5048357E-69C2-4F32-8C47-3D84340F6190}"/>
              </a:ext>
            </a:extLst>
          </p:cNvPr>
          <p:cNvSpPr>
            <a:spLocks noGrp="1"/>
          </p:cNvSpPr>
          <p:nvPr>
            <p:ph type="subTitle" idx="1"/>
          </p:nvPr>
        </p:nvSpPr>
        <p:spPr>
          <a:xfrm>
            <a:off x="7185430" y="4085112"/>
            <a:ext cx="3997745" cy="2228758"/>
          </a:xfrm>
          <a:prstGeom prst="rect">
            <a:avLst/>
          </a:prstGeom>
        </p:spPr>
        <p:txBody>
          <a:bodyPr rtlCol="0" anchor="ctr"/>
          <a:lstStyle/>
          <a:p>
            <a:pPr algn="l" rtl="0">
              <a:lnSpc>
                <a:spcPct val="110000"/>
              </a:lnSpc>
            </a:pPr>
            <a:r>
              <a:rPr lang="fi-FI" sz="2200" noProof="0">
                <a:cs typeface="Segoe UI Semilight" panose="020B0402040204020203" pitchFamily="34" charset="0"/>
              </a:rPr>
              <a:t>Muokkaa alaotsikon perustyyliä napsautt.</a:t>
            </a:r>
          </a:p>
        </p:txBody>
      </p:sp>
      <p:sp>
        <p:nvSpPr>
          <p:cNvPr id="63" name="Päivämäärän paikkamerkki 8">
            <a:extLst>
              <a:ext uri="{FF2B5EF4-FFF2-40B4-BE49-F238E27FC236}">
                <a16:creationId xmlns:a16="http://schemas.microsoft.com/office/drawing/2014/main" id="{0CB3C12F-97EC-48F0-B4FC-924D91ECF3A6}"/>
              </a:ext>
            </a:extLst>
          </p:cNvPr>
          <p:cNvSpPr>
            <a:spLocks noGrp="1"/>
          </p:cNvSpPr>
          <p:nvPr>
            <p:ph type="dt" sz="half" idx="10"/>
          </p:nvPr>
        </p:nvSpPr>
        <p:spPr>
          <a:xfrm>
            <a:off x="838200" y="6356350"/>
            <a:ext cx="2743200" cy="365125"/>
          </a:xfrm>
          <a:prstGeom prst="rect">
            <a:avLst/>
          </a:prstGeom>
        </p:spPr>
        <p:txBody>
          <a:bodyPr rtlCol="0"/>
          <a:lstStyle>
            <a:lvl1pPr>
              <a:defRPr sz="900" spc="200" baseline="0">
                <a:solidFill>
                  <a:schemeClr val="accent1"/>
                </a:solidFill>
                <a:effectLst/>
              </a:defRPr>
            </a:lvl1pPr>
          </a:lstStyle>
          <a:p>
            <a:pPr rtl="0"/>
            <a:r>
              <a:rPr lang="fi-FI" noProof="0"/>
              <a:t>2.2.20XX</a:t>
            </a:r>
          </a:p>
        </p:txBody>
      </p:sp>
      <p:sp>
        <p:nvSpPr>
          <p:cNvPr id="64" name="Alatunnisteen paikkamerkki 9">
            <a:extLst>
              <a:ext uri="{FF2B5EF4-FFF2-40B4-BE49-F238E27FC236}">
                <a16:creationId xmlns:a16="http://schemas.microsoft.com/office/drawing/2014/main" id="{E3780E67-8AD7-4AB6-880C-281395A8EE02}"/>
              </a:ext>
            </a:extLst>
          </p:cNvPr>
          <p:cNvSpPr>
            <a:spLocks noGrp="1"/>
          </p:cNvSpPr>
          <p:nvPr>
            <p:ph type="ftr" sz="quarter" idx="11"/>
          </p:nvPr>
        </p:nvSpPr>
        <p:spPr>
          <a:xfrm>
            <a:off x="4038600" y="6356350"/>
            <a:ext cx="4114800" cy="365125"/>
          </a:xfrm>
          <a:prstGeom prst="rect">
            <a:avLst/>
          </a:prstGeom>
        </p:spPr>
        <p:txBody>
          <a:bodyPr rtlCol="0"/>
          <a:lstStyle>
            <a:lvl1pPr algn="ctr">
              <a:defRPr sz="900" spc="200" baseline="0">
                <a:solidFill>
                  <a:schemeClr val="accent1"/>
                </a:solidFill>
                <a:effectLst/>
              </a:defRPr>
            </a:lvl1pPr>
          </a:lstStyle>
          <a:p>
            <a:pPr rtl="0"/>
            <a:r>
              <a:rPr lang="fi-FI" noProof="0"/>
              <a:t>ESITYKSEN OTSIKKO</a:t>
            </a:r>
          </a:p>
        </p:txBody>
      </p:sp>
      <p:sp>
        <p:nvSpPr>
          <p:cNvPr id="65" name="Dian numeron paikkamerkki 10">
            <a:extLst>
              <a:ext uri="{FF2B5EF4-FFF2-40B4-BE49-F238E27FC236}">
                <a16:creationId xmlns:a16="http://schemas.microsoft.com/office/drawing/2014/main" id="{28F5F854-E7C5-4C18-A6E1-ECEF9BDE586F}"/>
              </a:ext>
            </a:extLst>
          </p:cNvPr>
          <p:cNvSpPr>
            <a:spLocks noGrp="1"/>
          </p:cNvSpPr>
          <p:nvPr>
            <p:ph type="sldNum" sz="quarter" idx="12"/>
          </p:nvPr>
        </p:nvSpPr>
        <p:spPr>
          <a:xfrm>
            <a:off x="9906000" y="6356350"/>
            <a:ext cx="1447800" cy="365125"/>
          </a:xfrm>
          <a:prstGeom prst="rect">
            <a:avLst/>
          </a:prstGeom>
        </p:spPr>
        <p:txBody>
          <a:bodyPr rtlCol="0"/>
          <a:lstStyle>
            <a:lvl1pPr algn="r">
              <a:defRPr sz="900" spc="200" baseline="0">
                <a:solidFill>
                  <a:schemeClr val="accent1"/>
                </a:solidFill>
                <a:effectLst/>
              </a:defRPr>
            </a:lvl1pPr>
          </a:lstStyle>
          <a:p>
            <a:pPr rtl="0"/>
            <a:fld id="{73B850FF-6169-4056-8077-06FFA93A5366}" type="slidenum">
              <a:rPr lang="fi-FI" noProof="0" smtClean="0"/>
              <a:pPr/>
              <a:t>‹#›</a:t>
            </a:fld>
            <a:endParaRPr lang="fi-FI" noProof="0"/>
          </a:p>
        </p:txBody>
      </p:sp>
      <p:sp>
        <p:nvSpPr>
          <p:cNvPr id="69" name="Kuvan paikkamerkki 68">
            <a:extLst>
              <a:ext uri="{FF2B5EF4-FFF2-40B4-BE49-F238E27FC236}">
                <a16:creationId xmlns:a16="http://schemas.microsoft.com/office/drawing/2014/main" id="{22FBEE11-58B3-429A-8DAC-6A64A613383D}"/>
              </a:ext>
            </a:extLst>
          </p:cNvPr>
          <p:cNvSpPr>
            <a:spLocks noGrp="1"/>
          </p:cNvSpPr>
          <p:nvPr>
            <p:ph type="pic" sz="quarter" idx="13" hasCustomPrompt="1"/>
          </p:nvPr>
        </p:nvSpPr>
        <p:spPr>
          <a:xfrm>
            <a:off x="619842" y="0"/>
            <a:ext cx="11084189" cy="3854030"/>
          </a:xfrm>
          <a:custGeom>
            <a:avLst/>
            <a:gdLst>
              <a:gd name="connsiteX0" fmla="*/ 0 w 11084189"/>
              <a:gd name="connsiteY0" fmla="*/ 0 h 3854030"/>
              <a:gd name="connsiteX1" fmla="*/ 11084189 w 11084189"/>
              <a:gd name="connsiteY1" fmla="*/ 0 h 3854030"/>
              <a:gd name="connsiteX2" fmla="*/ 11061525 w 11084189"/>
              <a:gd name="connsiteY2" fmla="*/ 105743 h 3854030"/>
              <a:gd name="connsiteX3" fmla="*/ 5542094 w 11084189"/>
              <a:gd name="connsiteY3" fmla="*/ 3854030 h 3854030"/>
              <a:gd name="connsiteX4" fmla="*/ 22663 w 11084189"/>
              <a:gd name="connsiteY4" fmla="*/ 105743 h 3854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4189" h="3854030">
                <a:moveTo>
                  <a:pt x="0" y="0"/>
                </a:moveTo>
                <a:lnTo>
                  <a:pt x="11084189" y="0"/>
                </a:lnTo>
                <a:lnTo>
                  <a:pt x="11061525" y="105743"/>
                </a:lnTo>
                <a:cubicBezTo>
                  <a:pt x="10536186" y="2244886"/>
                  <a:pt x="8264668" y="3854030"/>
                  <a:pt x="5542094" y="3854030"/>
                </a:cubicBezTo>
                <a:cubicBezTo>
                  <a:pt x="2819520" y="3854030"/>
                  <a:pt x="548002" y="2244886"/>
                  <a:pt x="22663" y="105743"/>
                </a:cubicBezTo>
                <a:close/>
              </a:path>
            </a:pathLst>
          </a:custGeom>
        </p:spPr>
        <p:txBody>
          <a:bodyPr wrap="square" rtlCol="0" anchor="ctr">
            <a:noAutofit/>
          </a:bodyPr>
          <a:lstStyle>
            <a:lvl1pPr marL="0" indent="0" algn="ctr">
              <a:buNone/>
              <a:defRPr sz="2000"/>
            </a:lvl1pPr>
          </a:lstStyle>
          <a:p>
            <a:pPr rtl="0"/>
            <a:r>
              <a:rPr lang="fi-FI" noProof="0"/>
              <a:t>Lisää valokuva tähän</a:t>
            </a:r>
          </a:p>
        </p:txBody>
      </p:sp>
      <p:grpSp>
        <p:nvGrpSpPr>
          <p:cNvPr id="14" name="Vasen yläreuna">
            <a:extLst>
              <a:ext uri="{FF2B5EF4-FFF2-40B4-BE49-F238E27FC236}">
                <a16:creationId xmlns:a16="http://schemas.microsoft.com/office/drawing/2014/main" id="{33360105-7353-4ECE-84E2-90AB638A30BC}"/>
              </a:ext>
              <a:ext uri="{C183D7F6-B498-43B3-948B-1728B52AA6E4}">
                <adec:decorative xmlns:adec="http://schemas.microsoft.com/office/drawing/2017/decorative" val="1"/>
              </a:ext>
            </a:extLst>
          </p:cNvPr>
          <p:cNvGrpSpPr/>
          <p:nvPr userDrawn="1"/>
        </p:nvGrpSpPr>
        <p:grpSpPr>
          <a:xfrm>
            <a:off x="10849" y="15178"/>
            <a:ext cx="2198951" cy="3331254"/>
            <a:chOff x="10849" y="15178"/>
            <a:chExt cx="2198951" cy="3331254"/>
          </a:xfrm>
        </p:grpSpPr>
        <p:sp>
          <p:nvSpPr>
            <p:cNvPr id="15" name="Puolivapaa piirto: Muoto 14">
              <a:extLst>
                <a:ext uri="{FF2B5EF4-FFF2-40B4-BE49-F238E27FC236}">
                  <a16:creationId xmlns:a16="http://schemas.microsoft.com/office/drawing/2014/main" id="{9D5AB2A0-6800-4AD4-A205-3E8C1112BC30}"/>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16" name="Puolivapaa piirto: Muoto 15">
              <a:extLst>
                <a:ext uri="{FF2B5EF4-FFF2-40B4-BE49-F238E27FC236}">
                  <a16:creationId xmlns:a16="http://schemas.microsoft.com/office/drawing/2014/main" id="{12B26919-92C3-4374-AE4E-4317D65064C0}"/>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17" name="Puolivapaa piirto: Muoto 16">
              <a:extLst>
                <a:ext uri="{FF2B5EF4-FFF2-40B4-BE49-F238E27FC236}">
                  <a16:creationId xmlns:a16="http://schemas.microsoft.com/office/drawing/2014/main" id="{E46716C0-CAC5-41FA-B385-EBA8AFFDF128}"/>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18" name="Puolivapaa piirto: Muoto 17">
              <a:extLst>
                <a:ext uri="{FF2B5EF4-FFF2-40B4-BE49-F238E27FC236}">
                  <a16:creationId xmlns:a16="http://schemas.microsoft.com/office/drawing/2014/main" id="{BE7C1332-4CF7-41C1-ACC4-6C23744D478F}"/>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19" name="Puolivapaa piirto: Muoto 18">
              <a:extLst>
                <a:ext uri="{FF2B5EF4-FFF2-40B4-BE49-F238E27FC236}">
                  <a16:creationId xmlns:a16="http://schemas.microsoft.com/office/drawing/2014/main" id="{2C35C136-D3C6-42F1-840C-EE7B2BA3776E}"/>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20" name="Puolivapaa piirto: Muoto 19">
              <a:extLst>
                <a:ext uri="{FF2B5EF4-FFF2-40B4-BE49-F238E27FC236}">
                  <a16:creationId xmlns:a16="http://schemas.microsoft.com/office/drawing/2014/main" id="{BF98CB80-2DAC-44B7-B719-6DF8BC2DBB91}"/>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21" name="Puolivapaa piirto: Muoto 20">
              <a:extLst>
                <a:ext uri="{FF2B5EF4-FFF2-40B4-BE49-F238E27FC236}">
                  <a16:creationId xmlns:a16="http://schemas.microsoft.com/office/drawing/2014/main" id="{F0613FF3-B071-4C0E-B6E7-6815CCCC403A}"/>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fi-FI" noProof="0"/>
            </a:p>
          </p:txBody>
        </p:sp>
      </p:grpSp>
      <p:grpSp>
        <p:nvGrpSpPr>
          <p:cNvPr id="22" name="Risti">
            <a:extLst>
              <a:ext uri="{FF2B5EF4-FFF2-40B4-BE49-F238E27FC236}">
                <a16:creationId xmlns:a16="http://schemas.microsoft.com/office/drawing/2014/main" id="{54409833-5EAC-4A40-B5BB-DE8282DD8E14}"/>
              </a:ext>
              <a:ext uri="{C183D7F6-B498-43B3-948B-1728B52AA6E4}">
                <adec:decorative xmlns:adec="http://schemas.microsoft.com/office/drawing/2017/decorative" val="1"/>
              </a:ext>
            </a:extLst>
          </p:cNvPr>
          <p:cNvGrpSpPr/>
          <p:nvPr userDrawn="1"/>
        </p:nvGrpSpPr>
        <p:grpSpPr>
          <a:xfrm>
            <a:off x="248476" y="143843"/>
            <a:ext cx="118872" cy="118872"/>
            <a:chOff x="1175347" y="3733800"/>
            <a:chExt cx="118872" cy="118872"/>
          </a:xfrm>
        </p:grpSpPr>
        <p:cxnSp>
          <p:nvCxnSpPr>
            <p:cNvPr id="23" name="Suora yhdysviiva 22">
              <a:extLst>
                <a:ext uri="{FF2B5EF4-FFF2-40B4-BE49-F238E27FC236}">
                  <a16:creationId xmlns:a16="http://schemas.microsoft.com/office/drawing/2014/main" id="{7B9F7703-741D-4FB8-8620-F3BBFF5A0157}"/>
                </a:ext>
              </a:extLst>
            </p:cNvPr>
            <p:cNvCxnSpPr>
              <a:cxnSpLocks/>
            </p:cNvCxnSpPr>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4" name="Suora yhdysviiva 23">
              <a:extLst>
                <a:ext uri="{FF2B5EF4-FFF2-40B4-BE49-F238E27FC236}">
                  <a16:creationId xmlns:a16="http://schemas.microsoft.com/office/drawing/2014/main" id="{EC34E00B-1518-4EAC-A170-4D2B5C23FB64}"/>
                </a:ext>
              </a:extLst>
            </p:cNvPr>
            <p:cNvCxnSpPr>
              <a:cxnSpLocks/>
            </p:cNvCxnSpPr>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5" name="Risti">
            <a:extLst>
              <a:ext uri="{FF2B5EF4-FFF2-40B4-BE49-F238E27FC236}">
                <a16:creationId xmlns:a16="http://schemas.microsoft.com/office/drawing/2014/main" id="{CFFED490-4247-4E3E-8A2E-5AF8A14E680E}"/>
              </a:ext>
              <a:ext uri="{C183D7F6-B498-43B3-948B-1728B52AA6E4}">
                <adec:decorative xmlns:adec="http://schemas.microsoft.com/office/drawing/2017/decorative" val="1"/>
              </a:ext>
            </a:extLst>
          </p:cNvPr>
          <p:cNvGrpSpPr/>
          <p:nvPr userDrawn="1"/>
        </p:nvGrpSpPr>
        <p:grpSpPr>
          <a:xfrm>
            <a:off x="400876" y="296243"/>
            <a:ext cx="118872" cy="118872"/>
            <a:chOff x="1175347" y="3733800"/>
            <a:chExt cx="118872" cy="118872"/>
          </a:xfrm>
        </p:grpSpPr>
        <p:cxnSp>
          <p:nvCxnSpPr>
            <p:cNvPr id="26" name="Suora yhdysviiva 25">
              <a:extLst>
                <a:ext uri="{FF2B5EF4-FFF2-40B4-BE49-F238E27FC236}">
                  <a16:creationId xmlns:a16="http://schemas.microsoft.com/office/drawing/2014/main" id="{FA378251-A149-4A27-9D43-C6E87A300F23}"/>
                </a:ext>
              </a:extLst>
            </p:cNvPr>
            <p:cNvCxnSpPr>
              <a:cxnSpLocks/>
            </p:cNvCxnSpPr>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7" name="Suora yhdysviiva 26">
              <a:extLst>
                <a:ext uri="{FF2B5EF4-FFF2-40B4-BE49-F238E27FC236}">
                  <a16:creationId xmlns:a16="http://schemas.microsoft.com/office/drawing/2014/main" id="{37ADD3F7-FA3D-4A72-B8B3-3FCBBFCB0ACF}"/>
                </a:ext>
              </a:extLst>
            </p:cNvPr>
            <p:cNvCxnSpPr>
              <a:cxnSpLocks/>
            </p:cNvCxnSpPr>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2045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ityslista">
    <p:bg>
      <p:bgPr>
        <a:solidFill>
          <a:schemeClr val="bg2"/>
        </a:solidFill>
        <a:effectLst/>
      </p:bgPr>
    </p:bg>
    <p:spTree>
      <p:nvGrpSpPr>
        <p:cNvPr id="1" name=""/>
        <p:cNvGrpSpPr/>
        <p:nvPr/>
      </p:nvGrpSpPr>
      <p:grpSpPr>
        <a:xfrm>
          <a:off x="0" y="0"/>
          <a:ext cx="0" cy="0"/>
          <a:chOff x="0" y="0"/>
          <a:chExt cx="0" cy="0"/>
        </a:xfrm>
      </p:grpSpPr>
      <p:grpSp>
        <p:nvGrpSpPr>
          <p:cNvPr id="25" name="Vasen yläreuna">
            <a:extLst>
              <a:ext uri="{FF2B5EF4-FFF2-40B4-BE49-F238E27FC236}">
                <a16:creationId xmlns:a16="http://schemas.microsoft.com/office/drawing/2014/main" id="{58A4F778-D8DF-42FD-B154-2F4B2C2028A1}"/>
              </a:ext>
              <a:ext uri="{C183D7F6-B498-43B3-948B-1728B52AA6E4}">
                <adec:decorative xmlns:adec="http://schemas.microsoft.com/office/drawing/2017/decorative" val="1"/>
              </a:ext>
            </a:extLst>
          </p:cNvPr>
          <p:cNvGrpSpPr/>
          <p:nvPr userDrawn="1"/>
        </p:nvGrpSpPr>
        <p:grpSpPr>
          <a:xfrm>
            <a:off x="10849" y="-3086"/>
            <a:ext cx="2198951" cy="3349518"/>
            <a:chOff x="10849" y="-3086"/>
            <a:chExt cx="2198951" cy="3349518"/>
          </a:xfrm>
        </p:grpSpPr>
        <p:sp>
          <p:nvSpPr>
            <p:cNvPr id="26" name="Puolivapaa piirto: Muoto 25">
              <a:extLst>
                <a:ext uri="{FF2B5EF4-FFF2-40B4-BE49-F238E27FC236}">
                  <a16:creationId xmlns:a16="http://schemas.microsoft.com/office/drawing/2014/main" id="{80793C3B-AAD0-4446-A423-B0EB8EE2AA62}"/>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solidFill>
                  <a:schemeClr val="tx1">
                    <a:lumMod val="65000"/>
                    <a:lumOff val="35000"/>
                  </a:schemeClr>
                </a:solidFill>
                <a:latin typeface="AvenirNext LT Pro Medium" panose="020B0504020202020204" pitchFamily="34" charset="0"/>
              </a:endParaRPr>
            </a:p>
          </p:txBody>
        </p:sp>
        <p:sp>
          <p:nvSpPr>
            <p:cNvPr id="27" name="Puolivapaa piirto: Muoto 26">
              <a:extLst>
                <a:ext uri="{FF2B5EF4-FFF2-40B4-BE49-F238E27FC236}">
                  <a16:creationId xmlns:a16="http://schemas.microsoft.com/office/drawing/2014/main" id="{57344207-297F-4959-8A55-69CE467B3CBD}"/>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28" name="Puolivapaa piirto: Muoto 27">
              <a:extLst>
                <a:ext uri="{FF2B5EF4-FFF2-40B4-BE49-F238E27FC236}">
                  <a16:creationId xmlns:a16="http://schemas.microsoft.com/office/drawing/2014/main" id="{0479A031-8D8F-4167-9AC1-FF9067577187}"/>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29" name="Puolivapaa piirto: Muoto 28">
              <a:extLst>
                <a:ext uri="{FF2B5EF4-FFF2-40B4-BE49-F238E27FC236}">
                  <a16:creationId xmlns:a16="http://schemas.microsoft.com/office/drawing/2014/main" id="{2530E3E1-76BD-4378-9E7C-7302E4B84D71}"/>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30" name="Puolivapaa piirto: Muoto 29">
              <a:extLst>
                <a:ext uri="{FF2B5EF4-FFF2-40B4-BE49-F238E27FC236}">
                  <a16:creationId xmlns:a16="http://schemas.microsoft.com/office/drawing/2014/main" id="{D8C42F67-50FC-4C12-B07D-7FD30B62543B}"/>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31" name="Puolivapaa piirto: Muoto 30">
              <a:extLst>
                <a:ext uri="{FF2B5EF4-FFF2-40B4-BE49-F238E27FC236}">
                  <a16:creationId xmlns:a16="http://schemas.microsoft.com/office/drawing/2014/main" id="{C3AD1C10-DF74-4C65-AF7B-89386448D4EA}"/>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32" name="Puolivapaa piirto: Muoto 31">
              <a:extLst>
                <a:ext uri="{FF2B5EF4-FFF2-40B4-BE49-F238E27FC236}">
                  <a16:creationId xmlns:a16="http://schemas.microsoft.com/office/drawing/2014/main" id="{E2D9D2C3-0C72-4401-8548-E2CACA3C95C5}"/>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33" name="Puolivapaa piirto: Muoto 32">
              <a:extLst>
                <a:ext uri="{FF2B5EF4-FFF2-40B4-BE49-F238E27FC236}">
                  <a16:creationId xmlns:a16="http://schemas.microsoft.com/office/drawing/2014/main" id="{83142937-438B-42B5-8B58-B26BD92F1544}"/>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fi-FI" noProof="0"/>
            </a:p>
          </p:txBody>
        </p:sp>
      </p:grpSp>
      <p:sp>
        <p:nvSpPr>
          <p:cNvPr id="35" name="Puolivapaa piirto: Muoto 34">
            <a:extLst>
              <a:ext uri="{FF2B5EF4-FFF2-40B4-BE49-F238E27FC236}">
                <a16:creationId xmlns:a16="http://schemas.microsoft.com/office/drawing/2014/main" id="{AE9F08BF-E500-4B58-9AA3-B4517E83CEF3}"/>
              </a:ext>
              <a:ext uri="{C183D7F6-B498-43B3-948B-1728B52AA6E4}">
                <adec:decorative xmlns:adec="http://schemas.microsoft.com/office/drawing/2017/decorative" val="1"/>
              </a:ext>
            </a:extLst>
          </p:cNvPr>
          <p:cNvSpPr/>
          <p:nvPr userDrawn="1"/>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solidFill>
                <a:schemeClr val="tx1">
                  <a:lumMod val="65000"/>
                  <a:lumOff val="35000"/>
                </a:schemeClr>
              </a:solidFill>
              <a:latin typeface="AvenirNext LT Pro Medium" panose="020B0504020202020204" pitchFamily="34" charset="0"/>
            </a:endParaRPr>
          </a:p>
        </p:txBody>
      </p:sp>
      <p:grpSp>
        <p:nvGrpSpPr>
          <p:cNvPr id="40" name="Oikea alareuna">
            <a:extLst>
              <a:ext uri="{FF2B5EF4-FFF2-40B4-BE49-F238E27FC236}">
                <a16:creationId xmlns:a16="http://schemas.microsoft.com/office/drawing/2014/main" id="{6DE93ED8-FDE6-418E-A743-2B368C71F311}"/>
              </a:ext>
              <a:ext uri="{C183D7F6-B498-43B3-948B-1728B52AA6E4}">
                <adec:decorative xmlns:adec="http://schemas.microsoft.com/office/drawing/2017/decorative" val="1"/>
              </a:ext>
            </a:extLst>
          </p:cNvPr>
          <p:cNvGrpSpPr/>
          <p:nvPr userDrawn="1"/>
        </p:nvGrpSpPr>
        <p:grpSpPr>
          <a:xfrm>
            <a:off x="7980400" y="3276601"/>
            <a:ext cx="4211600" cy="3581399"/>
            <a:chOff x="7980400" y="3276601"/>
            <a:chExt cx="4211600" cy="3581399"/>
          </a:xfrm>
        </p:grpSpPr>
        <p:grpSp>
          <p:nvGrpSpPr>
            <p:cNvPr id="41" name="Grafiikka 157">
              <a:extLst>
                <a:ext uri="{FF2B5EF4-FFF2-40B4-BE49-F238E27FC236}">
                  <a16:creationId xmlns:a16="http://schemas.microsoft.com/office/drawing/2014/main" id="{25190812-FA8A-4CB5-85A8-5DDFF8C94BDF}"/>
                </a:ext>
                <a:ext uri="{C183D7F6-B498-43B3-948B-1728B52AA6E4}">
                  <adec:decorative xmlns:adec="http://schemas.microsoft.com/office/drawing/2017/decorative" val="1"/>
                </a:ext>
              </a:extLst>
            </p:cNvPr>
            <p:cNvGrpSpPr/>
            <p:nvPr/>
          </p:nvGrpSpPr>
          <p:grpSpPr>
            <a:xfrm>
              <a:off x="8662740" y="3276601"/>
              <a:ext cx="3529260" cy="3581399"/>
              <a:chOff x="4114800" y="1423987"/>
              <a:chExt cx="3961542" cy="4007547"/>
            </a:xfrm>
            <a:noFill/>
          </p:grpSpPr>
          <p:sp>
            <p:nvSpPr>
              <p:cNvPr id="48" name="Puolivapaa piirto: Muoto 47">
                <a:extLst>
                  <a:ext uri="{FF2B5EF4-FFF2-40B4-BE49-F238E27FC236}">
                    <a16:creationId xmlns:a16="http://schemas.microsoft.com/office/drawing/2014/main" id="{71F1284C-D9B2-48EC-BDCE-6CF4C076ECB9}"/>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49" name="Puolivapaa piirto: Muoto 48">
                <a:extLst>
                  <a:ext uri="{FF2B5EF4-FFF2-40B4-BE49-F238E27FC236}">
                    <a16:creationId xmlns:a16="http://schemas.microsoft.com/office/drawing/2014/main" id="{DFDF02DB-02A4-4942-BD34-3F4903DA12A6}"/>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50" name="Puolivapaa piirto: Muoto 49">
                <a:extLst>
                  <a:ext uri="{FF2B5EF4-FFF2-40B4-BE49-F238E27FC236}">
                    <a16:creationId xmlns:a16="http://schemas.microsoft.com/office/drawing/2014/main" id="{739432B6-8074-4F72-BB48-F48015CAE048}"/>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51" name="Puolivapaa piirto: Muoto 50">
                <a:extLst>
                  <a:ext uri="{FF2B5EF4-FFF2-40B4-BE49-F238E27FC236}">
                    <a16:creationId xmlns:a16="http://schemas.microsoft.com/office/drawing/2014/main" id="{A017DF18-3257-471E-AFD3-39EB68FE2DF2}"/>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52" name="Puolivapaa piirto: Muoto 51">
                <a:extLst>
                  <a:ext uri="{FF2B5EF4-FFF2-40B4-BE49-F238E27FC236}">
                    <a16:creationId xmlns:a16="http://schemas.microsoft.com/office/drawing/2014/main" id="{A7360442-04D2-49F1-BBE1-ED7C5CA0FF1A}"/>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53" name="Puolivapaa piirto: Muoto 52">
                <a:extLst>
                  <a:ext uri="{FF2B5EF4-FFF2-40B4-BE49-F238E27FC236}">
                    <a16:creationId xmlns:a16="http://schemas.microsoft.com/office/drawing/2014/main" id="{8937ECC2-1561-4705-919F-243AFFCE8437}"/>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54" name="Puolivapaa piirto: Muoto 53">
                <a:extLst>
                  <a:ext uri="{FF2B5EF4-FFF2-40B4-BE49-F238E27FC236}">
                    <a16:creationId xmlns:a16="http://schemas.microsoft.com/office/drawing/2014/main" id="{7AF7D52A-2FC7-4627-955A-6CB0E5E7ABFD}"/>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pPr rtl="0"/>
                <a:endParaRPr lang="fi-FI" noProof="0"/>
              </a:p>
            </p:txBody>
          </p:sp>
        </p:grpSp>
        <p:sp>
          <p:nvSpPr>
            <p:cNvPr id="47" name="Puolivapaa piirto: Muoto 46">
              <a:extLst>
                <a:ext uri="{FF2B5EF4-FFF2-40B4-BE49-F238E27FC236}">
                  <a16:creationId xmlns:a16="http://schemas.microsoft.com/office/drawing/2014/main" id="{B3C81E55-0711-4E01-975D-4649E53C8661}"/>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p>
          </p:txBody>
        </p:sp>
      </p:grpSp>
      <p:sp>
        <p:nvSpPr>
          <p:cNvPr id="63" name="Otsikko 1">
            <a:extLst>
              <a:ext uri="{FF2B5EF4-FFF2-40B4-BE49-F238E27FC236}">
                <a16:creationId xmlns:a16="http://schemas.microsoft.com/office/drawing/2014/main" id="{8782B20B-E447-47CC-93DB-B076EACC775D}"/>
              </a:ext>
            </a:extLst>
          </p:cNvPr>
          <p:cNvSpPr>
            <a:spLocks noGrp="1"/>
          </p:cNvSpPr>
          <p:nvPr>
            <p:ph type="title"/>
          </p:nvPr>
        </p:nvSpPr>
        <p:spPr>
          <a:xfrm>
            <a:off x="1198182" y="559813"/>
            <a:ext cx="5605358" cy="1664573"/>
          </a:xfrm>
          <a:prstGeom prst="rect">
            <a:avLst/>
          </a:prstGeom>
        </p:spPr>
        <p:txBody>
          <a:bodyPr rtlCol="0"/>
          <a:lstStyle/>
          <a:p>
            <a:pPr rtl="0">
              <a:lnSpc>
                <a:spcPct val="100000"/>
              </a:lnSpc>
            </a:pPr>
            <a:r>
              <a:rPr lang="fi-FI" noProof="0"/>
              <a:t>Muokkaa ots. perustyyl. napsautt.</a:t>
            </a:r>
          </a:p>
        </p:txBody>
      </p:sp>
      <p:sp>
        <p:nvSpPr>
          <p:cNvPr id="65" name="Tekstin paikkamerkki 37">
            <a:extLst>
              <a:ext uri="{FF2B5EF4-FFF2-40B4-BE49-F238E27FC236}">
                <a16:creationId xmlns:a16="http://schemas.microsoft.com/office/drawing/2014/main" id="{D5185B59-89FE-4275-B159-E5FEA474B469}"/>
              </a:ext>
            </a:extLst>
          </p:cNvPr>
          <p:cNvSpPr>
            <a:spLocks noGrp="1"/>
          </p:cNvSpPr>
          <p:nvPr>
            <p:ph type="body" sz="quarter" idx="16" hasCustomPrompt="1"/>
          </p:nvPr>
        </p:nvSpPr>
        <p:spPr>
          <a:xfrm>
            <a:off x="1195452" y="2384474"/>
            <a:ext cx="5608088" cy="3785763"/>
          </a:xfrm>
          <a:prstGeom prst="rect">
            <a:avLst/>
          </a:prstGeom>
        </p:spPr>
        <p:txBody>
          <a:bodyPr rtlCol="0"/>
          <a:lstStyle>
            <a:lvl1pPr marL="457200" indent="-457200">
              <a:lnSpc>
                <a:spcPct val="100000"/>
              </a:lnSpc>
              <a:buFont typeface="Avenir Next LT Pro" panose="020B0504020202020204" pitchFamily="34" charset="0"/>
              <a:buChar char="+"/>
              <a:defRPr/>
            </a:lvl1pPr>
          </a:lstStyle>
          <a:p>
            <a:pPr lvl="0" rtl="0"/>
            <a:r>
              <a:rPr lang="fi-FI" noProof="0"/>
              <a:t>Lisää tekstiä napsauttamalla</a:t>
            </a:r>
          </a:p>
        </p:txBody>
      </p:sp>
      <p:sp>
        <p:nvSpPr>
          <p:cNvPr id="61" name="Kuvan paikkamerkki 2">
            <a:extLst>
              <a:ext uri="{FF2B5EF4-FFF2-40B4-BE49-F238E27FC236}">
                <a16:creationId xmlns:a16="http://schemas.microsoft.com/office/drawing/2014/main" id="{9079FD8C-6441-4214-93DC-E9E3BB415897}"/>
              </a:ext>
            </a:extLst>
          </p:cNvPr>
          <p:cNvSpPr>
            <a:spLocks noGrp="1"/>
          </p:cNvSpPr>
          <p:nvPr>
            <p:ph type="pic" sz="quarter" idx="13" hasCustomPrompt="1"/>
          </p:nvPr>
        </p:nvSpPr>
        <p:spPr>
          <a:xfrm>
            <a:off x="7172325" y="558800"/>
            <a:ext cx="4818063" cy="2779713"/>
          </a:xfrm>
          <a:prstGeom prst="rect">
            <a:avLst/>
          </a:prstGeom>
        </p:spPr>
        <p:txBody>
          <a:bodyPr rtlCol="0"/>
          <a:lstStyle>
            <a:lvl1pPr marL="0" indent="0" algn="ctr">
              <a:buNone/>
              <a:defRPr sz="2000"/>
            </a:lvl1pPr>
          </a:lstStyle>
          <a:p>
            <a:pPr rtl="0"/>
            <a:r>
              <a:rPr lang="fi-FI" noProof="0"/>
              <a:t>Lisää valokuva tähän</a:t>
            </a:r>
          </a:p>
        </p:txBody>
      </p:sp>
      <p:sp>
        <p:nvSpPr>
          <p:cNvPr id="62" name="Kuvan paikkamerkki 59">
            <a:extLst>
              <a:ext uri="{FF2B5EF4-FFF2-40B4-BE49-F238E27FC236}">
                <a16:creationId xmlns:a16="http://schemas.microsoft.com/office/drawing/2014/main" id="{8BDEDA7F-304A-4A6E-8DB7-B842B551B24F}"/>
              </a:ext>
            </a:extLst>
          </p:cNvPr>
          <p:cNvSpPr>
            <a:spLocks noGrp="1"/>
          </p:cNvSpPr>
          <p:nvPr>
            <p:ph type="pic" sz="quarter" idx="15" hasCustomPrompt="1"/>
          </p:nvPr>
        </p:nvSpPr>
        <p:spPr>
          <a:xfrm>
            <a:off x="7169150" y="3503613"/>
            <a:ext cx="4818063" cy="2666624"/>
          </a:xfrm>
          <a:prstGeom prst="rect">
            <a:avLst/>
          </a:prstGeom>
        </p:spPr>
        <p:txBody>
          <a:bodyPr rtlCol="0"/>
          <a:lstStyle>
            <a:lvl1pPr marL="0" indent="0" algn="ctr">
              <a:buNone/>
              <a:defRPr sz="2000"/>
            </a:lvl1pPr>
          </a:lstStyle>
          <a:p>
            <a:pPr rtl="0"/>
            <a:r>
              <a:rPr lang="fi-FI" noProof="0"/>
              <a:t>Lisää valokuva tähän</a:t>
            </a:r>
          </a:p>
        </p:txBody>
      </p:sp>
      <p:sp>
        <p:nvSpPr>
          <p:cNvPr id="57" name="Päivämäärän paikkamerkki 8">
            <a:extLst>
              <a:ext uri="{FF2B5EF4-FFF2-40B4-BE49-F238E27FC236}">
                <a16:creationId xmlns:a16="http://schemas.microsoft.com/office/drawing/2014/main" id="{786FFFB1-44AF-407C-A246-5AC9C17D34E2}"/>
              </a:ext>
            </a:extLst>
          </p:cNvPr>
          <p:cNvSpPr>
            <a:spLocks noGrp="1"/>
          </p:cNvSpPr>
          <p:nvPr>
            <p:ph type="dt" sz="half" idx="10"/>
          </p:nvPr>
        </p:nvSpPr>
        <p:spPr>
          <a:xfrm>
            <a:off x="838200" y="6356350"/>
            <a:ext cx="2743200" cy="365125"/>
          </a:xfrm>
          <a:prstGeom prst="rect">
            <a:avLst/>
          </a:prstGeom>
        </p:spPr>
        <p:txBody>
          <a:bodyPr rtlCol="0"/>
          <a:lstStyle>
            <a:lvl1pPr>
              <a:defRPr sz="900" spc="200" baseline="0">
                <a:solidFill>
                  <a:schemeClr val="accent1"/>
                </a:solidFill>
                <a:effectLst/>
              </a:defRPr>
            </a:lvl1pPr>
          </a:lstStyle>
          <a:p>
            <a:pPr rtl="0"/>
            <a:r>
              <a:rPr lang="fi-FI" noProof="0"/>
              <a:t>2.2.20XX</a:t>
            </a:r>
          </a:p>
        </p:txBody>
      </p:sp>
      <p:sp>
        <p:nvSpPr>
          <p:cNvPr id="58" name="Alatunnisteen paikkamerkki 9">
            <a:extLst>
              <a:ext uri="{FF2B5EF4-FFF2-40B4-BE49-F238E27FC236}">
                <a16:creationId xmlns:a16="http://schemas.microsoft.com/office/drawing/2014/main" id="{556011BF-48D6-437C-A8D4-087E1EB7BBEE}"/>
              </a:ext>
            </a:extLst>
          </p:cNvPr>
          <p:cNvSpPr>
            <a:spLocks noGrp="1"/>
          </p:cNvSpPr>
          <p:nvPr>
            <p:ph type="ftr" sz="quarter" idx="11"/>
          </p:nvPr>
        </p:nvSpPr>
        <p:spPr>
          <a:xfrm>
            <a:off x="4038600" y="6356350"/>
            <a:ext cx="4114800" cy="365125"/>
          </a:xfrm>
          <a:prstGeom prst="rect">
            <a:avLst/>
          </a:prstGeom>
        </p:spPr>
        <p:txBody>
          <a:bodyPr rtlCol="0"/>
          <a:lstStyle>
            <a:lvl1pPr algn="ctr">
              <a:defRPr sz="900" spc="200" baseline="0">
                <a:solidFill>
                  <a:schemeClr val="accent1"/>
                </a:solidFill>
                <a:effectLst/>
              </a:defRPr>
            </a:lvl1pPr>
          </a:lstStyle>
          <a:p>
            <a:pPr rtl="0"/>
            <a:r>
              <a:rPr lang="fi-FI" noProof="0"/>
              <a:t>ESITYKSEN OTSIKKO</a:t>
            </a:r>
          </a:p>
        </p:txBody>
      </p:sp>
      <p:sp>
        <p:nvSpPr>
          <p:cNvPr id="59" name="Dian numeron paikkamerkki 10">
            <a:extLst>
              <a:ext uri="{FF2B5EF4-FFF2-40B4-BE49-F238E27FC236}">
                <a16:creationId xmlns:a16="http://schemas.microsoft.com/office/drawing/2014/main" id="{975D7D2C-6BE7-4A0B-B546-9C9CE46F8AC4}"/>
              </a:ext>
            </a:extLst>
          </p:cNvPr>
          <p:cNvSpPr>
            <a:spLocks noGrp="1"/>
          </p:cNvSpPr>
          <p:nvPr>
            <p:ph type="sldNum" sz="quarter" idx="12"/>
          </p:nvPr>
        </p:nvSpPr>
        <p:spPr>
          <a:xfrm>
            <a:off x="9906000" y="6356350"/>
            <a:ext cx="1447800" cy="365125"/>
          </a:xfrm>
          <a:prstGeom prst="rect">
            <a:avLst/>
          </a:prstGeom>
        </p:spPr>
        <p:txBody>
          <a:bodyPr rtlCol="0"/>
          <a:lstStyle>
            <a:lvl1pPr algn="r">
              <a:defRPr sz="900" spc="200" baseline="0">
                <a:solidFill>
                  <a:schemeClr val="accent1"/>
                </a:solidFill>
                <a:effectLst/>
              </a:defRPr>
            </a:lvl1pPr>
          </a:lstStyle>
          <a:p>
            <a:pPr rtl="0"/>
            <a:fld id="{73B850FF-6169-4056-8077-06FFA93A5366}" type="slidenum">
              <a:rPr lang="fi-FI" noProof="0" smtClean="0"/>
              <a:pPr/>
              <a:t>‹#›</a:t>
            </a:fld>
            <a:endParaRPr lang="fi-FI" noProof="0"/>
          </a:p>
        </p:txBody>
      </p:sp>
    </p:spTree>
    <p:extLst>
      <p:ext uri="{BB962C8B-B14F-4D97-AF65-F5344CB8AC3E}">
        <p14:creationId xmlns:p14="http://schemas.microsoft.com/office/powerpoint/2010/main" val="424964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ohdanto">
    <p:bg>
      <p:bgPr>
        <a:solidFill>
          <a:schemeClr val="bg2"/>
        </a:solidFill>
        <a:effectLst/>
      </p:bgPr>
    </p:bg>
    <p:spTree>
      <p:nvGrpSpPr>
        <p:cNvPr id="1" name=""/>
        <p:cNvGrpSpPr/>
        <p:nvPr/>
      </p:nvGrpSpPr>
      <p:grpSpPr>
        <a:xfrm>
          <a:off x="0" y="0"/>
          <a:ext cx="0" cy="0"/>
          <a:chOff x="0" y="0"/>
          <a:chExt cx="0" cy="0"/>
        </a:xfrm>
      </p:grpSpPr>
      <p:grpSp>
        <p:nvGrpSpPr>
          <p:cNvPr id="17" name="Oikea alareuna">
            <a:extLst>
              <a:ext uri="{FF2B5EF4-FFF2-40B4-BE49-F238E27FC236}">
                <a16:creationId xmlns:a16="http://schemas.microsoft.com/office/drawing/2014/main" id="{E111E959-AE2E-40A4-98AD-7D52A1959D08}"/>
              </a:ext>
              <a:ext uri="{C183D7F6-B498-43B3-948B-1728B52AA6E4}">
                <adec:decorative xmlns:adec="http://schemas.microsoft.com/office/drawing/2017/decorative" val="1"/>
              </a:ext>
            </a:extLst>
          </p:cNvPr>
          <p:cNvGrpSpPr/>
          <p:nvPr userDrawn="1"/>
        </p:nvGrpSpPr>
        <p:grpSpPr>
          <a:xfrm>
            <a:off x="7980400" y="3276601"/>
            <a:ext cx="4211600" cy="3581399"/>
            <a:chOff x="7980400" y="3276601"/>
            <a:chExt cx="4211600" cy="3581399"/>
          </a:xfrm>
        </p:grpSpPr>
        <p:grpSp>
          <p:nvGrpSpPr>
            <p:cNvPr id="18" name="Grafiikka 157">
              <a:extLst>
                <a:ext uri="{FF2B5EF4-FFF2-40B4-BE49-F238E27FC236}">
                  <a16:creationId xmlns:a16="http://schemas.microsoft.com/office/drawing/2014/main" id="{0908BA80-B05F-4958-9382-A0D94102441D}"/>
                </a:ext>
                <a:ext uri="{C183D7F6-B498-43B3-948B-1728B52AA6E4}">
                  <adec:decorative xmlns:adec="http://schemas.microsoft.com/office/drawing/2017/decorative" val="1"/>
                </a:ext>
              </a:extLst>
            </p:cNvPr>
            <p:cNvGrpSpPr/>
            <p:nvPr/>
          </p:nvGrpSpPr>
          <p:grpSpPr>
            <a:xfrm>
              <a:off x="8662740" y="3276601"/>
              <a:ext cx="3529260" cy="3581399"/>
              <a:chOff x="4114800" y="1423987"/>
              <a:chExt cx="3961542" cy="4007547"/>
            </a:xfrm>
            <a:noFill/>
          </p:grpSpPr>
          <p:sp>
            <p:nvSpPr>
              <p:cNvPr id="20" name="Puolivapaa piirto: Muoto 19">
                <a:extLst>
                  <a:ext uri="{FF2B5EF4-FFF2-40B4-BE49-F238E27FC236}">
                    <a16:creationId xmlns:a16="http://schemas.microsoft.com/office/drawing/2014/main" id="{75B7426F-B5A6-48C2-AA98-B1B4903DB48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1" name="Puolivapaa piirto: Muoto 20">
                <a:extLst>
                  <a:ext uri="{FF2B5EF4-FFF2-40B4-BE49-F238E27FC236}">
                    <a16:creationId xmlns:a16="http://schemas.microsoft.com/office/drawing/2014/main" id="{46088CEA-297B-452F-B8C9-4FE4B30AD863}"/>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2" name="Puolivapaa piirto: Muoto 21">
                <a:extLst>
                  <a:ext uri="{FF2B5EF4-FFF2-40B4-BE49-F238E27FC236}">
                    <a16:creationId xmlns:a16="http://schemas.microsoft.com/office/drawing/2014/main" id="{00A58A3D-F03E-45B2-B6F2-3B23998696AD}"/>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3" name="Puolivapaa piirto: Muoto 22">
                <a:extLst>
                  <a:ext uri="{FF2B5EF4-FFF2-40B4-BE49-F238E27FC236}">
                    <a16:creationId xmlns:a16="http://schemas.microsoft.com/office/drawing/2014/main" id="{74551D63-42D8-4E16-B803-BCDF887E3BA8}"/>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4" name="Puolivapaa piirto: Muoto 23">
                <a:extLst>
                  <a:ext uri="{FF2B5EF4-FFF2-40B4-BE49-F238E27FC236}">
                    <a16:creationId xmlns:a16="http://schemas.microsoft.com/office/drawing/2014/main" id="{D32D482B-70A4-4367-9129-156A4E10BA2D}"/>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5" name="Puolivapaa piirto: Muoto 24">
                <a:extLst>
                  <a:ext uri="{FF2B5EF4-FFF2-40B4-BE49-F238E27FC236}">
                    <a16:creationId xmlns:a16="http://schemas.microsoft.com/office/drawing/2014/main" id="{403B5FA3-C7DC-40A8-903C-5CEB2D9F39F9}"/>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pPr rtl="0"/>
                <a:endParaRPr lang="fi-FI" noProof="0"/>
              </a:p>
            </p:txBody>
          </p:sp>
          <p:sp>
            <p:nvSpPr>
              <p:cNvPr id="26" name="Puolivapaa piirto: Muoto 25">
                <a:extLst>
                  <a:ext uri="{FF2B5EF4-FFF2-40B4-BE49-F238E27FC236}">
                    <a16:creationId xmlns:a16="http://schemas.microsoft.com/office/drawing/2014/main" id="{C18C48C9-D302-4DF3-9905-1C77DADBB06D}"/>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pPr rtl="0"/>
                <a:endParaRPr lang="fi-FI" noProof="0"/>
              </a:p>
            </p:txBody>
          </p:sp>
        </p:grpSp>
        <p:sp>
          <p:nvSpPr>
            <p:cNvPr id="19" name="Puolivapaa piirto: Muoto 18">
              <a:extLst>
                <a:ext uri="{FF2B5EF4-FFF2-40B4-BE49-F238E27FC236}">
                  <a16:creationId xmlns:a16="http://schemas.microsoft.com/office/drawing/2014/main" id="{31D0B3BD-DDF6-4C74-88B5-F16A89D4159D}"/>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p>
          </p:txBody>
        </p:sp>
      </p:grpSp>
      <p:grpSp>
        <p:nvGrpSpPr>
          <p:cNvPr id="64" name="Vasen yläreuna">
            <a:extLst>
              <a:ext uri="{FF2B5EF4-FFF2-40B4-BE49-F238E27FC236}">
                <a16:creationId xmlns:a16="http://schemas.microsoft.com/office/drawing/2014/main" id="{8087FF2B-AA37-46BB-98C5-51A0DBC1CD28}"/>
              </a:ext>
              <a:ext uri="{C183D7F6-B498-43B3-948B-1728B52AA6E4}">
                <adec:decorative xmlns:adec="http://schemas.microsoft.com/office/drawing/2017/decorative" val="1"/>
              </a:ext>
            </a:extLst>
          </p:cNvPr>
          <p:cNvGrpSpPr/>
          <p:nvPr userDrawn="1"/>
        </p:nvGrpSpPr>
        <p:grpSpPr>
          <a:xfrm>
            <a:off x="10849" y="-3086"/>
            <a:ext cx="2198951" cy="3349518"/>
            <a:chOff x="10849" y="-3086"/>
            <a:chExt cx="2198951" cy="3349518"/>
          </a:xfrm>
        </p:grpSpPr>
        <p:sp>
          <p:nvSpPr>
            <p:cNvPr id="65" name="Puolivapaa piirto: Muoto 64">
              <a:extLst>
                <a:ext uri="{FF2B5EF4-FFF2-40B4-BE49-F238E27FC236}">
                  <a16:creationId xmlns:a16="http://schemas.microsoft.com/office/drawing/2014/main" id="{C6EA10B1-B913-4692-AC3E-121374FD78FE}"/>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noProof="0">
                <a:solidFill>
                  <a:schemeClr val="tx1">
                    <a:lumMod val="65000"/>
                    <a:lumOff val="35000"/>
                  </a:schemeClr>
                </a:solidFill>
                <a:latin typeface="AvenirNext LT Pro Medium" panose="020B0504020202020204" pitchFamily="34" charset="0"/>
              </a:endParaRPr>
            </a:p>
          </p:txBody>
        </p:sp>
        <p:sp>
          <p:nvSpPr>
            <p:cNvPr id="66" name="Puolivapaa piirto: Muoto 65">
              <a:extLst>
                <a:ext uri="{FF2B5EF4-FFF2-40B4-BE49-F238E27FC236}">
                  <a16:creationId xmlns:a16="http://schemas.microsoft.com/office/drawing/2014/main" id="{72B1778E-37F1-4D06-A0C1-E121F48AB542}"/>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67" name="Puolivapaa piirto: Muoto 66">
              <a:extLst>
                <a:ext uri="{FF2B5EF4-FFF2-40B4-BE49-F238E27FC236}">
                  <a16:creationId xmlns:a16="http://schemas.microsoft.com/office/drawing/2014/main" id="{65F5AAFE-F598-42CC-8D85-36011CE9D145}"/>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68" name="Puolivapaa piirto: Muoto 67">
              <a:extLst>
                <a:ext uri="{FF2B5EF4-FFF2-40B4-BE49-F238E27FC236}">
                  <a16:creationId xmlns:a16="http://schemas.microsoft.com/office/drawing/2014/main" id="{6D3678A3-EBA1-461E-B7FE-B58776C95CD3}"/>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69" name="Puolivapaa piirto: Muoto 68">
              <a:extLst>
                <a:ext uri="{FF2B5EF4-FFF2-40B4-BE49-F238E27FC236}">
                  <a16:creationId xmlns:a16="http://schemas.microsoft.com/office/drawing/2014/main" id="{B8543F0A-65E2-4F14-975F-3AA8B5B17417}"/>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70" name="Puolivapaa piirto: Muoto 69">
              <a:extLst>
                <a:ext uri="{FF2B5EF4-FFF2-40B4-BE49-F238E27FC236}">
                  <a16:creationId xmlns:a16="http://schemas.microsoft.com/office/drawing/2014/main" id="{A6925965-04E0-4184-8AE3-0FFE4EF318F3}"/>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71" name="Puolivapaa piirto: Muoto 70">
              <a:extLst>
                <a:ext uri="{FF2B5EF4-FFF2-40B4-BE49-F238E27FC236}">
                  <a16:creationId xmlns:a16="http://schemas.microsoft.com/office/drawing/2014/main" id="{C725961F-048D-4994-8055-83DE34C83663}"/>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fi-FI" noProof="0"/>
            </a:p>
          </p:txBody>
        </p:sp>
        <p:sp>
          <p:nvSpPr>
            <p:cNvPr id="72" name="Puolivapaa piirto: Muoto 71">
              <a:extLst>
                <a:ext uri="{FF2B5EF4-FFF2-40B4-BE49-F238E27FC236}">
                  <a16:creationId xmlns:a16="http://schemas.microsoft.com/office/drawing/2014/main" id="{00656CFD-98C0-4307-A549-3341C5CFFB78}"/>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fi-FI" noProof="0"/>
            </a:p>
          </p:txBody>
        </p:sp>
      </p:grpSp>
      <p:sp>
        <p:nvSpPr>
          <p:cNvPr id="3" name="Otsikko 2">
            <a:extLst>
              <a:ext uri="{FF2B5EF4-FFF2-40B4-BE49-F238E27FC236}">
                <a16:creationId xmlns:a16="http://schemas.microsoft.com/office/drawing/2014/main" id="{0E66F049-1B70-4977-BDD1-C26AD9880F65}"/>
              </a:ext>
            </a:extLst>
          </p:cNvPr>
          <p:cNvSpPr>
            <a:spLocks noGrp="1"/>
          </p:cNvSpPr>
          <p:nvPr>
            <p:ph type="title" hasCustomPrompt="1"/>
          </p:nvPr>
        </p:nvSpPr>
        <p:spPr>
          <a:xfrm>
            <a:off x="1075531" y="158840"/>
            <a:ext cx="4790032" cy="2779466"/>
          </a:xfrm>
          <a:prstGeom prst="rect">
            <a:avLst/>
          </a:prstGeom>
        </p:spPr>
        <p:txBody>
          <a:bodyPr rtlCol="0" anchor="ctr"/>
          <a:lstStyle>
            <a:lvl1pPr>
              <a:lnSpc>
                <a:spcPct val="120000"/>
              </a:lnSpc>
              <a:defRPr/>
            </a:lvl1pPr>
          </a:lstStyle>
          <a:p>
            <a:pPr rtl="0"/>
            <a:r>
              <a:rPr lang="fi-FI" noProof="0"/>
              <a:t>Lisää otsikko napsauttamalla</a:t>
            </a:r>
          </a:p>
        </p:txBody>
      </p:sp>
      <p:sp>
        <p:nvSpPr>
          <p:cNvPr id="99" name="Tekstin paikkamerkki 97">
            <a:extLst>
              <a:ext uri="{FF2B5EF4-FFF2-40B4-BE49-F238E27FC236}">
                <a16:creationId xmlns:a16="http://schemas.microsoft.com/office/drawing/2014/main" id="{7018E2A7-B977-427A-AFCB-3A4836EB4DE1}"/>
              </a:ext>
            </a:extLst>
          </p:cNvPr>
          <p:cNvSpPr>
            <a:spLocks noGrp="1"/>
          </p:cNvSpPr>
          <p:nvPr>
            <p:ph type="body" sz="quarter" idx="15" hasCustomPrompt="1"/>
          </p:nvPr>
        </p:nvSpPr>
        <p:spPr>
          <a:xfrm>
            <a:off x="6064947" y="168275"/>
            <a:ext cx="4790032" cy="2632256"/>
          </a:xfrm>
          <a:prstGeom prst="rect">
            <a:avLst/>
          </a:prstGeom>
        </p:spPr>
        <p:txBody>
          <a:bodyPr rtlCol="0" anchor="ctr"/>
          <a:lstStyle>
            <a:lvl1pPr marL="0" indent="0">
              <a:lnSpc>
                <a:spcPct val="100000"/>
              </a:lnSpc>
              <a:buNone/>
              <a:defRPr sz="1800"/>
            </a:lvl1pPr>
          </a:lstStyle>
          <a:p>
            <a:pPr lvl="0" rtl="0"/>
            <a:r>
              <a:rPr lang="fi-FI" noProof="0"/>
              <a:t>Lisää tekstiä napsauttamalla</a:t>
            </a:r>
          </a:p>
        </p:txBody>
      </p:sp>
      <p:sp>
        <p:nvSpPr>
          <p:cNvPr id="90" name="Kuvan paikkamerkki 86">
            <a:extLst>
              <a:ext uri="{FF2B5EF4-FFF2-40B4-BE49-F238E27FC236}">
                <a16:creationId xmlns:a16="http://schemas.microsoft.com/office/drawing/2014/main" id="{ED450ADD-E6EC-4121-B563-F50E064A4971}"/>
              </a:ext>
            </a:extLst>
          </p:cNvPr>
          <p:cNvSpPr>
            <a:spLocks noGrp="1"/>
          </p:cNvSpPr>
          <p:nvPr>
            <p:ph type="pic" sz="quarter" idx="10" hasCustomPrompt="1"/>
          </p:nvPr>
        </p:nvSpPr>
        <p:spPr>
          <a:xfrm>
            <a:off x="198741" y="2938306"/>
            <a:ext cx="11812017" cy="3915950"/>
          </a:xfrm>
          <a:prstGeom prst="rect">
            <a:avLst/>
          </a:prstGeom>
        </p:spPr>
        <p:txBody>
          <a:bodyPr rtlCol="0"/>
          <a:lstStyle>
            <a:lvl1pPr marL="0" indent="0" algn="ctr">
              <a:buNone/>
              <a:defRPr sz="2000"/>
            </a:lvl1pPr>
          </a:lstStyle>
          <a:p>
            <a:pPr rtl="0"/>
            <a:r>
              <a:rPr lang="fi-FI" noProof="0"/>
              <a:t>Lisää valokuva tähän</a:t>
            </a:r>
          </a:p>
        </p:txBody>
      </p:sp>
      <p:sp>
        <p:nvSpPr>
          <p:cNvPr id="91" name="Päivämäärän paikkamerkki 8">
            <a:extLst>
              <a:ext uri="{FF2B5EF4-FFF2-40B4-BE49-F238E27FC236}">
                <a16:creationId xmlns:a16="http://schemas.microsoft.com/office/drawing/2014/main" id="{9DDE65E2-ADF9-4ECD-93DA-3242E5FF3409}"/>
              </a:ext>
            </a:extLst>
          </p:cNvPr>
          <p:cNvSpPr>
            <a:spLocks noGrp="1"/>
          </p:cNvSpPr>
          <p:nvPr>
            <p:ph type="dt" sz="half" idx="11"/>
          </p:nvPr>
        </p:nvSpPr>
        <p:spPr>
          <a:xfrm>
            <a:off x="838200" y="6356350"/>
            <a:ext cx="2743200" cy="365125"/>
          </a:xfrm>
          <a:prstGeom prst="rect">
            <a:avLst/>
          </a:prstGeom>
        </p:spPr>
        <p:txBody>
          <a:bodyPr rtlCol="0"/>
          <a:lstStyle>
            <a:lvl1pPr>
              <a:defRPr sz="900" spc="200" baseline="0">
                <a:solidFill>
                  <a:schemeClr val="bg1"/>
                </a:solidFill>
                <a:effectLst>
                  <a:outerShdw blurRad="38100" dist="38100" dir="2700000" algn="tl">
                    <a:srgbClr val="000000">
                      <a:alpha val="43137"/>
                    </a:srgbClr>
                  </a:outerShdw>
                </a:effectLst>
              </a:defRPr>
            </a:lvl1pPr>
          </a:lstStyle>
          <a:p>
            <a:pPr rtl="0"/>
            <a:r>
              <a:rPr lang="fi-FI" noProof="0"/>
              <a:t>2.2.20XX</a:t>
            </a:r>
          </a:p>
        </p:txBody>
      </p:sp>
      <p:sp>
        <p:nvSpPr>
          <p:cNvPr id="92" name="Alatunnisteen paikkamerkki 9">
            <a:extLst>
              <a:ext uri="{FF2B5EF4-FFF2-40B4-BE49-F238E27FC236}">
                <a16:creationId xmlns:a16="http://schemas.microsoft.com/office/drawing/2014/main" id="{5B7FAD18-E3EE-4498-AEAC-7217CE6DA768}"/>
              </a:ext>
            </a:extLst>
          </p:cNvPr>
          <p:cNvSpPr>
            <a:spLocks noGrp="1"/>
          </p:cNvSpPr>
          <p:nvPr>
            <p:ph type="ftr" sz="quarter" idx="12"/>
          </p:nvPr>
        </p:nvSpPr>
        <p:spPr>
          <a:xfrm>
            <a:off x="4038600" y="6356350"/>
            <a:ext cx="4114800" cy="365125"/>
          </a:xfrm>
          <a:prstGeom prst="rect">
            <a:avLst/>
          </a:prstGeom>
        </p:spPr>
        <p:txBody>
          <a:bodyPr rtlCol="0"/>
          <a:lstStyle>
            <a:lvl1pPr algn="ctr">
              <a:defRPr sz="900" spc="200" baseline="0">
                <a:solidFill>
                  <a:schemeClr val="bg1"/>
                </a:solidFill>
                <a:effectLst>
                  <a:outerShdw blurRad="38100" dist="38100" dir="2700000" algn="tl">
                    <a:srgbClr val="000000">
                      <a:alpha val="43137"/>
                    </a:srgbClr>
                  </a:outerShdw>
                </a:effectLst>
              </a:defRPr>
            </a:lvl1pPr>
          </a:lstStyle>
          <a:p>
            <a:pPr rtl="0"/>
            <a:r>
              <a:rPr lang="fi-FI" noProof="0"/>
              <a:t>ESITYKSEN OTSIKKO</a:t>
            </a:r>
          </a:p>
        </p:txBody>
      </p:sp>
      <p:sp>
        <p:nvSpPr>
          <p:cNvPr id="93" name="Dian numeron paikkamerkki 10">
            <a:extLst>
              <a:ext uri="{FF2B5EF4-FFF2-40B4-BE49-F238E27FC236}">
                <a16:creationId xmlns:a16="http://schemas.microsoft.com/office/drawing/2014/main" id="{5894C940-55FC-4B08-99A8-DD2254FABCAD}"/>
              </a:ext>
            </a:extLst>
          </p:cNvPr>
          <p:cNvSpPr>
            <a:spLocks noGrp="1"/>
          </p:cNvSpPr>
          <p:nvPr>
            <p:ph type="sldNum" sz="quarter" idx="13"/>
          </p:nvPr>
        </p:nvSpPr>
        <p:spPr>
          <a:xfrm>
            <a:off x="9906000" y="6356350"/>
            <a:ext cx="1447800" cy="365125"/>
          </a:xfrm>
          <a:prstGeom prst="rect">
            <a:avLst/>
          </a:prstGeom>
        </p:spPr>
        <p:txBody>
          <a:bodyPr rtlCol="0"/>
          <a:lstStyle>
            <a:lvl1pPr algn="r">
              <a:defRPr sz="900" spc="200" baseline="0">
                <a:solidFill>
                  <a:schemeClr val="bg1"/>
                </a:solidFill>
                <a:effectLst>
                  <a:outerShdw blurRad="38100" dist="38100" dir="2700000" algn="tl">
                    <a:srgbClr val="000000">
                      <a:alpha val="43137"/>
                    </a:srgbClr>
                  </a:outerShdw>
                </a:effectLst>
              </a:defRPr>
            </a:lvl1pPr>
          </a:lstStyle>
          <a:p>
            <a:pPr rtl="0"/>
            <a:fld id="{73B850FF-6169-4056-8077-06FFA93A5366}" type="slidenum">
              <a:rPr lang="fi-FI" noProof="0" smtClean="0"/>
              <a:pPr/>
              <a:t>‹#›</a:t>
            </a:fld>
            <a:endParaRPr lang="fi-FI" noProof="0"/>
          </a:p>
        </p:txBody>
      </p:sp>
    </p:spTree>
    <p:extLst>
      <p:ext uri="{BB962C8B-B14F-4D97-AF65-F5344CB8AC3E}">
        <p14:creationId xmlns:p14="http://schemas.microsoft.com/office/powerpoint/2010/main" val="398419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sanvaihto">
    <p:bg>
      <p:bgPr>
        <a:solidFill>
          <a:schemeClr val="bg2"/>
        </a:solidFill>
        <a:effectLst/>
      </p:bgPr>
    </p:bg>
    <p:spTree>
      <p:nvGrpSpPr>
        <p:cNvPr id="1" name=""/>
        <p:cNvGrpSpPr/>
        <p:nvPr/>
      </p:nvGrpSpPr>
      <p:grpSpPr>
        <a:xfrm>
          <a:off x="0" y="0"/>
          <a:ext cx="0" cy="0"/>
          <a:chOff x="0" y="0"/>
          <a:chExt cx="0" cy="0"/>
        </a:xfrm>
      </p:grpSpPr>
      <p:grpSp>
        <p:nvGrpSpPr>
          <p:cNvPr id="22" name="Oikea alareuna">
            <a:extLst>
              <a:ext uri="{FF2B5EF4-FFF2-40B4-BE49-F238E27FC236}">
                <a16:creationId xmlns:a16="http://schemas.microsoft.com/office/drawing/2014/main" id="{B023FEDE-FD35-413E-A6E6-2F36BD0D10BA}"/>
              </a:ext>
              <a:ext uri="{C183D7F6-B498-43B3-948B-1728B52AA6E4}">
                <adec:decorative xmlns:adec="http://schemas.microsoft.com/office/drawing/2017/decorative" val="1"/>
              </a:ext>
            </a:extLst>
          </p:cNvPr>
          <p:cNvGrpSpPr/>
          <p:nvPr userDrawn="1"/>
        </p:nvGrpSpPr>
        <p:grpSpPr>
          <a:xfrm>
            <a:off x="7974976" y="3278144"/>
            <a:ext cx="4211600" cy="3581399"/>
            <a:chOff x="7980400" y="3276601"/>
            <a:chExt cx="4211600" cy="3581399"/>
          </a:xfrm>
        </p:grpSpPr>
        <p:grpSp>
          <p:nvGrpSpPr>
            <p:cNvPr id="23" name="Grafiikka 157">
              <a:extLst>
                <a:ext uri="{FF2B5EF4-FFF2-40B4-BE49-F238E27FC236}">
                  <a16:creationId xmlns:a16="http://schemas.microsoft.com/office/drawing/2014/main" id="{F296456E-2618-4FC5-BBF1-98139316B9A8}"/>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25" name="Puolivapaa piirto: Muoto 24">
                <a:extLst>
                  <a:ext uri="{FF2B5EF4-FFF2-40B4-BE49-F238E27FC236}">
                    <a16:creationId xmlns:a16="http://schemas.microsoft.com/office/drawing/2014/main" id="{7BF8EDC0-C078-4225-BC74-92C170331E38}"/>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6" name="Puolivapaa piirto: Muoto 25">
                <a:extLst>
                  <a:ext uri="{FF2B5EF4-FFF2-40B4-BE49-F238E27FC236}">
                    <a16:creationId xmlns:a16="http://schemas.microsoft.com/office/drawing/2014/main" id="{CD11E24B-6171-4BA5-9124-771EEDEA4B01}"/>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7" name="Puolivapaa piirto: Muoto 26">
                <a:extLst>
                  <a:ext uri="{FF2B5EF4-FFF2-40B4-BE49-F238E27FC236}">
                    <a16:creationId xmlns:a16="http://schemas.microsoft.com/office/drawing/2014/main" id="{C6B79974-93CA-440A-90D6-341091F806E7}"/>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31" name="Puolivapaa piirto: Muoto 30">
                <a:extLst>
                  <a:ext uri="{FF2B5EF4-FFF2-40B4-BE49-F238E27FC236}">
                    <a16:creationId xmlns:a16="http://schemas.microsoft.com/office/drawing/2014/main" id="{DC593E8A-F480-4181-9BFA-78603CBA776D}"/>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32" name="Puolivapaa piirto: Muoto 31">
                <a:extLst>
                  <a:ext uri="{FF2B5EF4-FFF2-40B4-BE49-F238E27FC236}">
                    <a16:creationId xmlns:a16="http://schemas.microsoft.com/office/drawing/2014/main" id="{73032549-12BB-4057-B2CF-E2C2F6B5ABE5}"/>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33" name="Puolivapaa piirto: Muoto 32">
                <a:extLst>
                  <a:ext uri="{FF2B5EF4-FFF2-40B4-BE49-F238E27FC236}">
                    <a16:creationId xmlns:a16="http://schemas.microsoft.com/office/drawing/2014/main" id="{73798276-B98D-42F7-AF59-B30CDDB4C987}"/>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37" name="Puolivapaa piirto: Muoto 36">
                <a:extLst>
                  <a:ext uri="{FF2B5EF4-FFF2-40B4-BE49-F238E27FC236}">
                    <a16:creationId xmlns:a16="http://schemas.microsoft.com/office/drawing/2014/main" id="{E548A05F-8BF4-489F-9169-CDD749ADB38E}"/>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grpSp>
        <p:sp>
          <p:nvSpPr>
            <p:cNvPr id="24" name="Puolivapaa piirto: Muoto 23">
              <a:extLst>
                <a:ext uri="{FF2B5EF4-FFF2-40B4-BE49-F238E27FC236}">
                  <a16:creationId xmlns:a16="http://schemas.microsoft.com/office/drawing/2014/main" id="{0987E2E0-CC03-4A51-9ADC-3A8F0F814601}"/>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i-FI" noProof="0"/>
            </a:p>
          </p:txBody>
        </p:sp>
      </p:grpSp>
      <p:grpSp>
        <p:nvGrpSpPr>
          <p:cNvPr id="4" name="Vasen yläreuna">
            <a:extLst>
              <a:ext uri="{FF2B5EF4-FFF2-40B4-BE49-F238E27FC236}">
                <a16:creationId xmlns:a16="http://schemas.microsoft.com/office/drawing/2014/main" id="{F971CDD8-150B-43CA-B0B4-453E99E546ED}"/>
              </a:ext>
              <a:ext uri="{C183D7F6-B498-43B3-948B-1728B52AA6E4}">
                <adec:decorative xmlns:adec="http://schemas.microsoft.com/office/drawing/2017/decorative" val="1"/>
              </a:ext>
            </a:extLst>
          </p:cNvPr>
          <p:cNvGrpSpPr/>
          <p:nvPr userDrawn="1"/>
        </p:nvGrpSpPr>
        <p:grpSpPr>
          <a:xfrm>
            <a:off x="5425" y="-1543"/>
            <a:ext cx="2198951" cy="3349518"/>
            <a:chOff x="10849" y="-3086"/>
            <a:chExt cx="2198951" cy="3349518"/>
          </a:xfrm>
        </p:grpSpPr>
        <p:sp>
          <p:nvSpPr>
            <p:cNvPr id="5" name="Puolivapaa piirto: Muoto 4">
              <a:extLst>
                <a:ext uri="{FF2B5EF4-FFF2-40B4-BE49-F238E27FC236}">
                  <a16:creationId xmlns:a16="http://schemas.microsoft.com/office/drawing/2014/main" id="{83FB31C0-83A2-4CA9-9E10-759376BB8FA0}"/>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i-FI" noProof="0">
                <a:solidFill>
                  <a:schemeClr val="tx1">
                    <a:lumMod val="65000"/>
                    <a:lumOff val="35000"/>
                  </a:schemeClr>
                </a:solidFill>
                <a:latin typeface="AvenirNext LT Pro Medium" panose="020B0504020202020204" pitchFamily="34" charset="0"/>
              </a:endParaRPr>
            </a:p>
          </p:txBody>
        </p:sp>
        <p:sp>
          <p:nvSpPr>
            <p:cNvPr id="6" name="Puolivapaa piirto: Muoto 5">
              <a:extLst>
                <a:ext uri="{FF2B5EF4-FFF2-40B4-BE49-F238E27FC236}">
                  <a16:creationId xmlns:a16="http://schemas.microsoft.com/office/drawing/2014/main" id="{F7AD3F4D-9E8E-4CDB-8839-1190B87F504B}"/>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7" name="Puolivapaa piirto: Muoto 6">
              <a:extLst>
                <a:ext uri="{FF2B5EF4-FFF2-40B4-BE49-F238E27FC236}">
                  <a16:creationId xmlns:a16="http://schemas.microsoft.com/office/drawing/2014/main" id="{1C05B4CB-A75C-4E77-9C9C-E85054415485}"/>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8" name="Puolivapaa piirto: Muoto 7">
              <a:extLst>
                <a:ext uri="{FF2B5EF4-FFF2-40B4-BE49-F238E27FC236}">
                  <a16:creationId xmlns:a16="http://schemas.microsoft.com/office/drawing/2014/main" id="{E6F2C58A-0001-4403-961A-8D72894A87EB}"/>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9" name="Puolivapaa piirto: Muoto 8">
              <a:extLst>
                <a:ext uri="{FF2B5EF4-FFF2-40B4-BE49-F238E27FC236}">
                  <a16:creationId xmlns:a16="http://schemas.microsoft.com/office/drawing/2014/main" id="{A9666267-BD43-43DF-B0BB-96735BF82B20}"/>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0" name="Puolivapaa piirto: Muoto 9">
              <a:extLst>
                <a:ext uri="{FF2B5EF4-FFF2-40B4-BE49-F238E27FC236}">
                  <a16:creationId xmlns:a16="http://schemas.microsoft.com/office/drawing/2014/main" id="{B7B6C40E-1E26-456A-98BF-FD02DE25BBBF}"/>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1" name="Puolivapaa piirto: Muoto 10">
              <a:extLst>
                <a:ext uri="{FF2B5EF4-FFF2-40B4-BE49-F238E27FC236}">
                  <a16:creationId xmlns:a16="http://schemas.microsoft.com/office/drawing/2014/main" id="{9E9DD0F3-80C9-4BAD-BE68-DF9B78B367FC}"/>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2" name="Puolivapaa piirto: Muoto 11">
              <a:extLst>
                <a:ext uri="{FF2B5EF4-FFF2-40B4-BE49-F238E27FC236}">
                  <a16:creationId xmlns:a16="http://schemas.microsoft.com/office/drawing/2014/main" id="{1D374254-F113-4FB1-A938-2CBE5B375587}"/>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grpSp>
      <p:sp>
        <p:nvSpPr>
          <p:cNvPr id="13" name="Otsikko 1">
            <a:extLst>
              <a:ext uri="{FF2B5EF4-FFF2-40B4-BE49-F238E27FC236}">
                <a16:creationId xmlns:a16="http://schemas.microsoft.com/office/drawing/2014/main" id="{2C91688C-CA2F-423F-87BC-5CF5F4A66AD4}"/>
              </a:ext>
            </a:extLst>
          </p:cNvPr>
          <p:cNvSpPr>
            <a:spLocks noGrp="1"/>
          </p:cNvSpPr>
          <p:nvPr>
            <p:ph type="ctrTitle"/>
          </p:nvPr>
        </p:nvSpPr>
        <p:spPr>
          <a:xfrm>
            <a:off x="1005653" y="744909"/>
            <a:ext cx="5581561" cy="3155419"/>
          </a:xfrm>
          <a:prstGeom prst="rect">
            <a:avLst/>
          </a:prstGeom>
        </p:spPr>
        <p:txBody>
          <a:bodyPr rtlCol="0" anchor="b">
            <a:normAutofit/>
          </a:bodyPr>
          <a:lstStyle/>
          <a:p>
            <a:pPr algn="l" rtl="0"/>
            <a:r>
              <a:rPr lang="fi-FI" sz="5400" noProof="0">
                <a:cs typeface="Posterama" panose="020B0504020200020000" pitchFamily="34" charset="0"/>
              </a:rPr>
              <a:t>Muokkaa ots. perustyyl. napsautt.</a:t>
            </a:r>
          </a:p>
        </p:txBody>
      </p:sp>
      <p:grpSp>
        <p:nvGrpSpPr>
          <p:cNvPr id="28" name="Risti">
            <a:extLst>
              <a:ext uri="{FF2B5EF4-FFF2-40B4-BE49-F238E27FC236}">
                <a16:creationId xmlns:a16="http://schemas.microsoft.com/office/drawing/2014/main" id="{DE90EA9D-D33A-4461-8A51-988087AEC6AA}"/>
              </a:ext>
              <a:ext uri="{C183D7F6-B498-43B3-948B-1728B52AA6E4}">
                <adec:decorative xmlns:adec="http://schemas.microsoft.com/office/drawing/2017/decorative" val="1"/>
              </a:ext>
            </a:extLst>
          </p:cNvPr>
          <p:cNvGrpSpPr/>
          <p:nvPr userDrawn="1"/>
        </p:nvGrpSpPr>
        <p:grpSpPr>
          <a:xfrm>
            <a:off x="7948013" y="3330979"/>
            <a:ext cx="118872" cy="118872"/>
            <a:chOff x="1175347" y="3733800"/>
            <a:chExt cx="118872" cy="118872"/>
          </a:xfrm>
        </p:grpSpPr>
        <p:cxnSp>
          <p:nvCxnSpPr>
            <p:cNvPr id="29" name="Suora yhdysviiva 28">
              <a:extLst>
                <a:ext uri="{FF2B5EF4-FFF2-40B4-BE49-F238E27FC236}">
                  <a16:creationId xmlns:a16="http://schemas.microsoft.com/office/drawing/2014/main" id="{F7119486-F5DF-4CAA-A71E-2861F2CBECF7}"/>
                </a:ext>
              </a:extLst>
            </p:cNvPr>
            <p:cNvCxnSpPr>
              <a:cxnSpLocks/>
            </p:cNvCxnSpPr>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30" name="Suora yhdysviiva 29">
              <a:extLst>
                <a:ext uri="{FF2B5EF4-FFF2-40B4-BE49-F238E27FC236}">
                  <a16:creationId xmlns:a16="http://schemas.microsoft.com/office/drawing/2014/main" id="{2C858657-F484-4466-8AFB-7FAD2E65B72F}"/>
                </a:ext>
              </a:extLst>
            </p:cNvPr>
            <p:cNvCxnSpPr>
              <a:cxnSpLocks/>
            </p:cNvCxnSpPr>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
        <p:nvSpPr>
          <p:cNvPr id="39" name="Tekstin paikkamerkki 37">
            <a:extLst>
              <a:ext uri="{FF2B5EF4-FFF2-40B4-BE49-F238E27FC236}">
                <a16:creationId xmlns:a16="http://schemas.microsoft.com/office/drawing/2014/main" id="{98D12C8B-CC26-42CF-A68C-CF06CCA79DB0}"/>
              </a:ext>
            </a:extLst>
          </p:cNvPr>
          <p:cNvSpPr>
            <a:spLocks noGrp="1"/>
          </p:cNvSpPr>
          <p:nvPr>
            <p:ph type="body" sz="quarter" idx="13" hasCustomPrompt="1"/>
          </p:nvPr>
        </p:nvSpPr>
        <p:spPr>
          <a:xfrm>
            <a:off x="1012825" y="4075113"/>
            <a:ext cx="5581650" cy="2054225"/>
          </a:xfrm>
          <a:prstGeom prst="rect">
            <a:avLst/>
          </a:prstGeom>
        </p:spPr>
        <p:txBody>
          <a:bodyPr rtlCol="0"/>
          <a:lstStyle>
            <a:lvl1pPr marL="0" indent="0">
              <a:buNone/>
              <a:defRPr/>
            </a:lvl1pPr>
          </a:lstStyle>
          <a:p>
            <a:pPr lvl="0" rtl="0"/>
            <a:r>
              <a:rPr lang="fi-FI" noProof="0"/>
              <a:t>Lisää alaotsikko napsauttamalla</a:t>
            </a:r>
          </a:p>
        </p:txBody>
      </p:sp>
      <p:sp>
        <p:nvSpPr>
          <p:cNvPr id="42" name="Kuvan paikkamerkki 41">
            <a:extLst>
              <a:ext uri="{FF2B5EF4-FFF2-40B4-BE49-F238E27FC236}">
                <a16:creationId xmlns:a16="http://schemas.microsoft.com/office/drawing/2014/main" id="{E3C5E9AD-97DA-438E-9830-992F9CA586B4}"/>
              </a:ext>
            </a:extLst>
          </p:cNvPr>
          <p:cNvSpPr>
            <a:spLocks noGrp="1"/>
          </p:cNvSpPr>
          <p:nvPr>
            <p:ph type="pic" sz="quarter" idx="14" hasCustomPrompt="1"/>
          </p:nvPr>
        </p:nvSpPr>
        <p:spPr>
          <a:xfrm>
            <a:off x="6632018" y="920426"/>
            <a:ext cx="2478719" cy="4957437"/>
          </a:xfrm>
          <a:custGeom>
            <a:avLst/>
            <a:gdLst>
              <a:gd name="connsiteX0" fmla="*/ 2478719 w 2478719"/>
              <a:gd name="connsiteY0" fmla="*/ 0 h 4957437"/>
              <a:gd name="connsiteX1" fmla="*/ 2478719 w 2478719"/>
              <a:gd name="connsiteY1" fmla="*/ 4957437 h 4957437"/>
              <a:gd name="connsiteX2" fmla="*/ 0 w 2478719"/>
              <a:gd name="connsiteY2" fmla="*/ 2478719 h 4957437"/>
              <a:gd name="connsiteX3" fmla="*/ 2478719 w 2478719"/>
              <a:gd name="connsiteY3" fmla="*/ 0 h 4957437"/>
            </a:gdLst>
            <a:ahLst/>
            <a:cxnLst>
              <a:cxn ang="0">
                <a:pos x="connsiteX0" y="connsiteY0"/>
              </a:cxn>
              <a:cxn ang="0">
                <a:pos x="connsiteX1" y="connsiteY1"/>
              </a:cxn>
              <a:cxn ang="0">
                <a:pos x="connsiteX2" y="connsiteY2"/>
              </a:cxn>
              <a:cxn ang="0">
                <a:pos x="connsiteX3" y="connsiteY3"/>
              </a:cxn>
            </a:cxnLst>
            <a:rect l="l" t="t" r="r" b="b"/>
            <a:pathLst>
              <a:path w="2478719" h="4957437">
                <a:moveTo>
                  <a:pt x="2478719" y="0"/>
                </a:moveTo>
                <a:lnTo>
                  <a:pt x="2478719" y="4957437"/>
                </a:lnTo>
                <a:cubicBezTo>
                  <a:pt x="1109777" y="4957437"/>
                  <a:pt x="0" y="3847661"/>
                  <a:pt x="0" y="2478719"/>
                </a:cubicBezTo>
                <a:cubicBezTo>
                  <a:pt x="0" y="1109777"/>
                  <a:pt x="1109777" y="0"/>
                  <a:pt x="2478719" y="0"/>
                </a:cubicBezTo>
                <a:close/>
              </a:path>
            </a:pathLst>
          </a:custGeom>
        </p:spPr>
        <p:txBody>
          <a:bodyPr wrap="square" rtlCol="0" anchor="ctr">
            <a:noAutofit/>
          </a:bodyPr>
          <a:lstStyle>
            <a:lvl1pPr marL="0" indent="0" algn="ctr">
              <a:buNone/>
              <a:defRPr sz="2000"/>
            </a:lvl1pPr>
          </a:lstStyle>
          <a:p>
            <a:pPr rtl="0"/>
            <a:r>
              <a:rPr lang="fi-FI" noProof="0"/>
              <a:t>Lisää valokuva napsauttamalla</a:t>
            </a:r>
          </a:p>
        </p:txBody>
      </p:sp>
      <p:sp>
        <p:nvSpPr>
          <p:cNvPr id="45" name="Kuvan paikkamerkki 44">
            <a:extLst>
              <a:ext uri="{FF2B5EF4-FFF2-40B4-BE49-F238E27FC236}">
                <a16:creationId xmlns:a16="http://schemas.microsoft.com/office/drawing/2014/main" id="{29CDCB5D-3CB9-4A05-9109-F46C1FEB08B2}"/>
              </a:ext>
            </a:extLst>
          </p:cNvPr>
          <p:cNvSpPr>
            <a:spLocks noGrp="1"/>
          </p:cNvSpPr>
          <p:nvPr>
            <p:ph type="pic" sz="quarter" idx="15" hasCustomPrompt="1"/>
          </p:nvPr>
        </p:nvSpPr>
        <p:spPr>
          <a:xfrm>
            <a:off x="9244935" y="920815"/>
            <a:ext cx="2410165" cy="2410165"/>
          </a:xfrm>
          <a:custGeom>
            <a:avLst/>
            <a:gdLst>
              <a:gd name="connsiteX0" fmla="*/ 0 w 2410165"/>
              <a:gd name="connsiteY0" fmla="*/ 0 h 2410165"/>
              <a:gd name="connsiteX1" fmla="*/ 2410165 w 2410165"/>
              <a:gd name="connsiteY1" fmla="*/ 2410165 h 2410165"/>
              <a:gd name="connsiteX2" fmla="*/ 0 w 2410165"/>
              <a:gd name="connsiteY2" fmla="*/ 2410165 h 2410165"/>
            </a:gdLst>
            <a:ahLst/>
            <a:cxnLst>
              <a:cxn ang="0">
                <a:pos x="connsiteX0" y="connsiteY0"/>
              </a:cxn>
              <a:cxn ang="0">
                <a:pos x="connsiteX1" y="connsiteY1"/>
              </a:cxn>
              <a:cxn ang="0">
                <a:pos x="connsiteX2" y="connsiteY2"/>
              </a:cxn>
            </a:cxnLst>
            <a:rect l="l" t="t" r="r" b="b"/>
            <a:pathLst>
              <a:path w="2410165" h="2410165">
                <a:moveTo>
                  <a:pt x="0" y="0"/>
                </a:moveTo>
                <a:cubicBezTo>
                  <a:pt x="1331082" y="0"/>
                  <a:pt x="2410165" y="1079083"/>
                  <a:pt x="2410165" y="2410165"/>
                </a:cubicBezTo>
                <a:lnTo>
                  <a:pt x="0" y="2410165"/>
                </a:lnTo>
                <a:close/>
              </a:path>
            </a:pathLst>
          </a:custGeom>
        </p:spPr>
        <p:txBody>
          <a:bodyPr wrap="square" rtlCol="0" anchor="b">
            <a:noAutofit/>
          </a:bodyPr>
          <a:lstStyle>
            <a:lvl1pPr marL="0" indent="0" algn="ctr">
              <a:buNone/>
              <a:defRPr sz="2000"/>
            </a:lvl1pPr>
          </a:lstStyle>
          <a:p>
            <a:pPr rtl="0"/>
            <a:r>
              <a:rPr lang="fi-FI" noProof="0"/>
              <a:t>Napsauta ja</a:t>
            </a:r>
          </a:p>
          <a:p>
            <a:pPr rtl="0"/>
            <a:r>
              <a:rPr lang="fi-FI" noProof="0"/>
              <a:t>lisää kuva</a:t>
            </a:r>
          </a:p>
        </p:txBody>
      </p:sp>
      <p:sp>
        <p:nvSpPr>
          <p:cNvPr id="48" name="Kuvan paikkamerkki 47">
            <a:extLst>
              <a:ext uri="{FF2B5EF4-FFF2-40B4-BE49-F238E27FC236}">
                <a16:creationId xmlns:a16="http://schemas.microsoft.com/office/drawing/2014/main" id="{C1949CC4-76B8-4D86-AF8E-6201557DC29D}"/>
              </a:ext>
            </a:extLst>
          </p:cNvPr>
          <p:cNvSpPr>
            <a:spLocks noGrp="1"/>
          </p:cNvSpPr>
          <p:nvPr>
            <p:ph type="pic" sz="quarter" idx="16" hasCustomPrompt="1"/>
          </p:nvPr>
        </p:nvSpPr>
        <p:spPr>
          <a:xfrm>
            <a:off x="9244934" y="3471379"/>
            <a:ext cx="2410165" cy="2406483"/>
          </a:xfrm>
          <a:custGeom>
            <a:avLst/>
            <a:gdLst>
              <a:gd name="connsiteX0" fmla="*/ 0 w 2410165"/>
              <a:gd name="connsiteY0" fmla="*/ 0 h 2406483"/>
              <a:gd name="connsiteX1" fmla="*/ 2410165 w 2410165"/>
              <a:gd name="connsiteY1" fmla="*/ 0 h 2406483"/>
              <a:gd name="connsiteX2" fmla="*/ 0 w 2410165"/>
              <a:gd name="connsiteY2" fmla="*/ 2406483 h 2406483"/>
            </a:gdLst>
            <a:ahLst/>
            <a:cxnLst>
              <a:cxn ang="0">
                <a:pos x="connsiteX0" y="connsiteY0"/>
              </a:cxn>
              <a:cxn ang="0">
                <a:pos x="connsiteX1" y="connsiteY1"/>
              </a:cxn>
              <a:cxn ang="0">
                <a:pos x="connsiteX2" y="connsiteY2"/>
              </a:cxn>
            </a:cxnLst>
            <a:rect l="l" t="t" r="r" b="b"/>
            <a:pathLst>
              <a:path w="2410165" h="2406483">
                <a:moveTo>
                  <a:pt x="0" y="0"/>
                </a:moveTo>
                <a:lnTo>
                  <a:pt x="2410165" y="0"/>
                </a:lnTo>
                <a:cubicBezTo>
                  <a:pt x="2410165" y="1329048"/>
                  <a:pt x="1331082" y="2406483"/>
                  <a:pt x="0" y="2406483"/>
                </a:cubicBezTo>
                <a:close/>
              </a:path>
            </a:pathLst>
          </a:custGeom>
        </p:spPr>
        <p:txBody>
          <a:bodyPr wrap="square" rtlCol="0" anchor="t">
            <a:noAutofit/>
          </a:bodyPr>
          <a:lstStyle>
            <a:lvl1pPr marL="0" indent="0" algn="ctr">
              <a:buNone/>
              <a:defRPr sz="2000"/>
            </a:lvl1pPr>
          </a:lstStyle>
          <a:p>
            <a:pPr rtl="0"/>
            <a:r>
              <a:rPr lang="fi-FI" noProof="0"/>
              <a:t>Napsauta ja</a:t>
            </a:r>
          </a:p>
          <a:p>
            <a:pPr rtl="0"/>
            <a:r>
              <a:rPr lang="fi-FI" noProof="0"/>
              <a:t>lisää kuva</a:t>
            </a:r>
          </a:p>
        </p:txBody>
      </p:sp>
    </p:spTree>
    <p:extLst>
      <p:ext uri="{BB962C8B-B14F-4D97-AF65-F5344CB8AC3E}">
        <p14:creationId xmlns:p14="http://schemas.microsoft.com/office/powerpoint/2010/main" val="375575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useBgFill="1">
        <p:nvSpPr>
          <p:cNvPr id="2" name="Suorakulmio 1">
            <a:extLst>
              <a:ext uri="{FF2B5EF4-FFF2-40B4-BE49-F238E27FC236}">
                <a16:creationId xmlns:a16="http://schemas.microsoft.com/office/drawing/2014/main" id="{1225C57A-6BA3-4E88-81DB-F98A7E8F9CCB}"/>
              </a:ext>
              <a:ext uri="{C183D7F6-B498-43B3-948B-1728B52AA6E4}">
                <adec:decorative xmlns:adec="http://schemas.microsoft.com/office/drawing/2017/decorative" val="1"/>
              </a:ext>
            </a:extLst>
          </p:cNvPr>
          <p:cNvSpPr/>
          <p:nvPr userDrawn="1"/>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solidFill>
                <a:schemeClr val="tx1">
                  <a:lumMod val="65000"/>
                  <a:lumOff val="35000"/>
                </a:schemeClr>
              </a:solidFill>
              <a:latin typeface="AvenirNext LT Pro Medium" panose="020B0504020202020204" pitchFamily="34" charset="0"/>
            </a:endParaRPr>
          </a:p>
        </p:txBody>
      </p:sp>
      <p:sp>
        <p:nvSpPr>
          <p:cNvPr id="3" name="Suorakulmio 2">
            <a:extLst>
              <a:ext uri="{FF2B5EF4-FFF2-40B4-BE49-F238E27FC236}">
                <a16:creationId xmlns:a16="http://schemas.microsoft.com/office/drawing/2014/main" id="{84F9A67F-2D88-49BB-87D0-5430BD24E520}"/>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solidFill>
                <a:schemeClr val="tx1">
                  <a:lumMod val="65000"/>
                  <a:lumOff val="35000"/>
                </a:schemeClr>
              </a:solidFill>
              <a:latin typeface="AvenirNext LT Pro Medium" panose="020B0504020202020204" pitchFamily="34" charset="0"/>
            </a:endParaRPr>
          </a:p>
        </p:txBody>
      </p:sp>
      <p:grpSp>
        <p:nvGrpSpPr>
          <p:cNvPr id="4" name="Vasen yläreuna">
            <a:extLst>
              <a:ext uri="{FF2B5EF4-FFF2-40B4-BE49-F238E27FC236}">
                <a16:creationId xmlns:a16="http://schemas.microsoft.com/office/drawing/2014/main" id="{F5534F84-ABA8-471C-A8B7-F32A0AD1EB7B}"/>
              </a:ext>
              <a:ext uri="{C183D7F6-B498-43B3-948B-1728B52AA6E4}">
                <adec:decorative xmlns:adec="http://schemas.microsoft.com/office/drawing/2017/decorative" val="1"/>
              </a:ext>
            </a:extLst>
          </p:cNvPr>
          <p:cNvGrpSpPr/>
          <p:nvPr userDrawn="1"/>
        </p:nvGrpSpPr>
        <p:grpSpPr>
          <a:xfrm>
            <a:off x="5425" y="-1543"/>
            <a:ext cx="2198951" cy="3349518"/>
            <a:chOff x="10849" y="-3086"/>
            <a:chExt cx="2198951" cy="3349518"/>
          </a:xfrm>
        </p:grpSpPr>
        <p:sp>
          <p:nvSpPr>
            <p:cNvPr id="5" name="Puolivapaa piirto: Muoto 4">
              <a:extLst>
                <a:ext uri="{FF2B5EF4-FFF2-40B4-BE49-F238E27FC236}">
                  <a16:creationId xmlns:a16="http://schemas.microsoft.com/office/drawing/2014/main" id="{C120E573-F17E-4067-ACC7-2CFE0E36AF9A}"/>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i-FI" noProof="0">
                <a:solidFill>
                  <a:schemeClr val="tx1">
                    <a:lumMod val="65000"/>
                    <a:lumOff val="35000"/>
                  </a:schemeClr>
                </a:solidFill>
                <a:latin typeface="AvenirNext LT Pro Medium" panose="020B0504020202020204" pitchFamily="34" charset="0"/>
              </a:endParaRPr>
            </a:p>
          </p:txBody>
        </p:sp>
        <p:sp>
          <p:nvSpPr>
            <p:cNvPr id="6" name="Puolivapaa piirto: Muoto 5">
              <a:extLst>
                <a:ext uri="{FF2B5EF4-FFF2-40B4-BE49-F238E27FC236}">
                  <a16:creationId xmlns:a16="http://schemas.microsoft.com/office/drawing/2014/main" id="{0A9A04E4-A99F-444D-8C94-C8345135FEB6}"/>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7" name="Puolivapaa piirto: Muoto 6">
              <a:extLst>
                <a:ext uri="{FF2B5EF4-FFF2-40B4-BE49-F238E27FC236}">
                  <a16:creationId xmlns:a16="http://schemas.microsoft.com/office/drawing/2014/main" id="{A25C62E1-A6EA-45F5-98E7-AFC16D32A1EE}"/>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8" name="Puolivapaa piirto: Muoto 7">
              <a:extLst>
                <a:ext uri="{FF2B5EF4-FFF2-40B4-BE49-F238E27FC236}">
                  <a16:creationId xmlns:a16="http://schemas.microsoft.com/office/drawing/2014/main" id="{E49BBA52-97E5-462E-89FE-054F9420E234}"/>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9" name="Puolivapaa piirto: Muoto 8">
              <a:extLst>
                <a:ext uri="{FF2B5EF4-FFF2-40B4-BE49-F238E27FC236}">
                  <a16:creationId xmlns:a16="http://schemas.microsoft.com/office/drawing/2014/main" id="{39548F12-A85E-4D96-A275-D42CC29DE220}"/>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0" name="Puolivapaa piirto: Muoto 9">
              <a:extLst>
                <a:ext uri="{FF2B5EF4-FFF2-40B4-BE49-F238E27FC236}">
                  <a16:creationId xmlns:a16="http://schemas.microsoft.com/office/drawing/2014/main" id="{91A48A8C-0AD8-4EE1-ABFC-3BC7281B3417}"/>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1" name="Puolivapaa piirto: Muoto 10">
              <a:extLst>
                <a:ext uri="{FF2B5EF4-FFF2-40B4-BE49-F238E27FC236}">
                  <a16:creationId xmlns:a16="http://schemas.microsoft.com/office/drawing/2014/main" id="{4D288D21-2CC5-4CD1-A620-1F777FCFB123}"/>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2" name="Puolivapaa piirto: Muoto 11">
              <a:extLst>
                <a:ext uri="{FF2B5EF4-FFF2-40B4-BE49-F238E27FC236}">
                  <a16:creationId xmlns:a16="http://schemas.microsoft.com/office/drawing/2014/main" id="{95A40365-E048-4BD5-B813-8F22247869EE}"/>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grpSp>
      <p:sp>
        <p:nvSpPr>
          <p:cNvPr id="13" name="Otsikko 1">
            <a:extLst>
              <a:ext uri="{FF2B5EF4-FFF2-40B4-BE49-F238E27FC236}">
                <a16:creationId xmlns:a16="http://schemas.microsoft.com/office/drawing/2014/main" id="{8F5D6640-231E-4BB4-AE0F-70176A3BE0F0}"/>
              </a:ext>
            </a:extLst>
          </p:cNvPr>
          <p:cNvSpPr>
            <a:spLocks noGrp="1"/>
          </p:cNvSpPr>
          <p:nvPr>
            <p:ph type="title"/>
          </p:nvPr>
        </p:nvSpPr>
        <p:spPr>
          <a:xfrm>
            <a:off x="1198181" y="557191"/>
            <a:ext cx="9988166" cy="1325397"/>
          </a:xfrm>
          <a:prstGeom prst="rect">
            <a:avLst/>
          </a:prstGeom>
        </p:spPr>
        <p:txBody>
          <a:bodyPr rtlCol="0"/>
          <a:lstStyle>
            <a:lvl1pPr algn="ctr">
              <a:defRPr/>
            </a:lvl1pPr>
          </a:lstStyle>
          <a:p>
            <a:pPr rtl="0">
              <a:lnSpc>
                <a:spcPct val="100000"/>
              </a:lnSpc>
            </a:pPr>
            <a:r>
              <a:rPr lang="fi-FI" noProof="0"/>
              <a:t>Muokkaa ots. perustyyl. napsautt.</a:t>
            </a:r>
          </a:p>
        </p:txBody>
      </p:sp>
      <p:grpSp>
        <p:nvGrpSpPr>
          <p:cNvPr id="14" name="Oikea alareuna">
            <a:extLst>
              <a:ext uri="{FF2B5EF4-FFF2-40B4-BE49-F238E27FC236}">
                <a16:creationId xmlns:a16="http://schemas.microsoft.com/office/drawing/2014/main" id="{2B5DBC70-6B80-4634-BE74-063E4A2568BC}"/>
              </a:ext>
              <a:ext uri="{C183D7F6-B498-43B3-948B-1728B52AA6E4}">
                <adec:decorative xmlns:adec="http://schemas.microsoft.com/office/drawing/2017/decorative" val="1"/>
              </a:ext>
            </a:extLst>
          </p:cNvPr>
          <p:cNvGrpSpPr/>
          <p:nvPr userDrawn="1"/>
        </p:nvGrpSpPr>
        <p:grpSpPr>
          <a:xfrm>
            <a:off x="7974976" y="3278144"/>
            <a:ext cx="4211600" cy="3581399"/>
            <a:chOff x="7980400" y="3276601"/>
            <a:chExt cx="4211600" cy="3581399"/>
          </a:xfrm>
        </p:grpSpPr>
        <p:grpSp>
          <p:nvGrpSpPr>
            <p:cNvPr id="15" name="Grafiikka 157">
              <a:extLst>
                <a:ext uri="{FF2B5EF4-FFF2-40B4-BE49-F238E27FC236}">
                  <a16:creationId xmlns:a16="http://schemas.microsoft.com/office/drawing/2014/main" id="{4F2F0A0F-98AB-4BFF-A7D6-2AD57BBE6E0A}"/>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7" name="Puolivapaa piirto: Muoto 16">
                <a:extLst>
                  <a:ext uri="{FF2B5EF4-FFF2-40B4-BE49-F238E27FC236}">
                    <a16:creationId xmlns:a16="http://schemas.microsoft.com/office/drawing/2014/main" id="{DD4C8780-103D-4273-8C53-67974B2A94DC}"/>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8" name="Puolivapaa piirto: Muoto 17">
                <a:extLst>
                  <a:ext uri="{FF2B5EF4-FFF2-40B4-BE49-F238E27FC236}">
                    <a16:creationId xmlns:a16="http://schemas.microsoft.com/office/drawing/2014/main" id="{4AD6E1B3-1715-4109-8CB1-9105B0BFA994}"/>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9" name="Puolivapaa piirto: Muoto 18">
                <a:extLst>
                  <a:ext uri="{FF2B5EF4-FFF2-40B4-BE49-F238E27FC236}">
                    <a16:creationId xmlns:a16="http://schemas.microsoft.com/office/drawing/2014/main" id="{38820D0E-8FC9-4216-A6BF-2299C5AF7C14}"/>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0" name="Puolivapaa piirto: Muoto 19">
                <a:extLst>
                  <a:ext uri="{FF2B5EF4-FFF2-40B4-BE49-F238E27FC236}">
                    <a16:creationId xmlns:a16="http://schemas.microsoft.com/office/drawing/2014/main" id="{AF0D6914-EF36-446C-9B37-B29925ED144F}"/>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1" name="Puolivapaa piirto: Muoto 20">
                <a:extLst>
                  <a:ext uri="{FF2B5EF4-FFF2-40B4-BE49-F238E27FC236}">
                    <a16:creationId xmlns:a16="http://schemas.microsoft.com/office/drawing/2014/main" id="{FFAE074B-38DD-4BDA-A83B-AC2A1E8D1664}"/>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2" name="Puolivapaa piirto: Muoto 21">
                <a:extLst>
                  <a:ext uri="{FF2B5EF4-FFF2-40B4-BE49-F238E27FC236}">
                    <a16:creationId xmlns:a16="http://schemas.microsoft.com/office/drawing/2014/main" id="{C8DE4EEA-58F1-46B6-B27D-4542CA39C042}"/>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3" name="Puolivapaa piirto: Muoto 22">
                <a:extLst>
                  <a:ext uri="{FF2B5EF4-FFF2-40B4-BE49-F238E27FC236}">
                    <a16:creationId xmlns:a16="http://schemas.microsoft.com/office/drawing/2014/main" id="{F436828B-D2E1-4D62-AAF4-796CB97FF892}"/>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grpSp>
        <p:sp>
          <p:nvSpPr>
            <p:cNvPr id="16" name="Puolivapaa piirto: Muoto 15">
              <a:extLst>
                <a:ext uri="{FF2B5EF4-FFF2-40B4-BE49-F238E27FC236}">
                  <a16:creationId xmlns:a16="http://schemas.microsoft.com/office/drawing/2014/main" id="{885C3206-220B-4FE2-A199-6D4F2D7CE323}"/>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i-FI" noProof="0"/>
            </a:p>
          </p:txBody>
        </p:sp>
      </p:grpSp>
      <p:sp>
        <p:nvSpPr>
          <p:cNvPr id="28" name="Päivämäärän paikkamerkki 8">
            <a:extLst>
              <a:ext uri="{FF2B5EF4-FFF2-40B4-BE49-F238E27FC236}">
                <a16:creationId xmlns:a16="http://schemas.microsoft.com/office/drawing/2014/main" id="{B26AF064-D340-46EA-9C15-A6CB4E376465}"/>
              </a:ext>
            </a:extLst>
          </p:cNvPr>
          <p:cNvSpPr>
            <a:spLocks noGrp="1"/>
          </p:cNvSpPr>
          <p:nvPr>
            <p:ph type="dt" sz="half" idx="10"/>
          </p:nvPr>
        </p:nvSpPr>
        <p:spPr>
          <a:xfrm>
            <a:off x="838200" y="6356350"/>
            <a:ext cx="2743200" cy="365125"/>
          </a:xfrm>
          <a:prstGeom prst="rect">
            <a:avLst/>
          </a:prstGeom>
        </p:spPr>
        <p:txBody>
          <a:bodyPr rtlCol="0"/>
          <a:lstStyle>
            <a:lvl1pPr>
              <a:defRPr sz="900" spc="200" baseline="0">
                <a:solidFill>
                  <a:schemeClr val="accent1"/>
                </a:solidFill>
                <a:effectLst/>
              </a:defRPr>
            </a:lvl1pPr>
          </a:lstStyle>
          <a:p>
            <a:pPr rtl="0"/>
            <a:r>
              <a:rPr lang="fi-FI" noProof="0"/>
              <a:t>2.2.20XX</a:t>
            </a:r>
          </a:p>
        </p:txBody>
      </p:sp>
      <p:sp>
        <p:nvSpPr>
          <p:cNvPr id="29" name="Alatunnisteen paikkamerkki 9">
            <a:extLst>
              <a:ext uri="{FF2B5EF4-FFF2-40B4-BE49-F238E27FC236}">
                <a16:creationId xmlns:a16="http://schemas.microsoft.com/office/drawing/2014/main" id="{03F75FA5-935D-4AF9-B1EF-2F4DAAE58FBE}"/>
              </a:ext>
            </a:extLst>
          </p:cNvPr>
          <p:cNvSpPr>
            <a:spLocks noGrp="1"/>
          </p:cNvSpPr>
          <p:nvPr>
            <p:ph type="ftr" sz="quarter" idx="11"/>
          </p:nvPr>
        </p:nvSpPr>
        <p:spPr>
          <a:xfrm>
            <a:off x="4038600" y="6356350"/>
            <a:ext cx="4114800" cy="365125"/>
          </a:xfrm>
          <a:prstGeom prst="rect">
            <a:avLst/>
          </a:prstGeom>
        </p:spPr>
        <p:txBody>
          <a:bodyPr rtlCol="0"/>
          <a:lstStyle>
            <a:lvl1pPr algn="ctr">
              <a:defRPr sz="900" spc="200" baseline="0">
                <a:solidFill>
                  <a:schemeClr val="accent1"/>
                </a:solidFill>
                <a:effectLst/>
              </a:defRPr>
            </a:lvl1pPr>
          </a:lstStyle>
          <a:p>
            <a:pPr rtl="0"/>
            <a:r>
              <a:rPr lang="fi-FI" noProof="0"/>
              <a:t>ESITYKSEN OTSIKKO</a:t>
            </a:r>
          </a:p>
        </p:txBody>
      </p:sp>
      <p:sp>
        <p:nvSpPr>
          <p:cNvPr id="30" name="Dian numeron paikkamerkki 10">
            <a:extLst>
              <a:ext uri="{FF2B5EF4-FFF2-40B4-BE49-F238E27FC236}">
                <a16:creationId xmlns:a16="http://schemas.microsoft.com/office/drawing/2014/main" id="{71F9F335-851C-42ED-B5C1-9FABCA15FF02}"/>
              </a:ext>
            </a:extLst>
          </p:cNvPr>
          <p:cNvSpPr>
            <a:spLocks noGrp="1"/>
          </p:cNvSpPr>
          <p:nvPr>
            <p:ph type="sldNum" sz="quarter" idx="12"/>
          </p:nvPr>
        </p:nvSpPr>
        <p:spPr>
          <a:xfrm>
            <a:off x="9906000" y="6356350"/>
            <a:ext cx="1447800" cy="365125"/>
          </a:xfrm>
          <a:prstGeom prst="rect">
            <a:avLst/>
          </a:prstGeom>
        </p:spPr>
        <p:txBody>
          <a:bodyPr rtlCol="0"/>
          <a:lstStyle>
            <a:lvl1pPr algn="r">
              <a:defRPr sz="900" spc="200" baseline="0">
                <a:solidFill>
                  <a:schemeClr val="accent1"/>
                </a:solidFill>
                <a:effectLst/>
              </a:defRPr>
            </a:lvl1pPr>
          </a:lstStyle>
          <a:p>
            <a:pPr rtl="0"/>
            <a:fld id="{73B850FF-6169-4056-8077-06FFA93A5366}" type="slidenum">
              <a:rPr lang="fi-FI" noProof="0" smtClean="0"/>
              <a:pPr/>
              <a:t>‹#›</a:t>
            </a:fld>
            <a:endParaRPr lang="fi-FI" noProof="0"/>
          </a:p>
        </p:txBody>
      </p:sp>
      <p:sp>
        <p:nvSpPr>
          <p:cNvPr id="25" name="Sisällön paikkamerkki 24">
            <a:extLst>
              <a:ext uri="{FF2B5EF4-FFF2-40B4-BE49-F238E27FC236}">
                <a16:creationId xmlns:a16="http://schemas.microsoft.com/office/drawing/2014/main" id="{4330C721-3559-4CDE-B4AF-4F7C98229EB2}"/>
              </a:ext>
            </a:extLst>
          </p:cNvPr>
          <p:cNvSpPr>
            <a:spLocks noGrp="1"/>
          </p:cNvSpPr>
          <p:nvPr>
            <p:ph sz="quarter" idx="13"/>
          </p:nvPr>
        </p:nvSpPr>
        <p:spPr>
          <a:xfrm>
            <a:off x="1433513" y="2343150"/>
            <a:ext cx="9324975" cy="3552825"/>
          </a:xfrm>
          <a:prstGeom prst="rect">
            <a:avLst/>
          </a:prstGeo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277664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ulukko">
    <p:bg>
      <p:bgPr>
        <a:solidFill>
          <a:schemeClr val="bg2"/>
        </a:solidFill>
        <a:effectLst/>
      </p:bgPr>
    </p:bg>
    <p:spTree>
      <p:nvGrpSpPr>
        <p:cNvPr id="1" name=""/>
        <p:cNvGrpSpPr/>
        <p:nvPr/>
      </p:nvGrpSpPr>
      <p:grpSpPr>
        <a:xfrm>
          <a:off x="0" y="0"/>
          <a:ext cx="0" cy="0"/>
          <a:chOff x="0" y="0"/>
          <a:chExt cx="0" cy="0"/>
        </a:xfrm>
      </p:grpSpPr>
      <p:grpSp>
        <p:nvGrpSpPr>
          <p:cNvPr id="4" name="Vasen yläreuna">
            <a:extLst>
              <a:ext uri="{FF2B5EF4-FFF2-40B4-BE49-F238E27FC236}">
                <a16:creationId xmlns:a16="http://schemas.microsoft.com/office/drawing/2014/main" id="{6B68C4F3-DA58-488E-A1B9-C574806E06B1}"/>
              </a:ext>
              <a:ext uri="{C183D7F6-B498-43B3-948B-1728B52AA6E4}">
                <adec:decorative xmlns:adec="http://schemas.microsoft.com/office/drawing/2017/decorative" val="1"/>
              </a:ext>
            </a:extLst>
          </p:cNvPr>
          <p:cNvGrpSpPr/>
          <p:nvPr userDrawn="1"/>
        </p:nvGrpSpPr>
        <p:grpSpPr>
          <a:xfrm>
            <a:off x="5425" y="-1543"/>
            <a:ext cx="2198951" cy="3349518"/>
            <a:chOff x="10849" y="-3086"/>
            <a:chExt cx="2198951" cy="3349518"/>
          </a:xfrm>
        </p:grpSpPr>
        <p:sp>
          <p:nvSpPr>
            <p:cNvPr id="5" name="Puolivapaa piirto: Muoto 4">
              <a:extLst>
                <a:ext uri="{FF2B5EF4-FFF2-40B4-BE49-F238E27FC236}">
                  <a16:creationId xmlns:a16="http://schemas.microsoft.com/office/drawing/2014/main" id="{7C14282E-9BBD-4DB8-9BEF-3B2029C43A8A}"/>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i-FI" noProof="0">
                <a:solidFill>
                  <a:schemeClr val="tx1">
                    <a:lumMod val="65000"/>
                    <a:lumOff val="35000"/>
                  </a:schemeClr>
                </a:solidFill>
                <a:latin typeface="AvenirNext LT Pro Medium" panose="020B0504020202020204" pitchFamily="34" charset="0"/>
              </a:endParaRPr>
            </a:p>
          </p:txBody>
        </p:sp>
        <p:sp>
          <p:nvSpPr>
            <p:cNvPr id="6" name="Puolivapaa piirto: Muoto 5">
              <a:extLst>
                <a:ext uri="{FF2B5EF4-FFF2-40B4-BE49-F238E27FC236}">
                  <a16:creationId xmlns:a16="http://schemas.microsoft.com/office/drawing/2014/main" id="{54227016-75FE-458D-8526-2BC0F6325277}"/>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7" name="Puolivapaa piirto: Muoto 6">
              <a:extLst>
                <a:ext uri="{FF2B5EF4-FFF2-40B4-BE49-F238E27FC236}">
                  <a16:creationId xmlns:a16="http://schemas.microsoft.com/office/drawing/2014/main" id="{F8D36287-4581-4AB3-AD73-BB1788B529CE}"/>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8" name="Puolivapaa piirto: Muoto 7">
              <a:extLst>
                <a:ext uri="{FF2B5EF4-FFF2-40B4-BE49-F238E27FC236}">
                  <a16:creationId xmlns:a16="http://schemas.microsoft.com/office/drawing/2014/main" id="{DA687500-D055-420B-BA89-C2497BEC9CEE}"/>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9" name="Puolivapaa piirto: Muoto 8">
              <a:extLst>
                <a:ext uri="{FF2B5EF4-FFF2-40B4-BE49-F238E27FC236}">
                  <a16:creationId xmlns:a16="http://schemas.microsoft.com/office/drawing/2014/main" id="{561ED86A-A615-457B-B605-DDEFA04887AA}"/>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0" name="Puolivapaa piirto: Muoto 9">
              <a:extLst>
                <a:ext uri="{FF2B5EF4-FFF2-40B4-BE49-F238E27FC236}">
                  <a16:creationId xmlns:a16="http://schemas.microsoft.com/office/drawing/2014/main" id="{F9B08EFF-6109-4E38-8AE0-C0DC57673936}"/>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1" name="Puolivapaa piirto: Muoto 10">
              <a:extLst>
                <a:ext uri="{FF2B5EF4-FFF2-40B4-BE49-F238E27FC236}">
                  <a16:creationId xmlns:a16="http://schemas.microsoft.com/office/drawing/2014/main" id="{662AAAC3-A562-4FFF-9C3D-2A15BB0C8217}"/>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2" name="Puolivapaa piirto: Muoto 11">
              <a:extLst>
                <a:ext uri="{FF2B5EF4-FFF2-40B4-BE49-F238E27FC236}">
                  <a16:creationId xmlns:a16="http://schemas.microsoft.com/office/drawing/2014/main" id="{64532044-D738-480C-BFDC-BA047A4549FB}"/>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grpSp>
      <p:sp>
        <p:nvSpPr>
          <p:cNvPr id="13" name="Otsikko 1">
            <a:extLst>
              <a:ext uri="{FF2B5EF4-FFF2-40B4-BE49-F238E27FC236}">
                <a16:creationId xmlns:a16="http://schemas.microsoft.com/office/drawing/2014/main" id="{0E6D5A92-6D6E-4B53-BA01-E1231CF64FC0}"/>
              </a:ext>
            </a:extLst>
          </p:cNvPr>
          <p:cNvSpPr>
            <a:spLocks noGrp="1"/>
          </p:cNvSpPr>
          <p:nvPr>
            <p:ph type="title"/>
          </p:nvPr>
        </p:nvSpPr>
        <p:spPr>
          <a:xfrm>
            <a:off x="1198181" y="557191"/>
            <a:ext cx="9988166" cy="1325397"/>
          </a:xfrm>
          <a:prstGeom prst="rect">
            <a:avLst/>
          </a:prstGeom>
        </p:spPr>
        <p:txBody>
          <a:bodyPr rtlCol="0"/>
          <a:lstStyle>
            <a:lvl1pPr algn="ctr">
              <a:defRPr/>
            </a:lvl1pPr>
          </a:lstStyle>
          <a:p>
            <a:pPr rtl="0">
              <a:lnSpc>
                <a:spcPct val="100000"/>
              </a:lnSpc>
            </a:pPr>
            <a:r>
              <a:rPr lang="fi-FI" noProof="0"/>
              <a:t>Muokkaa ots. perustyyl. napsautt.</a:t>
            </a:r>
          </a:p>
        </p:txBody>
      </p:sp>
      <p:grpSp>
        <p:nvGrpSpPr>
          <p:cNvPr id="14" name="Oikea alareuna">
            <a:extLst>
              <a:ext uri="{FF2B5EF4-FFF2-40B4-BE49-F238E27FC236}">
                <a16:creationId xmlns:a16="http://schemas.microsoft.com/office/drawing/2014/main" id="{933458C1-788D-4D50-BC21-6447B0730D02}"/>
              </a:ext>
              <a:ext uri="{C183D7F6-B498-43B3-948B-1728B52AA6E4}">
                <adec:decorative xmlns:adec="http://schemas.microsoft.com/office/drawing/2017/decorative" val="1"/>
              </a:ext>
            </a:extLst>
          </p:cNvPr>
          <p:cNvGrpSpPr/>
          <p:nvPr userDrawn="1"/>
        </p:nvGrpSpPr>
        <p:grpSpPr>
          <a:xfrm>
            <a:off x="7974976" y="3278144"/>
            <a:ext cx="4211600" cy="3581399"/>
            <a:chOff x="7980400" y="3276601"/>
            <a:chExt cx="4211600" cy="3581399"/>
          </a:xfrm>
        </p:grpSpPr>
        <p:grpSp>
          <p:nvGrpSpPr>
            <p:cNvPr id="15" name="Grafiikka 157">
              <a:extLst>
                <a:ext uri="{FF2B5EF4-FFF2-40B4-BE49-F238E27FC236}">
                  <a16:creationId xmlns:a16="http://schemas.microsoft.com/office/drawing/2014/main" id="{0D41BA5F-BA2A-4386-A7B4-FB811DF5168B}"/>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7" name="Puolivapaa piirto: Muoto 16">
                <a:extLst>
                  <a:ext uri="{FF2B5EF4-FFF2-40B4-BE49-F238E27FC236}">
                    <a16:creationId xmlns:a16="http://schemas.microsoft.com/office/drawing/2014/main" id="{EFDE3885-EA9A-4FF9-84BD-B43D6D1ED4DD}"/>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8" name="Puolivapaa piirto: Muoto 17">
                <a:extLst>
                  <a:ext uri="{FF2B5EF4-FFF2-40B4-BE49-F238E27FC236}">
                    <a16:creationId xmlns:a16="http://schemas.microsoft.com/office/drawing/2014/main" id="{5ECB0097-BB98-4FEC-A705-D82D6A97CA25}"/>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9" name="Puolivapaa piirto: Muoto 18">
                <a:extLst>
                  <a:ext uri="{FF2B5EF4-FFF2-40B4-BE49-F238E27FC236}">
                    <a16:creationId xmlns:a16="http://schemas.microsoft.com/office/drawing/2014/main" id="{20E6CFFF-B349-4360-92E1-0451760008D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0" name="Puolivapaa piirto: Muoto 19">
                <a:extLst>
                  <a:ext uri="{FF2B5EF4-FFF2-40B4-BE49-F238E27FC236}">
                    <a16:creationId xmlns:a16="http://schemas.microsoft.com/office/drawing/2014/main" id="{6A22594E-9B08-4B25-8789-304CA2FC58A4}"/>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1" name="Puolivapaa piirto: Muoto 20">
                <a:extLst>
                  <a:ext uri="{FF2B5EF4-FFF2-40B4-BE49-F238E27FC236}">
                    <a16:creationId xmlns:a16="http://schemas.microsoft.com/office/drawing/2014/main" id="{AE707CB4-8E5B-40D8-A59A-38A6B3619F24}"/>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2" name="Puolivapaa piirto: Muoto 21">
                <a:extLst>
                  <a:ext uri="{FF2B5EF4-FFF2-40B4-BE49-F238E27FC236}">
                    <a16:creationId xmlns:a16="http://schemas.microsoft.com/office/drawing/2014/main" id="{51A45863-5560-4ACD-ACE3-94776845B138}"/>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3" name="Puolivapaa piirto: Muoto 22">
                <a:extLst>
                  <a:ext uri="{FF2B5EF4-FFF2-40B4-BE49-F238E27FC236}">
                    <a16:creationId xmlns:a16="http://schemas.microsoft.com/office/drawing/2014/main" id="{FD8510C7-0AAE-424E-8D10-9E3FC0DB98F1}"/>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grpSp>
        <p:sp>
          <p:nvSpPr>
            <p:cNvPr id="16" name="Puolivapaa piirto: Muoto 15">
              <a:extLst>
                <a:ext uri="{FF2B5EF4-FFF2-40B4-BE49-F238E27FC236}">
                  <a16:creationId xmlns:a16="http://schemas.microsoft.com/office/drawing/2014/main" id="{9BA78C71-D0E4-4A5E-B6DB-3065CB6ACEC6}"/>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i-FI" noProof="0"/>
            </a:p>
          </p:txBody>
        </p:sp>
      </p:grpSp>
      <p:sp>
        <p:nvSpPr>
          <p:cNvPr id="24" name="Päivämäärän paikkamerkki 8">
            <a:extLst>
              <a:ext uri="{FF2B5EF4-FFF2-40B4-BE49-F238E27FC236}">
                <a16:creationId xmlns:a16="http://schemas.microsoft.com/office/drawing/2014/main" id="{4EC9294D-6492-44C5-AE14-74B5D86BAEE7}"/>
              </a:ext>
            </a:extLst>
          </p:cNvPr>
          <p:cNvSpPr>
            <a:spLocks noGrp="1"/>
          </p:cNvSpPr>
          <p:nvPr>
            <p:ph type="dt" sz="half" idx="10"/>
          </p:nvPr>
        </p:nvSpPr>
        <p:spPr>
          <a:xfrm>
            <a:off x="838200" y="6356350"/>
            <a:ext cx="2743200" cy="365125"/>
          </a:xfrm>
          <a:prstGeom prst="rect">
            <a:avLst/>
          </a:prstGeom>
        </p:spPr>
        <p:txBody>
          <a:bodyPr rtlCol="0"/>
          <a:lstStyle>
            <a:lvl1pPr>
              <a:defRPr sz="900" spc="200" baseline="0">
                <a:solidFill>
                  <a:schemeClr val="accent1"/>
                </a:solidFill>
                <a:effectLst/>
              </a:defRPr>
            </a:lvl1pPr>
          </a:lstStyle>
          <a:p>
            <a:pPr rtl="0"/>
            <a:r>
              <a:rPr lang="fi-FI" noProof="0"/>
              <a:t>2.2.20XX</a:t>
            </a:r>
          </a:p>
        </p:txBody>
      </p:sp>
      <p:sp>
        <p:nvSpPr>
          <p:cNvPr id="25" name="Alatunnisteen paikkamerkki 9">
            <a:extLst>
              <a:ext uri="{FF2B5EF4-FFF2-40B4-BE49-F238E27FC236}">
                <a16:creationId xmlns:a16="http://schemas.microsoft.com/office/drawing/2014/main" id="{0E08DE30-AEBD-48F0-A130-0753399D6513}"/>
              </a:ext>
            </a:extLst>
          </p:cNvPr>
          <p:cNvSpPr>
            <a:spLocks noGrp="1"/>
          </p:cNvSpPr>
          <p:nvPr>
            <p:ph type="ftr" sz="quarter" idx="11"/>
          </p:nvPr>
        </p:nvSpPr>
        <p:spPr>
          <a:xfrm>
            <a:off x="4038600" y="6356350"/>
            <a:ext cx="4114800" cy="365125"/>
          </a:xfrm>
          <a:prstGeom prst="rect">
            <a:avLst/>
          </a:prstGeom>
        </p:spPr>
        <p:txBody>
          <a:bodyPr rtlCol="0"/>
          <a:lstStyle>
            <a:lvl1pPr algn="ctr">
              <a:defRPr sz="900" spc="200" baseline="0">
                <a:solidFill>
                  <a:schemeClr val="accent1"/>
                </a:solidFill>
                <a:effectLst/>
              </a:defRPr>
            </a:lvl1pPr>
          </a:lstStyle>
          <a:p>
            <a:pPr rtl="0"/>
            <a:r>
              <a:rPr lang="fi-FI" noProof="0"/>
              <a:t>ESITYKSEN OTSIKKO</a:t>
            </a:r>
          </a:p>
        </p:txBody>
      </p:sp>
      <p:sp>
        <p:nvSpPr>
          <p:cNvPr id="26" name="Dian numeron paikkamerkki 10">
            <a:extLst>
              <a:ext uri="{FF2B5EF4-FFF2-40B4-BE49-F238E27FC236}">
                <a16:creationId xmlns:a16="http://schemas.microsoft.com/office/drawing/2014/main" id="{71415C84-324E-4C0D-B691-C384E436D649}"/>
              </a:ext>
            </a:extLst>
          </p:cNvPr>
          <p:cNvSpPr>
            <a:spLocks noGrp="1"/>
          </p:cNvSpPr>
          <p:nvPr>
            <p:ph type="sldNum" sz="quarter" idx="12"/>
          </p:nvPr>
        </p:nvSpPr>
        <p:spPr>
          <a:xfrm>
            <a:off x="9906000" y="6356350"/>
            <a:ext cx="1447800" cy="365125"/>
          </a:xfrm>
          <a:prstGeom prst="rect">
            <a:avLst/>
          </a:prstGeom>
        </p:spPr>
        <p:txBody>
          <a:bodyPr rtlCol="0"/>
          <a:lstStyle>
            <a:lvl1pPr algn="r">
              <a:defRPr sz="900" spc="200" baseline="0">
                <a:solidFill>
                  <a:schemeClr val="accent1"/>
                </a:solidFill>
                <a:effectLst/>
              </a:defRPr>
            </a:lvl1pPr>
          </a:lstStyle>
          <a:p>
            <a:pPr rtl="0"/>
            <a:fld id="{73B850FF-6169-4056-8077-06FFA93A5366}" type="slidenum">
              <a:rPr lang="fi-FI" noProof="0" smtClean="0"/>
              <a:pPr/>
              <a:t>‹#›</a:t>
            </a:fld>
            <a:endParaRPr lang="fi-FI" noProof="0"/>
          </a:p>
        </p:txBody>
      </p:sp>
      <p:sp>
        <p:nvSpPr>
          <p:cNvPr id="3" name="Sisällön paikkamerkki 2">
            <a:extLst>
              <a:ext uri="{FF2B5EF4-FFF2-40B4-BE49-F238E27FC236}">
                <a16:creationId xmlns:a16="http://schemas.microsoft.com/office/drawing/2014/main" id="{7A6A6618-F041-427E-AE99-91D2386AE897}"/>
              </a:ext>
            </a:extLst>
          </p:cNvPr>
          <p:cNvSpPr>
            <a:spLocks noGrp="1"/>
          </p:cNvSpPr>
          <p:nvPr>
            <p:ph sz="quarter" idx="13"/>
          </p:nvPr>
        </p:nvSpPr>
        <p:spPr>
          <a:xfrm>
            <a:off x="1860550" y="2055813"/>
            <a:ext cx="8662988" cy="3309937"/>
          </a:xfrm>
          <a:prstGeom prst="rect">
            <a:avLst/>
          </a:prstGeo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158418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inaus">
    <p:bg>
      <p:bgPr>
        <a:solidFill>
          <a:schemeClr val="bg2"/>
        </a:solidFill>
        <a:effectLst/>
      </p:bgPr>
    </p:bg>
    <p:spTree>
      <p:nvGrpSpPr>
        <p:cNvPr id="1" name=""/>
        <p:cNvGrpSpPr/>
        <p:nvPr/>
      </p:nvGrpSpPr>
      <p:grpSpPr>
        <a:xfrm>
          <a:off x="0" y="0"/>
          <a:ext cx="0" cy="0"/>
          <a:chOff x="0" y="0"/>
          <a:chExt cx="0" cy="0"/>
        </a:xfrm>
      </p:grpSpPr>
      <p:grpSp>
        <p:nvGrpSpPr>
          <p:cNvPr id="8" name="Vasen yläreuna">
            <a:extLst>
              <a:ext uri="{FF2B5EF4-FFF2-40B4-BE49-F238E27FC236}">
                <a16:creationId xmlns:a16="http://schemas.microsoft.com/office/drawing/2014/main" id="{E7C1007A-38A4-44A0-BF98-887471DFFB32}"/>
              </a:ext>
              <a:ext uri="{C183D7F6-B498-43B3-948B-1728B52AA6E4}">
                <adec:decorative xmlns:adec="http://schemas.microsoft.com/office/drawing/2017/decorative" val="1"/>
              </a:ext>
            </a:extLst>
          </p:cNvPr>
          <p:cNvGrpSpPr/>
          <p:nvPr userDrawn="1"/>
        </p:nvGrpSpPr>
        <p:grpSpPr>
          <a:xfrm>
            <a:off x="5425" y="-1543"/>
            <a:ext cx="2198951" cy="3349518"/>
            <a:chOff x="10849" y="-3086"/>
            <a:chExt cx="2198951" cy="3349518"/>
          </a:xfrm>
        </p:grpSpPr>
        <p:sp>
          <p:nvSpPr>
            <p:cNvPr id="9" name="Puolivapaa piirto: Muoto 8">
              <a:extLst>
                <a:ext uri="{FF2B5EF4-FFF2-40B4-BE49-F238E27FC236}">
                  <a16:creationId xmlns:a16="http://schemas.microsoft.com/office/drawing/2014/main" id="{FFC8DFC3-A77D-4047-89B1-5A9587DD92E2}"/>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i-FI" noProof="0">
                <a:solidFill>
                  <a:schemeClr val="tx1">
                    <a:lumMod val="65000"/>
                    <a:lumOff val="35000"/>
                  </a:schemeClr>
                </a:solidFill>
                <a:latin typeface="AvenirNext LT Pro Medium" panose="020B0504020202020204" pitchFamily="34" charset="0"/>
              </a:endParaRPr>
            </a:p>
          </p:txBody>
        </p:sp>
        <p:sp>
          <p:nvSpPr>
            <p:cNvPr id="10" name="Puolivapaa piirto: Muoto 9">
              <a:extLst>
                <a:ext uri="{FF2B5EF4-FFF2-40B4-BE49-F238E27FC236}">
                  <a16:creationId xmlns:a16="http://schemas.microsoft.com/office/drawing/2014/main" id="{5367B319-DB4D-49DE-8B1B-D2F94F892C83}"/>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1" name="Puolivapaa piirto: Muoto 10">
              <a:extLst>
                <a:ext uri="{FF2B5EF4-FFF2-40B4-BE49-F238E27FC236}">
                  <a16:creationId xmlns:a16="http://schemas.microsoft.com/office/drawing/2014/main" id="{9FB6224A-9986-4980-9954-62E88B4E23A7}"/>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2" name="Puolivapaa piirto: Muoto 11">
              <a:extLst>
                <a:ext uri="{FF2B5EF4-FFF2-40B4-BE49-F238E27FC236}">
                  <a16:creationId xmlns:a16="http://schemas.microsoft.com/office/drawing/2014/main" id="{84F0DA6F-4771-4DAA-B032-F2F1CD6D7FFF}"/>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3" name="Puolivapaa piirto: Muoto 12">
              <a:extLst>
                <a:ext uri="{FF2B5EF4-FFF2-40B4-BE49-F238E27FC236}">
                  <a16:creationId xmlns:a16="http://schemas.microsoft.com/office/drawing/2014/main" id="{6E826A14-FAD5-41CA-8B7E-B4938DC64FB2}"/>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4" name="Puolivapaa piirto: Muoto 13">
              <a:extLst>
                <a:ext uri="{FF2B5EF4-FFF2-40B4-BE49-F238E27FC236}">
                  <a16:creationId xmlns:a16="http://schemas.microsoft.com/office/drawing/2014/main" id="{EAD248F0-8D25-4CDF-814F-87863C8D4959}"/>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5" name="Puolivapaa piirto: Muoto 14">
              <a:extLst>
                <a:ext uri="{FF2B5EF4-FFF2-40B4-BE49-F238E27FC236}">
                  <a16:creationId xmlns:a16="http://schemas.microsoft.com/office/drawing/2014/main" id="{AAE247D0-EA10-4307-A6D9-DC65CD336229}"/>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6" name="Puolivapaa piirto: Muoto 15">
              <a:extLst>
                <a:ext uri="{FF2B5EF4-FFF2-40B4-BE49-F238E27FC236}">
                  <a16:creationId xmlns:a16="http://schemas.microsoft.com/office/drawing/2014/main" id="{816F0BC8-01B3-4EA5-8D3C-D08A7083C407}"/>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grpSp>
      <p:grpSp>
        <p:nvGrpSpPr>
          <p:cNvPr id="17" name="Oikea alareuna">
            <a:extLst>
              <a:ext uri="{FF2B5EF4-FFF2-40B4-BE49-F238E27FC236}">
                <a16:creationId xmlns:a16="http://schemas.microsoft.com/office/drawing/2014/main" id="{3C4C6F91-040E-49E0-B048-C983B556B4CD}"/>
              </a:ext>
              <a:ext uri="{C183D7F6-B498-43B3-948B-1728B52AA6E4}">
                <adec:decorative xmlns:adec="http://schemas.microsoft.com/office/drawing/2017/decorative" val="1"/>
              </a:ext>
            </a:extLst>
          </p:cNvPr>
          <p:cNvGrpSpPr/>
          <p:nvPr userDrawn="1"/>
        </p:nvGrpSpPr>
        <p:grpSpPr>
          <a:xfrm>
            <a:off x="7974976" y="3278144"/>
            <a:ext cx="4211600" cy="3581399"/>
            <a:chOff x="7980400" y="3276601"/>
            <a:chExt cx="4211600" cy="3581399"/>
          </a:xfrm>
        </p:grpSpPr>
        <p:grpSp>
          <p:nvGrpSpPr>
            <p:cNvPr id="18" name="Grafiikka 157">
              <a:extLst>
                <a:ext uri="{FF2B5EF4-FFF2-40B4-BE49-F238E27FC236}">
                  <a16:creationId xmlns:a16="http://schemas.microsoft.com/office/drawing/2014/main" id="{5F735938-366A-4689-940D-6AC867D18968}"/>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20" name="Puolivapaa piirto: Muoto 19">
                <a:extLst>
                  <a:ext uri="{FF2B5EF4-FFF2-40B4-BE49-F238E27FC236}">
                    <a16:creationId xmlns:a16="http://schemas.microsoft.com/office/drawing/2014/main" id="{082D0C32-CA40-4D76-A0AE-355F4EDE9E47}"/>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1" name="Puolivapaa piirto: Muoto 20">
                <a:extLst>
                  <a:ext uri="{FF2B5EF4-FFF2-40B4-BE49-F238E27FC236}">
                    <a16:creationId xmlns:a16="http://schemas.microsoft.com/office/drawing/2014/main" id="{D4AA2F5B-1059-4660-A88B-0138D3DEA112}"/>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2" name="Puolivapaa piirto: Muoto 21">
                <a:extLst>
                  <a:ext uri="{FF2B5EF4-FFF2-40B4-BE49-F238E27FC236}">
                    <a16:creationId xmlns:a16="http://schemas.microsoft.com/office/drawing/2014/main" id="{8DBAAE2E-B09E-47A6-88B0-3B386570963B}"/>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3" name="Puolivapaa piirto: Muoto 22">
                <a:extLst>
                  <a:ext uri="{FF2B5EF4-FFF2-40B4-BE49-F238E27FC236}">
                    <a16:creationId xmlns:a16="http://schemas.microsoft.com/office/drawing/2014/main" id="{80123DD0-D648-4002-B4DD-748944CF16C9}"/>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4" name="Puolivapaa piirto: Muoto 23">
                <a:extLst>
                  <a:ext uri="{FF2B5EF4-FFF2-40B4-BE49-F238E27FC236}">
                    <a16:creationId xmlns:a16="http://schemas.microsoft.com/office/drawing/2014/main" id="{B0FFF952-E585-449F-8014-AF83F5F6BF02}"/>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5" name="Puolivapaa piirto: Muoto 24">
                <a:extLst>
                  <a:ext uri="{FF2B5EF4-FFF2-40B4-BE49-F238E27FC236}">
                    <a16:creationId xmlns:a16="http://schemas.microsoft.com/office/drawing/2014/main" id="{60910C5D-897F-48B1-BECF-735BDC46365B}"/>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6" name="Puolivapaa piirto: Muoto 25">
                <a:extLst>
                  <a:ext uri="{FF2B5EF4-FFF2-40B4-BE49-F238E27FC236}">
                    <a16:creationId xmlns:a16="http://schemas.microsoft.com/office/drawing/2014/main" id="{98633913-4C49-4FE2-A15B-78DE0FD26852}"/>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grpSp>
        <p:sp>
          <p:nvSpPr>
            <p:cNvPr id="19" name="Puolivapaa piirto: Muoto 18">
              <a:extLst>
                <a:ext uri="{FF2B5EF4-FFF2-40B4-BE49-F238E27FC236}">
                  <a16:creationId xmlns:a16="http://schemas.microsoft.com/office/drawing/2014/main" id="{A9958AAF-ED1A-47A9-A07D-09465AFCF95E}"/>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i-FI" noProof="0"/>
            </a:p>
          </p:txBody>
        </p:sp>
      </p:grpSp>
      <p:sp>
        <p:nvSpPr>
          <p:cNvPr id="46" name="Kuvan paikkamerkki 44">
            <a:extLst>
              <a:ext uri="{FF2B5EF4-FFF2-40B4-BE49-F238E27FC236}">
                <a16:creationId xmlns:a16="http://schemas.microsoft.com/office/drawing/2014/main" id="{FA2F33D7-521D-4F09-A571-EC79B9DD0EEC}"/>
              </a:ext>
            </a:extLst>
          </p:cNvPr>
          <p:cNvSpPr>
            <a:spLocks noGrp="1"/>
          </p:cNvSpPr>
          <p:nvPr>
            <p:ph type="pic" sz="quarter" idx="13" hasCustomPrompt="1"/>
          </p:nvPr>
        </p:nvSpPr>
        <p:spPr>
          <a:xfrm>
            <a:off x="-2962" y="588461"/>
            <a:ext cx="12194962" cy="5724601"/>
          </a:xfrm>
          <a:prstGeom prst="rect">
            <a:avLst/>
          </a:prstGeom>
        </p:spPr>
        <p:txBody>
          <a:bodyPr rtlCol="0" anchor="ctr"/>
          <a:lstStyle>
            <a:lvl1pPr marL="0" indent="0" algn="ctr">
              <a:buNone/>
              <a:defRPr sz="2000"/>
            </a:lvl1pPr>
          </a:lstStyle>
          <a:p>
            <a:pPr rtl="0"/>
            <a:r>
              <a:rPr lang="fi-FI" noProof="0"/>
              <a:t>Lisää valokuva tähän</a:t>
            </a:r>
          </a:p>
        </p:txBody>
      </p:sp>
      <p:sp>
        <p:nvSpPr>
          <p:cNvPr id="2" name="Otsikko 1">
            <a:extLst>
              <a:ext uri="{FF2B5EF4-FFF2-40B4-BE49-F238E27FC236}">
                <a16:creationId xmlns:a16="http://schemas.microsoft.com/office/drawing/2014/main" id="{0B44AEF9-63A1-44CB-BD42-5FDC2C575D5E}"/>
              </a:ext>
            </a:extLst>
          </p:cNvPr>
          <p:cNvSpPr>
            <a:spLocks noGrp="1"/>
          </p:cNvSpPr>
          <p:nvPr>
            <p:ph type="title" hasCustomPrompt="1"/>
          </p:nvPr>
        </p:nvSpPr>
        <p:spPr>
          <a:xfrm>
            <a:off x="7434263" y="1506070"/>
            <a:ext cx="4456111" cy="3135405"/>
          </a:xfrm>
          <a:prstGeom prst="rect">
            <a:avLst/>
          </a:prstGeom>
        </p:spPr>
        <p:txBody>
          <a:bodyPr rtlCol="0"/>
          <a:lstStyle>
            <a:lvl1pPr>
              <a:lnSpc>
                <a:spcPct val="110000"/>
              </a:lnSpc>
              <a:spcBef>
                <a:spcPts val="1000"/>
              </a:spcBef>
              <a:defRPr sz="4000">
                <a:solidFill>
                  <a:schemeClr val="bg1"/>
                </a:solidFill>
                <a:effectLst>
                  <a:outerShdw blurRad="38100" dist="38100" dir="2700000" algn="tl">
                    <a:srgbClr val="000000">
                      <a:alpha val="43137"/>
                    </a:srgbClr>
                  </a:outerShdw>
                </a:effectLst>
              </a:defRPr>
            </a:lvl1pPr>
          </a:lstStyle>
          <a:p>
            <a:pPr rtl="0"/>
            <a:r>
              <a:rPr lang="fi-FI" noProof="0"/>
              <a:t>Lisää tekstiä napsauttamalla</a:t>
            </a:r>
          </a:p>
        </p:txBody>
      </p:sp>
      <p:sp>
        <p:nvSpPr>
          <p:cNvPr id="52" name="Tekstin paikkamerkki 50">
            <a:extLst>
              <a:ext uri="{FF2B5EF4-FFF2-40B4-BE49-F238E27FC236}">
                <a16:creationId xmlns:a16="http://schemas.microsoft.com/office/drawing/2014/main" id="{5C6D6C0E-14CB-497A-A6C2-E067A88FA53A}"/>
              </a:ext>
            </a:extLst>
          </p:cNvPr>
          <p:cNvSpPr>
            <a:spLocks noGrp="1"/>
          </p:cNvSpPr>
          <p:nvPr>
            <p:ph type="body" sz="quarter" idx="15" hasCustomPrompt="1"/>
          </p:nvPr>
        </p:nvSpPr>
        <p:spPr>
          <a:xfrm>
            <a:off x="7434263" y="4778001"/>
            <a:ext cx="4430712" cy="971924"/>
          </a:xfrm>
          <a:prstGeom prst="rect">
            <a:avLst/>
          </a:prstGeom>
        </p:spPr>
        <p:txBody>
          <a:bodyPr rtlCol="0"/>
          <a:lstStyle>
            <a:lvl1pPr marL="0" indent="0">
              <a:buNone/>
              <a:defRPr sz="2800">
                <a:solidFill>
                  <a:schemeClr val="bg1"/>
                </a:solidFill>
                <a:effectLst>
                  <a:outerShdw blurRad="38100" dist="38100" dir="2700000" algn="tl">
                    <a:srgbClr val="000000">
                      <a:alpha val="43137"/>
                    </a:srgbClr>
                  </a:outerShdw>
                </a:effectLst>
                <a:latin typeface="+mj-lt"/>
              </a:defRPr>
            </a:lvl1pPr>
          </a:lstStyle>
          <a:p>
            <a:pPr lvl="0" rtl="0"/>
            <a:r>
              <a:rPr lang="fi-FI" noProof="0"/>
              <a:t>Alaotsikko napsauttamalla</a:t>
            </a:r>
          </a:p>
        </p:txBody>
      </p:sp>
      <p:sp>
        <p:nvSpPr>
          <p:cNvPr id="47" name="Päivämäärän paikkamerkki 8">
            <a:extLst>
              <a:ext uri="{FF2B5EF4-FFF2-40B4-BE49-F238E27FC236}">
                <a16:creationId xmlns:a16="http://schemas.microsoft.com/office/drawing/2014/main" id="{57880508-D524-4D72-B2D9-3EABCCBA5C93}"/>
              </a:ext>
            </a:extLst>
          </p:cNvPr>
          <p:cNvSpPr>
            <a:spLocks noGrp="1"/>
          </p:cNvSpPr>
          <p:nvPr>
            <p:ph type="dt" sz="half" idx="10"/>
          </p:nvPr>
        </p:nvSpPr>
        <p:spPr>
          <a:xfrm>
            <a:off x="838200" y="6356350"/>
            <a:ext cx="2743200" cy="365125"/>
          </a:xfrm>
          <a:prstGeom prst="rect">
            <a:avLst/>
          </a:prstGeom>
        </p:spPr>
        <p:txBody>
          <a:bodyPr rtlCol="0"/>
          <a:lstStyle>
            <a:lvl1pPr>
              <a:defRPr sz="900" spc="200" baseline="0">
                <a:solidFill>
                  <a:schemeClr val="accent1"/>
                </a:solidFill>
                <a:effectLst/>
              </a:defRPr>
            </a:lvl1pPr>
          </a:lstStyle>
          <a:p>
            <a:pPr rtl="0"/>
            <a:r>
              <a:rPr lang="fi-FI" noProof="0"/>
              <a:t>2.2.20XX</a:t>
            </a:r>
          </a:p>
        </p:txBody>
      </p:sp>
      <p:sp>
        <p:nvSpPr>
          <p:cNvPr id="48" name="Alatunnisteen paikkamerkki 9">
            <a:extLst>
              <a:ext uri="{FF2B5EF4-FFF2-40B4-BE49-F238E27FC236}">
                <a16:creationId xmlns:a16="http://schemas.microsoft.com/office/drawing/2014/main" id="{FC67283E-EA51-43E9-A8CE-4D01EABCAB00}"/>
              </a:ext>
            </a:extLst>
          </p:cNvPr>
          <p:cNvSpPr>
            <a:spLocks noGrp="1"/>
          </p:cNvSpPr>
          <p:nvPr>
            <p:ph type="ftr" sz="quarter" idx="11"/>
          </p:nvPr>
        </p:nvSpPr>
        <p:spPr>
          <a:xfrm>
            <a:off x="4038600" y="6356350"/>
            <a:ext cx="4114800" cy="365125"/>
          </a:xfrm>
          <a:prstGeom prst="rect">
            <a:avLst/>
          </a:prstGeom>
        </p:spPr>
        <p:txBody>
          <a:bodyPr rtlCol="0"/>
          <a:lstStyle>
            <a:lvl1pPr algn="ctr">
              <a:defRPr sz="900" spc="200" baseline="0">
                <a:solidFill>
                  <a:schemeClr val="accent1"/>
                </a:solidFill>
                <a:effectLst/>
              </a:defRPr>
            </a:lvl1pPr>
          </a:lstStyle>
          <a:p>
            <a:pPr rtl="0"/>
            <a:r>
              <a:rPr lang="fi-FI" noProof="0"/>
              <a:t>ESITYKSEN OTSIKKO</a:t>
            </a:r>
          </a:p>
        </p:txBody>
      </p:sp>
      <p:sp>
        <p:nvSpPr>
          <p:cNvPr id="49" name="Dian numeron paikkamerkki 10">
            <a:extLst>
              <a:ext uri="{FF2B5EF4-FFF2-40B4-BE49-F238E27FC236}">
                <a16:creationId xmlns:a16="http://schemas.microsoft.com/office/drawing/2014/main" id="{5008A3F2-2B1F-4E12-8D14-128006A2F571}"/>
              </a:ext>
            </a:extLst>
          </p:cNvPr>
          <p:cNvSpPr>
            <a:spLocks noGrp="1"/>
          </p:cNvSpPr>
          <p:nvPr>
            <p:ph type="sldNum" sz="quarter" idx="12"/>
          </p:nvPr>
        </p:nvSpPr>
        <p:spPr>
          <a:xfrm>
            <a:off x="9906000" y="6356350"/>
            <a:ext cx="1447800" cy="365125"/>
          </a:xfrm>
          <a:prstGeom prst="rect">
            <a:avLst/>
          </a:prstGeom>
        </p:spPr>
        <p:txBody>
          <a:bodyPr rtlCol="0"/>
          <a:lstStyle>
            <a:lvl1pPr algn="r">
              <a:defRPr sz="900" spc="200" baseline="0">
                <a:solidFill>
                  <a:schemeClr val="accent1"/>
                </a:solidFill>
                <a:effectLst/>
              </a:defRPr>
            </a:lvl1pPr>
          </a:lstStyle>
          <a:p>
            <a:pPr rtl="0"/>
            <a:fld id="{73B850FF-6169-4056-8077-06FFA93A5366}" type="slidenum">
              <a:rPr lang="fi-FI" noProof="0" smtClean="0"/>
              <a:pPr/>
              <a:t>‹#›</a:t>
            </a:fld>
            <a:endParaRPr lang="fi-FI" noProof="0"/>
          </a:p>
        </p:txBody>
      </p:sp>
    </p:spTree>
    <p:extLst>
      <p:ext uri="{BB962C8B-B14F-4D97-AF65-F5344CB8AC3E}">
        <p14:creationId xmlns:p14="http://schemas.microsoft.com/office/powerpoint/2010/main" val="121017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imi">
    <p:bg>
      <p:bgPr>
        <a:solidFill>
          <a:schemeClr val="bg2"/>
        </a:solidFill>
        <a:effectLst/>
      </p:bgPr>
    </p:bg>
    <p:spTree>
      <p:nvGrpSpPr>
        <p:cNvPr id="1" name=""/>
        <p:cNvGrpSpPr/>
        <p:nvPr/>
      </p:nvGrpSpPr>
      <p:grpSpPr>
        <a:xfrm>
          <a:off x="0" y="0"/>
          <a:ext cx="0" cy="0"/>
          <a:chOff x="0" y="0"/>
          <a:chExt cx="0" cy="0"/>
        </a:xfrm>
      </p:grpSpPr>
      <p:grpSp>
        <p:nvGrpSpPr>
          <p:cNvPr id="4" name="Vasen yläreuna">
            <a:extLst>
              <a:ext uri="{FF2B5EF4-FFF2-40B4-BE49-F238E27FC236}">
                <a16:creationId xmlns:a16="http://schemas.microsoft.com/office/drawing/2014/main" id="{698EF02E-6CA2-4CA6-9212-FFB45FA9AE45}"/>
              </a:ext>
              <a:ext uri="{C183D7F6-B498-43B3-948B-1728B52AA6E4}">
                <adec:decorative xmlns:adec="http://schemas.microsoft.com/office/drawing/2017/decorative" val="1"/>
              </a:ext>
            </a:extLst>
          </p:cNvPr>
          <p:cNvGrpSpPr/>
          <p:nvPr userDrawn="1"/>
        </p:nvGrpSpPr>
        <p:grpSpPr>
          <a:xfrm>
            <a:off x="5425" y="-1543"/>
            <a:ext cx="2198951" cy="3349518"/>
            <a:chOff x="10849" y="-3086"/>
            <a:chExt cx="2198951" cy="3349518"/>
          </a:xfrm>
        </p:grpSpPr>
        <p:sp>
          <p:nvSpPr>
            <p:cNvPr id="5" name="Puolivapaa piirto: Muoto 4">
              <a:extLst>
                <a:ext uri="{FF2B5EF4-FFF2-40B4-BE49-F238E27FC236}">
                  <a16:creationId xmlns:a16="http://schemas.microsoft.com/office/drawing/2014/main" id="{AD5EB16E-0C22-49FD-A9C9-C4F0599D6A44}"/>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i-FI" noProof="0">
                <a:solidFill>
                  <a:schemeClr val="tx1">
                    <a:lumMod val="65000"/>
                    <a:lumOff val="35000"/>
                  </a:schemeClr>
                </a:solidFill>
                <a:latin typeface="AvenirNext LT Pro Medium" panose="020B0504020202020204" pitchFamily="34" charset="0"/>
              </a:endParaRPr>
            </a:p>
          </p:txBody>
        </p:sp>
        <p:sp>
          <p:nvSpPr>
            <p:cNvPr id="6" name="Puolivapaa piirto: Muoto 5">
              <a:extLst>
                <a:ext uri="{FF2B5EF4-FFF2-40B4-BE49-F238E27FC236}">
                  <a16:creationId xmlns:a16="http://schemas.microsoft.com/office/drawing/2014/main" id="{36172559-F798-4A8A-9698-620049B5E1E3}"/>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7" name="Puolivapaa piirto: Muoto 6">
              <a:extLst>
                <a:ext uri="{FF2B5EF4-FFF2-40B4-BE49-F238E27FC236}">
                  <a16:creationId xmlns:a16="http://schemas.microsoft.com/office/drawing/2014/main" id="{1EF78E13-7F65-4E92-9600-C7EB240AAFB8}"/>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8" name="Puolivapaa piirto: Muoto 7">
              <a:extLst>
                <a:ext uri="{FF2B5EF4-FFF2-40B4-BE49-F238E27FC236}">
                  <a16:creationId xmlns:a16="http://schemas.microsoft.com/office/drawing/2014/main" id="{19D42D9C-D474-4039-AED0-7E1055E2B8DD}"/>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9" name="Puolivapaa piirto: Muoto 8">
              <a:extLst>
                <a:ext uri="{FF2B5EF4-FFF2-40B4-BE49-F238E27FC236}">
                  <a16:creationId xmlns:a16="http://schemas.microsoft.com/office/drawing/2014/main" id="{1B9CCFDE-F5F0-4883-8851-0FDCF34A1E92}"/>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0" name="Puolivapaa piirto: Muoto 9">
              <a:extLst>
                <a:ext uri="{FF2B5EF4-FFF2-40B4-BE49-F238E27FC236}">
                  <a16:creationId xmlns:a16="http://schemas.microsoft.com/office/drawing/2014/main" id="{A4195171-BFB5-4F1E-A417-55F80F5148AE}"/>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1" name="Puolivapaa piirto: Muoto 10">
              <a:extLst>
                <a:ext uri="{FF2B5EF4-FFF2-40B4-BE49-F238E27FC236}">
                  <a16:creationId xmlns:a16="http://schemas.microsoft.com/office/drawing/2014/main" id="{4B8D4B3A-91E6-4C2F-9123-094E5718BFCE}"/>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2" name="Puolivapaa piirto: Muoto 11">
              <a:extLst>
                <a:ext uri="{FF2B5EF4-FFF2-40B4-BE49-F238E27FC236}">
                  <a16:creationId xmlns:a16="http://schemas.microsoft.com/office/drawing/2014/main" id="{6325D776-3B6A-4BAA-B4F0-0944C0EABAEF}"/>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grpSp>
      <p:grpSp>
        <p:nvGrpSpPr>
          <p:cNvPr id="13" name="Oikea alareuna">
            <a:extLst>
              <a:ext uri="{FF2B5EF4-FFF2-40B4-BE49-F238E27FC236}">
                <a16:creationId xmlns:a16="http://schemas.microsoft.com/office/drawing/2014/main" id="{D45C93FD-55BA-4F2D-90F8-6DD517383A8C}"/>
              </a:ext>
              <a:ext uri="{C183D7F6-B498-43B3-948B-1728B52AA6E4}">
                <adec:decorative xmlns:adec="http://schemas.microsoft.com/office/drawing/2017/decorative" val="1"/>
              </a:ext>
            </a:extLst>
          </p:cNvPr>
          <p:cNvGrpSpPr/>
          <p:nvPr userDrawn="1"/>
        </p:nvGrpSpPr>
        <p:grpSpPr>
          <a:xfrm>
            <a:off x="7974976" y="3278144"/>
            <a:ext cx="4211600" cy="3581399"/>
            <a:chOff x="7980400" y="3276601"/>
            <a:chExt cx="4211600" cy="3581399"/>
          </a:xfrm>
        </p:grpSpPr>
        <p:grpSp>
          <p:nvGrpSpPr>
            <p:cNvPr id="14" name="Grafiikka 157">
              <a:extLst>
                <a:ext uri="{FF2B5EF4-FFF2-40B4-BE49-F238E27FC236}">
                  <a16:creationId xmlns:a16="http://schemas.microsoft.com/office/drawing/2014/main" id="{18B36122-15B8-4C6F-906C-77A513D374A4}"/>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6" name="Puolivapaa piirto: Muoto 15">
                <a:extLst>
                  <a:ext uri="{FF2B5EF4-FFF2-40B4-BE49-F238E27FC236}">
                    <a16:creationId xmlns:a16="http://schemas.microsoft.com/office/drawing/2014/main" id="{B50C0A59-1449-4599-8828-44025BFECBEE}"/>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7" name="Puolivapaa piirto: Muoto 16">
                <a:extLst>
                  <a:ext uri="{FF2B5EF4-FFF2-40B4-BE49-F238E27FC236}">
                    <a16:creationId xmlns:a16="http://schemas.microsoft.com/office/drawing/2014/main" id="{D9C52D9E-28AD-486F-B7C4-F04A7C4801E2}"/>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8" name="Puolivapaa piirto: Muoto 17">
                <a:extLst>
                  <a:ext uri="{FF2B5EF4-FFF2-40B4-BE49-F238E27FC236}">
                    <a16:creationId xmlns:a16="http://schemas.microsoft.com/office/drawing/2014/main" id="{9909F516-4614-4EFB-BCB1-15AA5C678F14}"/>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9" name="Puolivapaa piirto: Muoto 18">
                <a:extLst>
                  <a:ext uri="{FF2B5EF4-FFF2-40B4-BE49-F238E27FC236}">
                    <a16:creationId xmlns:a16="http://schemas.microsoft.com/office/drawing/2014/main" id="{C3F02F4A-40B8-4D3C-B6B1-90E7B65255E8}"/>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0" name="Puolivapaa piirto: Muoto 19">
                <a:extLst>
                  <a:ext uri="{FF2B5EF4-FFF2-40B4-BE49-F238E27FC236}">
                    <a16:creationId xmlns:a16="http://schemas.microsoft.com/office/drawing/2014/main" id="{6BDCF159-602C-402C-A70E-34753F59D0F4}"/>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1" name="Puolivapaa piirto: Muoto 20">
                <a:extLst>
                  <a:ext uri="{FF2B5EF4-FFF2-40B4-BE49-F238E27FC236}">
                    <a16:creationId xmlns:a16="http://schemas.microsoft.com/office/drawing/2014/main" id="{4EB71FB2-F1B2-4117-BA16-95D8C9AC3E5E}"/>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2" name="Puolivapaa piirto: Muoto 21">
                <a:extLst>
                  <a:ext uri="{FF2B5EF4-FFF2-40B4-BE49-F238E27FC236}">
                    <a16:creationId xmlns:a16="http://schemas.microsoft.com/office/drawing/2014/main" id="{42E9C5BE-5CF5-4EB1-8D41-FA7AA2DAE423}"/>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grpSp>
        <p:sp>
          <p:nvSpPr>
            <p:cNvPr id="15" name="Puolivapaa piirto: Muoto 14">
              <a:extLst>
                <a:ext uri="{FF2B5EF4-FFF2-40B4-BE49-F238E27FC236}">
                  <a16:creationId xmlns:a16="http://schemas.microsoft.com/office/drawing/2014/main" id="{09625B7A-8E4D-40D0-A98E-7A64991B9EAA}"/>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i-FI" noProof="0"/>
            </a:p>
          </p:txBody>
        </p:sp>
      </p:grpSp>
      <p:sp>
        <p:nvSpPr>
          <p:cNvPr id="23" name="Otsikko 1">
            <a:extLst>
              <a:ext uri="{FF2B5EF4-FFF2-40B4-BE49-F238E27FC236}">
                <a16:creationId xmlns:a16="http://schemas.microsoft.com/office/drawing/2014/main" id="{339C0337-ABAF-49EC-BD34-55A05ADF1175}"/>
              </a:ext>
            </a:extLst>
          </p:cNvPr>
          <p:cNvSpPr>
            <a:spLocks noGrp="1"/>
          </p:cNvSpPr>
          <p:nvPr>
            <p:ph type="title"/>
          </p:nvPr>
        </p:nvSpPr>
        <p:spPr>
          <a:xfrm>
            <a:off x="1198181" y="4625685"/>
            <a:ext cx="9988166" cy="1495403"/>
          </a:xfrm>
          <a:prstGeom prst="rect">
            <a:avLst/>
          </a:prstGeom>
        </p:spPr>
        <p:txBody>
          <a:bodyPr rtlCol="0" anchor="ctr"/>
          <a:lstStyle/>
          <a:p>
            <a:pPr rtl="0">
              <a:lnSpc>
                <a:spcPct val="100000"/>
              </a:lnSpc>
            </a:pPr>
            <a:r>
              <a:rPr lang="fi-FI" noProof="0"/>
              <a:t>Muokkaa ots. perustyyl. napsautt.</a:t>
            </a:r>
          </a:p>
        </p:txBody>
      </p:sp>
      <p:sp>
        <p:nvSpPr>
          <p:cNvPr id="28" name="Päivämäärän paikkamerkki 8">
            <a:extLst>
              <a:ext uri="{FF2B5EF4-FFF2-40B4-BE49-F238E27FC236}">
                <a16:creationId xmlns:a16="http://schemas.microsoft.com/office/drawing/2014/main" id="{595B4059-AC5C-40F9-903D-D05AF8A73715}"/>
              </a:ext>
            </a:extLst>
          </p:cNvPr>
          <p:cNvSpPr>
            <a:spLocks noGrp="1"/>
          </p:cNvSpPr>
          <p:nvPr>
            <p:ph type="dt" sz="half" idx="10"/>
          </p:nvPr>
        </p:nvSpPr>
        <p:spPr>
          <a:xfrm>
            <a:off x="838200" y="6356350"/>
            <a:ext cx="2743200" cy="365125"/>
          </a:xfrm>
          <a:prstGeom prst="rect">
            <a:avLst/>
          </a:prstGeom>
        </p:spPr>
        <p:txBody>
          <a:bodyPr rtlCol="0"/>
          <a:lstStyle>
            <a:lvl1pPr>
              <a:defRPr sz="900" spc="200" baseline="0">
                <a:solidFill>
                  <a:schemeClr val="accent1"/>
                </a:solidFill>
                <a:effectLst/>
              </a:defRPr>
            </a:lvl1pPr>
          </a:lstStyle>
          <a:p>
            <a:pPr rtl="0"/>
            <a:r>
              <a:rPr lang="fi-FI" noProof="0"/>
              <a:t>2.2.20XX</a:t>
            </a:r>
          </a:p>
        </p:txBody>
      </p:sp>
      <p:sp>
        <p:nvSpPr>
          <p:cNvPr id="29" name="Alatunnisteen paikkamerkki 9">
            <a:extLst>
              <a:ext uri="{FF2B5EF4-FFF2-40B4-BE49-F238E27FC236}">
                <a16:creationId xmlns:a16="http://schemas.microsoft.com/office/drawing/2014/main" id="{9E19627B-F45E-41E4-8387-B5D665DB6220}"/>
              </a:ext>
            </a:extLst>
          </p:cNvPr>
          <p:cNvSpPr>
            <a:spLocks noGrp="1"/>
          </p:cNvSpPr>
          <p:nvPr>
            <p:ph type="ftr" sz="quarter" idx="11"/>
          </p:nvPr>
        </p:nvSpPr>
        <p:spPr>
          <a:xfrm>
            <a:off x="4038600" y="6356350"/>
            <a:ext cx="4114800" cy="365125"/>
          </a:xfrm>
          <a:prstGeom prst="rect">
            <a:avLst/>
          </a:prstGeom>
        </p:spPr>
        <p:txBody>
          <a:bodyPr rtlCol="0"/>
          <a:lstStyle>
            <a:lvl1pPr algn="ctr">
              <a:defRPr sz="900" spc="200" baseline="0">
                <a:solidFill>
                  <a:schemeClr val="accent1"/>
                </a:solidFill>
                <a:effectLst/>
              </a:defRPr>
            </a:lvl1pPr>
          </a:lstStyle>
          <a:p>
            <a:pPr rtl="0"/>
            <a:r>
              <a:rPr lang="fi-FI" noProof="0"/>
              <a:t>ESITYKSEN OTSIKKO</a:t>
            </a:r>
          </a:p>
        </p:txBody>
      </p:sp>
      <p:sp>
        <p:nvSpPr>
          <p:cNvPr id="30" name="Dian numeron paikkamerkki 10">
            <a:extLst>
              <a:ext uri="{FF2B5EF4-FFF2-40B4-BE49-F238E27FC236}">
                <a16:creationId xmlns:a16="http://schemas.microsoft.com/office/drawing/2014/main" id="{7AA8C8B6-7507-4A7B-A983-5D1FC6DB4AA7}"/>
              </a:ext>
            </a:extLst>
          </p:cNvPr>
          <p:cNvSpPr>
            <a:spLocks noGrp="1"/>
          </p:cNvSpPr>
          <p:nvPr>
            <p:ph type="sldNum" sz="quarter" idx="12"/>
          </p:nvPr>
        </p:nvSpPr>
        <p:spPr>
          <a:xfrm>
            <a:off x="9906000" y="6356350"/>
            <a:ext cx="1447800" cy="365125"/>
          </a:xfrm>
          <a:prstGeom prst="rect">
            <a:avLst/>
          </a:prstGeom>
        </p:spPr>
        <p:txBody>
          <a:bodyPr rtlCol="0"/>
          <a:lstStyle>
            <a:lvl1pPr algn="r">
              <a:defRPr sz="900" spc="200" baseline="0">
                <a:solidFill>
                  <a:schemeClr val="accent1"/>
                </a:solidFill>
                <a:effectLst/>
              </a:defRPr>
            </a:lvl1pPr>
          </a:lstStyle>
          <a:p>
            <a:pPr rtl="0"/>
            <a:fld id="{73B850FF-6169-4056-8077-06FFA93A5366}" type="slidenum">
              <a:rPr lang="fi-FI" noProof="0" smtClean="0"/>
              <a:pPr/>
              <a:t>‹#›</a:t>
            </a:fld>
            <a:endParaRPr lang="fi-FI" noProof="0"/>
          </a:p>
        </p:txBody>
      </p:sp>
      <p:sp>
        <p:nvSpPr>
          <p:cNvPr id="3" name="Sisällön paikkamerkki 2">
            <a:extLst>
              <a:ext uri="{FF2B5EF4-FFF2-40B4-BE49-F238E27FC236}">
                <a16:creationId xmlns:a16="http://schemas.microsoft.com/office/drawing/2014/main" id="{F58D2FE6-7CCA-4BAA-A914-84C119AE8FA1}"/>
              </a:ext>
            </a:extLst>
          </p:cNvPr>
          <p:cNvSpPr>
            <a:spLocks noGrp="1"/>
          </p:cNvSpPr>
          <p:nvPr>
            <p:ph sz="quarter" idx="13"/>
          </p:nvPr>
        </p:nvSpPr>
        <p:spPr>
          <a:xfrm>
            <a:off x="931863" y="736600"/>
            <a:ext cx="10328275" cy="4314825"/>
          </a:xfrm>
          <a:prstGeom prst="rect">
            <a:avLst/>
          </a:prstGeo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121222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ikajana">
    <p:bg>
      <p:bgPr>
        <a:solidFill>
          <a:schemeClr val="bg2"/>
        </a:solidFill>
        <a:effectLst/>
      </p:bgPr>
    </p:bg>
    <p:spTree>
      <p:nvGrpSpPr>
        <p:cNvPr id="1" name=""/>
        <p:cNvGrpSpPr/>
        <p:nvPr/>
      </p:nvGrpSpPr>
      <p:grpSpPr>
        <a:xfrm>
          <a:off x="0" y="0"/>
          <a:ext cx="0" cy="0"/>
          <a:chOff x="0" y="0"/>
          <a:chExt cx="0" cy="0"/>
        </a:xfrm>
      </p:grpSpPr>
      <p:grpSp>
        <p:nvGrpSpPr>
          <p:cNvPr id="4" name="Vasen yläreuna">
            <a:extLst>
              <a:ext uri="{FF2B5EF4-FFF2-40B4-BE49-F238E27FC236}">
                <a16:creationId xmlns:a16="http://schemas.microsoft.com/office/drawing/2014/main" id="{2FFEA91A-0EFC-48F7-B7D5-80A0E1B7623B}"/>
              </a:ext>
              <a:ext uri="{C183D7F6-B498-43B3-948B-1728B52AA6E4}">
                <adec:decorative xmlns:adec="http://schemas.microsoft.com/office/drawing/2017/decorative" val="1"/>
              </a:ext>
            </a:extLst>
          </p:cNvPr>
          <p:cNvGrpSpPr/>
          <p:nvPr userDrawn="1"/>
        </p:nvGrpSpPr>
        <p:grpSpPr>
          <a:xfrm>
            <a:off x="5425" y="-1543"/>
            <a:ext cx="2198951" cy="3349518"/>
            <a:chOff x="10849" y="-3086"/>
            <a:chExt cx="2198951" cy="3349518"/>
          </a:xfrm>
        </p:grpSpPr>
        <p:sp>
          <p:nvSpPr>
            <p:cNvPr id="5" name="Puolivapaa piirto: Muoto 4">
              <a:extLst>
                <a:ext uri="{FF2B5EF4-FFF2-40B4-BE49-F238E27FC236}">
                  <a16:creationId xmlns:a16="http://schemas.microsoft.com/office/drawing/2014/main" id="{516EB67A-55A4-4D1D-925D-7970028D95E6}"/>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i-FI" noProof="0">
                <a:solidFill>
                  <a:schemeClr val="tx1">
                    <a:lumMod val="65000"/>
                    <a:lumOff val="35000"/>
                  </a:schemeClr>
                </a:solidFill>
                <a:latin typeface="AvenirNext LT Pro Medium" panose="020B0504020202020204" pitchFamily="34" charset="0"/>
              </a:endParaRPr>
            </a:p>
          </p:txBody>
        </p:sp>
        <p:sp>
          <p:nvSpPr>
            <p:cNvPr id="6" name="Puolivapaa piirto: Muoto 5">
              <a:extLst>
                <a:ext uri="{FF2B5EF4-FFF2-40B4-BE49-F238E27FC236}">
                  <a16:creationId xmlns:a16="http://schemas.microsoft.com/office/drawing/2014/main" id="{E5E55AEF-DB73-4710-9416-FEB3FD97C15C}"/>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7" name="Puolivapaa piirto: Muoto 6">
              <a:extLst>
                <a:ext uri="{FF2B5EF4-FFF2-40B4-BE49-F238E27FC236}">
                  <a16:creationId xmlns:a16="http://schemas.microsoft.com/office/drawing/2014/main" id="{FD2908CE-9399-4B3D-AA3B-9C535EF8B4AD}"/>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8" name="Puolivapaa piirto: Muoto 7">
              <a:extLst>
                <a:ext uri="{FF2B5EF4-FFF2-40B4-BE49-F238E27FC236}">
                  <a16:creationId xmlns:a16="http://schemas.microsoft.com/office/drawing/2014/main" id="{8639D73A-BE27-4C16-844B-7258A8A11179}"/>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9" name="Puolivapaa piirto: Muoto 8">
              <a:extLst>
                <a:ext uri="{FF2B5EF4-FFF2-40B4-BE49-F238E27FC236}">
                  <a16:creationId xmlns:a16="http://schemas.microsoft.com/office/drawing/2014/main" id="{1A76B215-E0A3-46C3-9D5F-9365987E538A}"/>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0" name="Puolivapaa piirto: Muoto 9">
              <a:extLst>
                <a:ext uri="{FF2B5EF4-FFF2-40B4-BE49-F238E27FC236}">
                  <a16:creationId xmlns:a16="http://schemas.microsoft.com/office/drawing/2014/main" id="{C6EC2A41-C8B0-4DAF-963A-25A1129447CA}"/>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1" name="Puolivapaa piirto: Muoto 10">
              <a:extLst>
                <a:ext uri="{FF2B5EF4-FFF2-40B4-BE49-F238E27FC236}">
                  <a16:creationId xmlns:a16="http://schemas.microsoft.com/office/drawing/2014/main" id="{BA7290A1-550E-4C14-9692-08A32E701314}"/>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2" name="Puolivapaa piirto: Muoto 11">
              <a:extLst>
                <a:ext uri="{FF2B5EF4-FFF2-40B4-BE49-F238E27FC236}">
                  <a16:creationId xmlns:a16="http://schemas.microsoft.com/office/drawing/2014/main" id="{2C1450BD-4122-4D86-ABD1-F26F1194C6E6}"/>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grpSp>
      <p:grpSp>
        <p:nvGrpSpPr>
          <p:cNvPr id="13" name="Oikea alareuna">
            <a:extLst>
              <a:ext uri="{FF2B5EF4-FFF2-40B4-BE49-F238E27FC236}">
                <a16:creationId xmlns:a16="http://schemas.microsoft.com/office/drawing/2014/main" id="{BE4E36A0-93C4-40C8-8EEF-C463BBC763FF}"/>
              </a:ext>
              <a:ext uri="{C183D7F6-B498-43B3-948B-1728B52AA6E4}">
                <adec:decorative xmlns:adec="http://schemas.microsoft.com/office/drawing/2017/decorative" val="1"/>
              </a:ext>
            </a:extLst>
          </p:cNvPr>
          <p:cNvGrpSpPr/>
          <p:nvPr userDrawn="1"/>
        </p:nvGrpSpPr>
        <p:grpSpPr>
          <a:xfrm>
            <a:off x="7974976" y="3278144"/>
            <a:ext cx="4211600" cy="3581399"/>
            <a:chOff x="7980400" y="3276601"/>
            <a:chExt cx="4211600" cy="3581399"/>
          </a:xfrm>
        </p:grpSpPr>
        <p:grpSp>
          <p:nvGrpSpPr>
            <p:cNvPr id="14" name="Grafiikka 157">
              <a:extLst>
                <a:ext uri="{FF2B5EF4-FFF2-40B4-BE49-F238E27FC236}">
                  <a16:creationId xmlns:a16="http://schemas.microsoft.com/office/drawing/2014/main" id="{1CCF8ACD-1787-41D1-B29E-E10FAE033089}"/>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6" name="Puolivapaa piirto: Muoto 15">
                <a:extLst>
                  <a:ext uri="{FF2B5EF4-FFF2-40B4-BE49-F238E27FC236}">
                    <a16:creationId xmlns:a16="http://schemas.microsoft.com/office/drawing/2014/main" id="{C622B3C7-2A88-4657-8DEC-962E52F43F11}"/>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7" name="Puolivapaa piirto: Muoto 16">
                <a:extLst>
                  <a:ext uri="{FF2B5EF4-FFF2-40B4-BE49-F238E27FC236}">
                    <a16:creationId xmlns:a16="http://schemas.microsoft.com/office/drawing/2014/main" id="{5C36A0C0-7D0D-4D1D-9316-224CF1A823A4}"/>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8" name="Puolivapaa piirto: Muoto 17">
                <a:extLst>
                  <a:ext uri="{FF2B5EF4-FFF2-40B4-BE49-F238E27FC236}">
                    <a16:creationId xmlns:a16="http://schemas.microsoft.com/office/drawing/2014/main" id="{D8D15477-C8B6-4ADB-BD54-698A9B5915EB}"/>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19" name="Puolivapaa piirto: Muoto 18">
                <a:extLst>
                  <a:ext uri="{FF2B5EF4-FFF2-40B4-BE49-F238E27FC236}">
                    <a16:creationId xmlns:a16="http://schemas.microsoft.com/office/drawing/2014/main" id="{20A4C13F-5758-4BE4-9925-C6E35301C4B7}"/>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0" name="Puolivapaa piirto: Muoto 19">
                <a:extLst>
                  <a:ext uri="{FF2B5EF4-FFF2-40B4-BE49-F238E27FC236}">
                    <a16:creationId xmlns:a16="http://schemas.microsoft.com/office/drawing/2014/main" id="{C9A29BFA-3801-4847-A1E1-87A32423B402}"/>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1" name="Puolivapaa piirto: Muoto 20">
                <a:extLst>
                  <a:ext uri="{FF2B5EF4-FFF2-40B4-BE49-F238E27FC236}">
                    <a16:creationId xmlns:a16="http://schemas.microsoft.com/office/drawing/2014/main" id="{20C42F85-0FBE-48C0-A629-8BC17C93C2FB}"/>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sp>
            <p:nvSpPr>
              <p:cNvPr id="22" name="Puolivapaa piirto: Muoto 21">
                <a:extLst>
                  <a:ext uri="{FF2B5EF4-FFF2-40B4-BE49-F238E27FC236}">
                    <a16:creationId xmlns:a16="http://schemas.microsoft.com/office/drawing/2014/main" id="{2E443C38-4EE5-4E5F-ADF6-66502151DB3F}"/>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fi-FI" noProof="0"/>
              </a:p>
            </p:txBody>
          </p:sp>
        </p:grpSp>
        <p:sp>
          <p:nvSpPr>
            <p:cNvPr id="15" name="Puolivapaa piirto: Muoto 14">
              <a:extLst>
                <a:ext uri="{FF2B5EF4-FFF2-40B4-BE49-F238E27FC236}">
                  <a16:creationId xmlns:a16="http://schemas.microsoft.com/office/drawing/2014/main" id="{F754DE6C-441A-4CEF-B2BF-E2755FD916C1}"/>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fi-FI" noProof="0"/>
            </a:p>
          </p:txBody>
        </p:sp>
      </p:grpSp>
      <p:sp>
        <p:nvSpPr>
          <p:cNvPr id="23" name="Otsikko 1">
            <a:extLst>
              <a:ext uri="{FF2B5EF4-FFF2-40B4-BE49-F238E27FC236}">
                <a16:creationId xmlns:a16="http://schemas.microsoft.com/office/drawing/2014/main" id="{4E5B71B3-BF16-460A-B638-D1A604335869}"/>
              </a:ext>
            </a:extLst>
          </p:cNvPr>
          <p:cNvSpPr>
            <a:spLocks noGrp="1"/>
          </p:cNvSpPr>
          <p:nvPr>
            <p:ph type="title"/>
          </p:nvPr>
        </p:nvSpPr>
        <p:spPr>
          <a:xfrm>
            <a:off x="1198181" y="4625685"/>
            <a:ext cx="9988166" cy="1495403"/>
          </a:xfrm>
          <a:prstGeom prst="rect">
            <a:avLst/>
          </a:prstGeom>
        </p:spPr>
        <p:txBody>
          <a:bodyPr rtlCol="0" anchor="ctr"/>
          <a:lstStyle/>
          <a:p>
            <a:pPr rtl="0">
              <a:lnSpc>
                <a:spcPct val="100000"/>
              </a:lnSpc>
            </a:pPr>
            <a:r>
              <a:rPr lang="fi-FI" noProof="0"/>
              <a:t>Muokkaa ots. perustyyl. napsautt.</a:t>
            </a:r>
          </a:p>
        </p:txBody>
      </p:sp>
      <p:sp>
        <p:nvSpPr>
          <p:cNvPr id="24" name="Päivämäärän paikkamerkki 8">
            <a:extLst>
              <a:ext uri="{FF2B5EF4-FFF2-40B4-BE49-F238E27FC236}">
                <a16:creationId xmlns:a16="http://schemas.microsoft.com/office/drawing/2014/main" id="{9571135A-2E5D-477D-B14A-2B9AA4555399}"/>
              </a:ext>
            </a:extLst>
          </p:cNvPr>
          <p:cNvSpPr>
            <a:spLocks noGrp="1"/>
          </p:cNvSpPr>
          <p:nvPr>
            <p:ph type="dt" sz="half" idx="10"/>
          </p:nvPr>
        </p:nvSpPr>
        <p:spPr>
          <a:xfrm>
            <a:off x="838200" y="6356350"/>
            <a:ext cx="2743200" cy="365125"/>
          </a:xfrm>
          <a:prstGeom prst="rect">
            <a:avLst/>
          </a:prstGeom>
        </p:spPr>
        <p:txBody>
          <a:bodyPr rtlCol="0"/>
          <a:lstStyle>
            <a:lvl1pPr>
              <a:defRPr sz="900" spc="200" baseline="0">
                <a:solidFill>
                  <a:schemeClr val="accent1"/>
                </a:solidFill>
                <a:effectLst/>
              </a:defRPr>
            </a:lvl1pPr>
          </a:lstStyle>
          <a:p>
            <a:pPr rtl="0"/>
            <a:r>
              <a:rPr lang="fi-FI" noProof="0"/>
              <a:t>2.2.20XX</a:t>
            </a:r>
          </a:p>
        </p:txBody>
      </p:sp>
      <p:sp>
        <p:nvSpPr>
          <p:cNvPr id="25" name="Alatunnisteen paikkamerkki 9">
            <a:extLst>
              <a:ext uri="{FF2B5EF4-FFF2-40B4-BE49-F238E27FC236}">
                <a16:creationId xmlns:a16="http://schemas.microsoft.com/office/drawing/2014/main" id="{13453AD8-C108-4346-9519-C496F8B0E217}"/>
              </a:ext>
            </a:extLst>
          </p:cNvPr>
          <p:cNvSpPr>
            <a:spLocks noGrp="1"/>
          </p:cNvSpPr>
          <p:nvPr>
            <p:ph type="ftr" sz="quarter" idx="11"/>
          </p:nvPr>
        </p:nvSpPr>
        <p:spPr>
          <a:xfrm>
            <a:off x="4038600" y="6356350"/>
            <a:ext cx="4114800" cy="365125"/>
          </a:xfrm>
          <a:prstGeom prst="rect">
            <a:avLst/>
          </a:prstGeom>
        </p:spPr>
        <p:txBody>
          <a:bodyPr rtlCol="0"/>
          <a:lstStyle>
            <a:lvl1pPr algn="ctr">
              <a:defRPr sz="900" spc="200" baseline="0">
                <a:solidFill>
                  <a:schemeClr val="accent1"/>
                </a:solidFill>
                <a:effectLst/>
              </a:defRPr>
            </a:lvl1pPr>
          </a:lstStyle>
          <a:p>
            <a:pPr rtl="0"/>
            <a:r>
              <a:rPr lang="fi-FI" noProof="0"/>
              <a:t>ESITYKSEN OTSIKKO</a:t>
            </a:r>
          </a:p>
        </p:txBody>
      </p:sp>
      <p:sp>
        <p:nvSpPr>
          <p:cNvPr id="26" name="Dian numeron paikkamerkki 10">
            <a:extLst>
              <a:ext uri="{FF2B5EF4-FFF2-40B4-BE49-F238E27FC236}">
                <a16:creationId xmlns:a16="http://schemas.microsoft.com/office/drawing/2014/main" id="{EBB5DBC4-2BAD-41DC-AFCC-11E01A842887}"/>
              </a:ext>
            </a:extLst>
          </p:cNvPr>
          <p:cNvSpPr>
            <a:spLocks noGrp="1"/>
          </p:cNvSpPr>
          <p:nvPr>
            <p:ph type="sldNum" sz="quarter" idx="12"/>
          </p:nvPr>
        </p:nvSpPr>
        <p:spPr>
          <a:xfrm>
            <a:off x="9906000" y="6356350"/>
            <a:ext cx="1447800" cy="365125"/>
          </a:xfrm>
          <a:prstGeom prst="rect">
            <a:avLst/>
          </a:prstGeom>
        </p:spPr>
        <p:txBody>
          <a:bodyPr rtlCol="0"/>
          <a:lstStyle>
            <a:lvl1pPr algn="r">
              <a:defRPr sz="900" spc="200" baseline="0">
                <a:solidFill>
                  <a:schemeClr val="accent1"/>
                </a:solidFill>
                <a:effectLst/>
              </a:defRPr>
            </a:lvl1pPr>
          </a:lstStyle>
          <a:p>
            <a:pPr rtl="0"/>
            <a:fld id="{73B850FF-6169-4056-8077-06FFA93A5366}" type="slidenum">
              <a:rPr lang="fi-FI" noProof="0" smtClean="0"/>
              <a:pPr/>
              <a:t>‹#›</a:t>
            </a:fld>
            <a:endParaRPr lang="fi-FI" noProof="0"/>
          </a:p>
        </p:txBody>
      </p:sp>
      <p:sp>
        <p:nvSpPr>
          <p:cNvPr id="3" name="Sisällön paikkamerkki 2">
            <a:extLst>
              <a:ext uri="{FF2B5EF4-FFF2-40B4-BE49-F238E27FC236}">
                <a16:creationId xmlns:a16="http://schemas.microsoft.com/office/drawing/2014/main" id="{0277A857-1402-4ABB-A7CC-9467704990C1}"/>
              </a:ext>
            </a:extLst>
          </p:cNvPr>
          <p:cNvSpPr>
            <a:spLocks noGrp="1"/>
          </p:cNvSpPr>
          <p:nvPr>
            <p:ph sz="quarter" idx="13"/>
          </p:nvPr>
        </p:nvSpPr>
        <p:spPr>
          <a:xfrm>
            <a:off x="641350" y="501650"/>
            <a:ext cx="10909300" cy="4349750"/>
          </a:xfrm>
          <a:prstGeom prst="rect">
            <a:avLst/>
          </a:prstGeo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216024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1520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0" r:id="rId12"/>
    <p:sldLayoutId id="2147483721" r:id="rId13"/>
  </p:sldLayoutIdLst>
  <p:hf hdr="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www.oph.fi/sites/default/files/documents/julkisuus_ja_tiedonhallinta_opetustoimessa.pdf"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40983E0-FEBB-4B45-B00C-917965EBE17F}"/>
              </a:ext>
            </a:extLst>
          </p:cNvPr>
          <p:cNvSpPr>
            <a:spLocks noGrp="1"/>
          </p:cNvSpPr>
          <p:nvPr>
            <p:ph type="ctrTitle"/>
          </p:nvPr>
        </p:nvSpPr>
        <p:spPr/>
        <p:txBody>
          <a:bodyPr rtlCol="0">
            <a:normAutofit fontScale="90000"/>
          </a:bodyPr>
          <a:lstStyle/>
          <a:p>
            <a:pPr rtl="0"/>
            <a:r>
              <a:rPr lang="fi-FI" sz="5400" dirty="0"/>
              <a:t>TIEDON SIIRTÄMISEN PERIAATTEET</a:t>
            </a:r>
          </a:p>
        </p:txBody>
      </p:sp>
      <p:sp>
        <p:nvSpPr>
          <p:cNvPr id="5" name="Alaotsikko 4">
            <a:extLst>
              <a:ext uri="{FF2B5EF4-FFF2-40B4-BE49-F238E27FC236}">
                <a16:creationId xmlns:a16="http://schemas.microsoft.com/office/drawing/2014/main" id="{E0DB9D88-9963-482B-B907-C09FB61E06F7}"/>
              </a:ext>
            </a:extLst>
          </p:cNvPr>
          <p:cNvSpPr>
            <a:spLocks noGrp="1"/>
          </p:cNvSpPr>
          <p:nvPr>
            <p:ph type="subTitle" idx="1"/>
          </p:nvPr>
        </p:nvSpPr>
        <p:spPr>
          <a:xfrm>
            <a:off x="7813040" y="561463"/>
            <a:ext cx="3370134" cy="2446780"/>
          </a:xfrm>
        </p:spPr>
        <p:txBody>
          <a:bodyPr rtlCol="0"/>
          <a:lstStyle/>
          <a:p>
            <a:pPr rtl="0"/>
            <a:r>
              <a:rPr lang="fi-FI" sz="2800" dirty="0"/>
              <a:t>OSTVA</a:t>
            </a:r>
          </a:p>
        </p:txBody>
      </p:sp>
      <p:pic>
        <p:nvPicPr>
          <p:cNvPr id="30" name="Kuvan paikkamerkki 29" descr="Kuva kompassista kivillä">
            <a:extLst>
              <a:ext uri="{FF2B5EF4-FFF2-40B4-BE49-F238E27FC236}">
                <a16:creationId xmlns:a16="http://schemas.microsoft.com/office/drawing/2014/main" id="{3D531199-453A-4C47-A269-EE5C53C9868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0343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06C0716-5D59-43AE-A330-C9AC7B2CD347}"/>
              </a:ext>
            </a:extLst>
          </p:cNvPr>
          <p:cNvSpPr>
            <a:spLocks noGrp="1"/>
          </p:cNvSpPr>
          <p:nvPr>
            <p:ph type="title"/>
          </p:nvPr>
        </p:nvSpPr>
        <p:spPr>
          <a:xfrm>
            <a:off x="1198182" y="559813"/>
            <a:ext cx="5605358" cy="1664573"/>
          </a:xfrm>
        </p:spPr>
        <p:txBody>
          <a:bodyPr rtlCol="0"/>
          <a:lstStyle/>
          <a:p>
            <a:pPr rtl="0"/>
            <a:r>
              <a:rPr lang="fi-FI" dirty="0"/>
              <a:t>Merkintä tietojen hankinnasta</a:t>
            </a:r>
          </a:p>
        </p:txBody>
      </p:sp>
      <p:sp>
        <p:nvSpPr>
          <p:cNvPr id="7" name="Alaotsikko 6">
            <a:extLst>
              <a:ext uri="{FF2B5EF4-FFF2-40B4-BE49-F238E27FC236}">
                <a16:creationId xmlns:a16="http://schemas.microsoft.com/office/drawing/2014/main" id="{9E6680CE-A768-4BCE-A8EF-EEDE6ABA3F03}"/>
              </a:ext>
            </a:extLst>
          </p:cNvPr>
          <p:cNvSpPr>
            <a:spLocks noGrp="1"/>
          </p:cNvSpPr>
          <p:nvPr>
            <p:ph type="body" sz="quarter" idx="16"/>
          </p:nvPr>
        </p:nvSpPr>
        <p:spPr>
          <a:xfrm>
            <a:off x="1195452" y="2384474"/>
            <a:ext cx="5608088" cy="3785763"/>
          </a:xfrm>
        </p:spPr>
        <p:txBody>
          <a:bodyPr rtlCol="0"/>
          <a:lstStyle/>
          <a:p>
            <a:pPr marL="0" indent="0" rtl="0">
              <a:buNone/>
            </a:pPr>
            <a:r>
              <a:rPr lang="fi-FI" dirty="0"/>
              <a:t>Sosiaalihuollon toteuttajan on tehtävä asiakirjaan merkintä, kun tietoja hankitaan ulkopuolisilta tai annetaan 16–22 tai 27 §:n nojalla</a:t>
            </a:r>
          </a:p>
          <a:p>
            <a:pPr marL="0" indent="0" rtl="0">
              <a:buNone/>
            </a:pPr>
            <a:endParaRPr lang="fi-FI" dirty="0"/>
          </a:p>
          <a:p>
            <a:pPr marL="0" indent="0" rtl="0">
              <a:buNone/>
            </a:pPr>
            <a:r>
              <a:rPr lang="fi-FI" sz="2400" dirty="0" err="1"/>
              <a:t>Huom</a:t>
            </a:r>
            <a:r>
              <a:rPr lang="fi-FI" sz="2400" dirty="0"/>
              <a:t>! Vaitiolovelvollisuuden rikkomisesta tuomitaan rikoslain 40§:n mukaan. </a:t>
            </a:r>
          </a:p>
        </p:txBody>
      </p:sp>
      <p:pic>
        <p:nvPicPr>
          <p:cNvPr id="19" name="Kuvan paikkamerkki 18">
            <a:extLst>
              <a:ext uri="{FF2B5EF4-FFF2-40B4-BE49-F238E27FC236}">
                <a16:creationId xmlns:a16="http://schemas.microsoft.com/office/drawing/2014/main" id="{87124CE7-F971-49E7-B50B-C260A251A8F7}"/>
              </a:ext>
            </a:extLst>
          </p:cNvPr>
          <p:cNvPicPr>
            <a:picLocks noGrp="1" noChangeAspect="1"/>
          </p:cNvPicPr>
          <p:nvPr>
            <p:ph type="pic" sz="quarter" idx="13"/>
          </p:nvPr>
        </p:nvPicPr>
        <p:blipFill rotWithShape="1">
          <a:blip r:embed="rId3"/>
          <a:srcRect/>
          <a:stretch/>
        </p:blipFill>
        <p:spPr>
          <a:xfrm>
            <a:off x="7144175" y="623299"/>
            <a:ext cx="4818063" cy="2650714"/>
          </a:xfrm>
        </p:spPr>
      </p:pic>
      <p:pic>
        <p:nvPicPr>
          <p:cNvPr id="3" name="Kuvan paikkamerkki 2">
            <a:extLst>
              <a:ext uri="{FF2B5EF4-FFF2-40B4-BE49-F238E27FC236}">
                <a16:creationId xmlns:a16="http://schemas.microsoft.com/office/drawing/2014/main" id="{B215DAF7-697E-4013-BCEC-FA9E30C7A9EB}"/>
              </a:ext>
            </a:extLst>
          </p:cNvPr>
          <p:cNvPicPr>
            <a:picLocks noGrp="1" noChangeAspect="1"/>
          </p:cNvPicPr>
          <p:nvPr>
            <p:ph type="pic" sz="quarter" idx="15"/>
          </p:nvPr>
        </p:nvPicPr>
        <p:blipFill rotWithShape="1">
          <a:blip r:embed="rId4"/>
          <a:srcRect t="8490" b="8490"/>
          <a:stretch/>
        </p:blipFill>
        <p:spPr>
          <a:xfrm>
            <a:off x="7169150" y="3503613"/>
            <a:ext cx="4818063" cy="2666624"/>
          </a:xfrm>
        </p:spPr>
      </p:pic>
      <p:sp>
        <p:nvSpPr>
          <p:cNvPr id="15" name="Päivämäärän paikkamerkki 14">
            <a:extLst>
              <a:ext uri="{FF2B5EF4-FFF2-40B4-BE49-F238E27FC236}">
                <a16:creationId xmlns:a16="http://schemas.microsoft.com/office/drawing/2014/main" id="{451E2818-7858-47A9-B0A9-1207A9B5DD44}"/>
              </a:ext>
            </a:extLst>
          </p:cNvPr>
          <p:cNvSpPr>
            <a:spLocks noGrp="1"/>
          </p:cNvSpPr>
          <p:nvPr>
            <p:ph type="dt" sz="half" idx="10"/>
          </p:nvPr>
        </p:nvSpPr>
        <p:spPr>
          <a:xfrm>
            <a:off x="838200" y="6356350"/>
            <a:ext cx="2743200" cy="365125"/>
          </a:xfrm>
        </p:spPr>
        <p:txBody>
          <a:bodyPr rtlCol="0"/>
          <a:lstStyle/>
          <a:p>
            <a:pPr rtl="0"/>
            <a:r>
              <a:rPr lang="fi-FI"/>
              <a:t>2.2.20XX</a:t>
            </a:r>
          </a:p>
        </p:txBody>
      </p:sp>
      <p:sp>
        <p:nvSpPr>
          <p:cNvPr id="16" name="Alatunnisteen paikkamerkki 15">
            <a:extLst>
              <a:ext uri="{FF2B5EF4-FFF2-40B4-BE49-F238E27FC236}">
                <a16:creationId xmlns:a16="http://schemas.microsoft.com/office/drawing/2014/main" id="{7F9C4192-16E2-429C-BFC6-9D878AC8BB6B}"/>
              </a:ext>
            </a:extLst>
          </p:cNvPr>
          <p:cNvSpPr>
            <a:spLocks noGrp="1"/>
          </p:cNvSpPr>
          <p:nvPr>
            <p:ph type="ftr" sz="quarter" idx="11"/>
          </p:nvPr>
        </p:nvSpPr>
        <p:spPr>
          <a:xfrm>
            <a:off x="4038600" y="6356350"/>
            <a:ext cx="4114800" cy="365125"/>
          </a:xfrm>
        </p:spPr>
        <p:txBody>
          <a:bodyPr rtlCol="0"/>
          <a:lstStyle/>
          <a:p>
            <a:pPr rtl="0"/>
            <a:r>
              <a:rPr lang="fi-FI"/>
              <a:t>ESITYKSEN OTSIKKO</a:t>
            </a:r>
          </a:p>
        </p:txBody>
      </p:sp>
      <p:sp>
        <p:nvSpPr>
          <p:cNvPr id="17" name="Dian numeron paikkamerkki 16">
            <a:extLst>
              <a:ext uri="{FF2B5EF4-FFF2-40B4-BE49-F238E27FC236}">
                <a16:creationId xmlns:a16="http://schemas.microsoft.com/office/drawing/2014/main" id="{61DE433B-D5F9-43BE-952C-B08B09FDD667}"/>
              </a:ext>
            </a:extLst>
          </p:cNvPr>
          <p:cNvSpPr>
            <a:spLocks noGrp="1"/>
          </p:cNvSpPr>
          <p:nvPr>
            <p:ph type="sldNum" sz="quarter" idx="12"/>
          </p:nvPr>
        </p:nvSpPr>
        <p:spPr>
          <a:xfrm>
            <a:off x="9906000" y="6356350"/>
            <a:ext cx="1447800" cy="365125"/>
          </a:xfrm>
        </p:spPr>
        <p:txBody>
          <a:bodyPr rtlCol="0"/>
          <a:lstStyle/>
          <a:p>
            <a:pPr rtl="0"/>
            <a:fld id="{73B850FF-6169-4056-8077-06FFA93A5366}" type="slidenum">
              <a:rPr lang="fi-FI" smtClean="0"/>
              <a:pPr rtl="0"/>
              <a:t>10</a:t>
            </a:fld>
            <a:endParaRPr lang="fi-FI"/>
          </a:p>
        </p:txBody>
      </p:sp>
      <p:grpSp>
        <p:nvGrpSpPr>
          <p:cNvPr id="37" name="Oikea alareuna">
            <a:extLst>
              <a:ext uri="{FF2B5EF4-FFF2-40B4-BE49-F238E27FC236}">
                <a16:creationId xmlns:a16="http://schemas.microsoft.com/office/drawing/2014/main" id="{55C8AD2F-5B7B-44EB-AEC6-DB915E954A7A}"/>
              </a:ext>
              <a:ext uri="{C183D7F6-B498-43B3-948B-1728B52AA6E4}">
                <adec:decorative xmlns:adec="http://schemas.microsoft.com/office/drawing/2017/decorative" val="1"/>
              </a:ext>
            </a:extLst>
          </p:cNvPr>
          <p:cNvGrpSpPr/>
          <p:nvPr/>
        </p:nvGrpSpPr>
        <p:grpSpPr>
          <a:xfrm>
            <a:off x="7980400" y="3276601"/>
            <a:ext cx="4211600" cy="3581399"/>
            <a:chOff x="7980400" y="3276601"/>
            <a:chExt cx="4211600" cy="3581399"/>
          </a:xfrm>
        </p:grpSpPr>
        <p:grpSp>
          <p:nvGrpSpPr>
            <p:cNvPr id="47" name="Grafiikka 157">
              <a:extLst>
                <a:ext uri="{FF2B5EF4-FFF2-40B4-BE49-F238E27FC236}">
                  <a16:creationId xmlns:a16="http://schemas.microsoft.com/office/drawing/2014/main" id="{AD2237AA-7A0E-46FE-8C56-65082235ECE7}"/>
                </a:ext>
                <a:ext uri="{C183D7F6-B498-43B3-948B-1728B52AA6E4}">
                  <adec:decorative xmlns:adec="http://schemas.microsoft.com/office/drawing/2017/decorative" val="1"/>
                </a:ext>
              </a:extLst>
            </p:cNvPr>
            <p:cNvGrpSpPr/>
            <p:nvPr/>
          </p:nvGrpSpPr>
          <p:grpSpPr>
            <a:xfrm>
              <a:off x="8662740" y="3276601"/>
              <a:ext cx="3529260" cy="3581399"/>
              <a:chOff x="4114800" y="1423987"/>
              <a:chExt cx="3961542" cy="4007547"/>
            </a:xfrm>
            <a:noFill/>
          </p:grpSpPr>
          <p:sp>
            <p:nvSpPr>
              <p:cNvPr id="49" name="Puolivapaa piirto: Muoto 48">
                <a:extLst>
                  <a:ext uri="{FF2B5EF4-FFF2-40B4-BE49-F238E27FC236}">
                    <a16:creationId xmlns:a16="http://schemas.microsoft.com/office/drawing/2014/main" id="{8189D45D-DFA3-4998-98D1-5D9637BDA9C6}"/>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pPr rtl="0"/>
                <a:endParaRPr lang="fi-FI"/>
              </a:p>
            </p:txBody>
          </p:sp>
          <p:sp>
            <p:nvSpPr>
              <p:cNvPr id="50" name="Puolivapaa piirto: Muoto 49">
                <a:extLst>
                  <a:ext uri="{FF2B5EF4-FFF2-40B4-BE49-F238E27FC236}">
                    <a16:creationId xmlns:a16="http://schemas.microsoft.com/office/drawing/2014/main" id="{4E2B0C16-9511-474C-B3A2-401F66A741E2}"/>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pPr rtl="0"/>
                <a:endParaRPr lang="fi-FI"/>
              </a:p>
            </p:txBody>
          </p:sp>
          <p:sp>
            <p:nvSpPr>
              <p:cNvPr id="51" name="Puolivapaa piirto: Muoto 50">
                <a:extLst>
                  <a:ext uri="{FF2B5EF4-FFF2-40B4-BE49-F238E27FC236}">
                    <a16:creationId xmlns:a16="http://schemas.microsoft.com/office/drawing/2014/main" id="{2D474A2B-3E8D-40C0-98CA-6697FC0EA99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pPr rtl="0"/>
                <a:endParaRPr lang="fi-FI"/>
              </a:p>
            </p:txBody>
          </p:sp>
          <p:sp>
            <p:nvSpPr>
              <p:cNvPr id="52" name="Puolivapaa piirto: Muoto 51">
                <a:extLst>
                  <a:ext uri="{FF2B5EF4-FFF2-40B4-BE49-F238E27FC236}">
                    <a16:creationId xmlns:a16="http://schemas.microsoft.com/office/drawing/2014/main" id="{B7AE6964-2C05-4058-A591-1EF146A33B60}"/>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pPr rtl="0"/>
                <a:endParaRPr lang="fi-FI"/>
              </a:p>
            </p:txBody>
          </p:sp>
          <p:sp>
            <p:nvSpPr>
              <p:cNvPr id="53" name="Puolivapaa piirto: Muoto 52">
                <a:extLst>
                  <a:ext uri="{FF2B5EF4-FFF2-40B4-BE49-F238E27FC236}">
                    <a16:creationId xmlns:a16="http://schemas.microsoft.com/office/drawing/2014/main" id="{33574087-63C5-4183-82FA-AC9A54AA793B}"/>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pPr rtl="0"/>
                <a:endParaRPr lang="fi-FI"/>
              </a:p>
            </p:txBody>
          </p:sp>
          <p:sp>
            <p:nvSpPr>
              <p:cNvPr id="54" name="Puolivapaa piirto: Muoto 53">
                <a:extLst>
                  <a:ext uri="{FF2B5EF4-FFF2-40B4-BE49-F238E27FC236}">
                    <a16:creationId xmlns:a16="http://schemas.microsoft.com/office/drawing/2014/main" id="{BD162D94-709E-4257-90A5-A01CF9FCBA0A}"/>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pPr rtl="0"/>
                <a:endParaRPr lang="fi-FI"/>
              </a:p>
            </p:txBody>
          </p:sp>
          <p:sp>
            <p:nvSpPr>
              <p:cNvPr id="55" name="Puolivapaa piirto: Muoto 54">
                <a:extLst>
                  <a:ext uri="{FF2B5EF4-FFF2-40B4-BE49-F238E27FC236}">
                    <a16:creationId xmlns:a16="http://schemas.microsoft.com/office/drawing/2014/main" id="{B07825EA-21C0-423A-A0C9-9B747B200F06}"/>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pPr rtl="0"/>
                <a:endParaRPr lang="fi-FI"/>
              </a:p>
            </p:txBody>
          </p:sp>
        </p:grpSp>
        <p:sp>
          <p:nvSpPr>
            <p:cNvPr id="48" name="Puolivapaa piirto: Muoto 47">
              <a:extLst>
                <a:ext uri="{FF2B5EF4-FFF2-40B4-BE49-F238E27FC236}">
                  <a16:creationId xmlns:a16="http://schemas.microsoft.com/office/drawing/2014/main" id="{9DD04C10-BC2D-45BD-BB64-35E600DDD78D}"/>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a:p>
          </p:txBody>
        </p:sp>
      </p:grpSp>
    </p:spTree>
    <p:extLst>
      <p:ext uri="{BB962C8B-B14F-4D97-AF65-F5344CB8AC3E}">
        <p14:creationId xmlns:p14="http://schemas.microsoft.com/office/powerpoint/2010/main" val="136421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02C7D812-0771-4D00-92C7-CB0E83EE75A5}"/>
              </a:ext>
            </a:extLst>
          </p:cNvPr>
          <p:cNvSpPr>
            <a:spLocks noGrp="1"/>
          </p:cNvSpPr>
          <p:nvPr>
            <p:ph type="title"/>
          </p:nvPr>
        </p:nvSpPr>
        <p:spPr>
          <a:xfrm>
            <a:off x="90779" y="281518"/>
            <a:ext cx="8062621" cy="1664573"/>
          </a:xfrm>
        </p:spPr>
        <p:txBody>
          <a:bodyPr rtlCol="0"/>
          <a:lstStyle/>
          <a:p>
            <a:pPr indent="-457200" rtl="0">
              <a:spcBef>
                <a:spcPts val="0"/>
              </a:spcBef>
            </a:pPr>
            <a:r>
              <a:rPr lang="fi-FI" dirty="0"/>
              <a:t>Perusopetuslaki</a:t>
            </a:r>
          </a:p>
        </p:txBody>
      </p:sp>
      <p:sp>
        <p:nvSpPr>
          <p:cNvPr id="13" name="Sisällön paikkamerkki 12">
            <a:extLst>
              <a:ext uri="{FF2B5EF4-FFF2-40B4-BE49-F238E27FC236}">
                <a16:creationId xmlns:a16="http://schemas.microsoft.com/office/drawing/2014/main" id="{02338824-BECA-4FA6-8497-F1FDE9B960EF}"/>
              </a:ext>
            </a:extLst>
          </p:cNvPr>
          <p:cNvSpPr>
            <a:spLocks noGrp="1"/>
          </p:cNvSpPr>
          <p:nvPr>
            <p:ph idx="1"/>
          </p:nvPr>
        </p:nvSpPr>
        <p:spPr>
          <a:xfrm>
            <a:off x="550863" y="2384474"/>
            <a:ext cx="5622381" cy="3971876"/>
          </a:xfrm>
        </p:spPr>
        <p:txBody>
          <a:bodyPr rtlCol="0">
            <a:normAutofit/>
          </a:bodyPr>
          <a:lstStyle/>
          <a:p>
            <a:pPr rtl="0"/>
            <a:endParaRPr lang="fi-FI" dirty="0"/>
          </a:p>
          <a:p>
            <a:pPr rtl="0"/>
            <a:r>
              <a:rPr lang="fi-FI" dirty="0"/>
              <a:t>Opetuksen järjestäjällä on salassapitosäännösten estämättä oikeus saada maksutta oppilaan opetuksen järjestämiseksi </a:t>
            </a:r>
            <a:r>
              <a:rPr lang="fi-FI" b="1" dirty="0"/>
              <a:t>välttämättömät</a:t>
            </a:r>
            <a:r>
              <a:rPr lang="fi-FI" dirty="0"/>
              <a:t> tiedot varhaiskasvatuksen tai sosiaali- ja terveydenhuollon viranomaiselta, muulta varhaiskasvatuksen, sosiaalipalvelujen tai terveydenhuollon palvelujen tuottajalta sekä terveydenhuollon ammattihenkilöltä.</a:t>
            </a:r>
          </a:p>
        </p:txBody>
      </p:sp>
      <p:pic>
        <p:nvPicPr>
          <p:cNvPr id="26" name="Kuvan paikkamerkki 25">
            <a:extLst>
              <a:ext uri="{FF2B5EF4-FFF2-40B4-BE49-F238E27FC236}">
                <a16:creationId xmlns:a16="http://schemas.microsoft.com/office/drawing/2014/main" id="{BA2BB443-534E-40FE-9FA6-A8C4647FF1B7}"/>
              </a:ext>
            </a:extLst>
          </p:cNvPr>
          <p:cNvPicPr>
            <a:picLocks noGrp="1" noChangeAspect="1"/>
          </p:cNvPicPr>
          <p:nvPr>
            <p:ph type="pic" sz="quarter" idx="13"/>
          </p:nvPr>
        </p:nvPicPr>
        <p:blipFill rotWithShape="1">
          <a:blip r:embed="rId3"/>
          <a:srcRect l="16667" r="16667"/>
          <a:stretch/>
        </p:blipFill>
        <p:spPr>
          <a:xfrm>
            <a:off x="6508749" y="862806"/>
            <a:ext cx="5132388" cy="5132388"/>
          </a:xfrm>
        </p:spPr>
      </p:pic>
      <p:sp>
        <p:nvSpPr>
          <p:cNvPr id="5" name="Päivämäärän paikkamerkki 4">
            <a:extLst>
              <a:ext uri="{FF2B5EF4-FFF2-40B4-BE49-F238E27FC236}">
                <a16:creationId xmlns:a16="http://schemas.microsoft.com/office/drawing/2014/main" id="{5BDB33AD-D6DF-4C4B-B702-F6B80BA57336}"/>
              </a:ext>
            </a:extLst>
          </p:cNvPr>
          <p:cNvSpPr>
            <a:spLocks noGrp="1"/>
          </p:cNvSpPr>
          <p:nvPr>
            <p:ph type="dt" sz="half" idx="10"/>
          </p:nvPr>
        </p:nvSpPr>
        <p:spPr>
          <a:xfrm>
            <a:off x="838200" y="6356350"/>
            <a:ext cx="2743200" cy="365125"/>
          </a:xfrm>
        </p:spPr>
        <p:txBody>
          <a:bodyPr rtlCol="0"/>
          <a:lstStyle/>
          <a:p>
            <a:pPr rtl="0"/>
            <a:r>
              <a:rPr lang="fi-FI"/>
              <a:t>2.2.20XX</a:t>
            </a:r>
          </a:p>
        </p:txBody>
      </p:sp>
      <p:sp>
        <p:nvSpPr>
          <p:cNvPr id="6" name="Alatunnisteen paikkamerkki 5">
            <a:extLst>
              <a:ext uri="{FF2B5EF4-FFF2-40B4-BE49-F238E27FC236}">
                <a16:creationId xmlns:a16="http://schemas.microsoft.com/office/drawing/2014/main" id="{E8CCD21D-4248-452B-8F33-0CCBF2C50FEE}"/>
              </a:ext>
            </a:extLst>
          </p:cNvPr>
          <p:cNvSpPr>
            <a:spLocks noGrp="1"/>
          </p:cNvSpPr>
          <p:nvPr>
            <p:ph type="ftr" sz="quarter" idx="11"/>
          </p:nvPr>
        </p:nvSpPr>
        <p:spPr>
          <a:xfrm>
            <a:off x="4038600" y="6356350"/>
            <a:ext cx="4114800" cy="365125"/>
          </a:xfrm>
        </p:spPr>
        <p:txBody>
          <a:bodyPr rtlCol="0"/>
          <a:lstStyle/>
          <a:p>
            <a:pPr rtl="0"/>
            <a:r>
              <a:rPr lang="fi-FI"/>
              <a:t>ESITYKSEN OTSIKKO</a:t>
            </a:r>
          </a:p>
        </p:txBody>
      </p:sp>
      <p:sp>
        <p:nvSpPr>
          <p:cNvPr id="7" name="Dian numeron paikkamerkki 6">
            <a:extLst>
              <a:ext uri="{FF2B5EF4-FFF2-40B4-BE49-F238E27FC236}">
                <a16:creationId xmlns:a16="http://schemas.microsoft.com/office/drawing/2014/main" id="{00959A09-3D6B-4D8D-AB3E-BB106DC088E2}"/>
              </a:ext>
            </a:extLst>
          </p:cNvPr>
          <p:cNvSpPr>
            <a:spLocks noGrp="1"/>
          </p:cNvSpPr>
          <p:nvPr>
            <p:ph type="sldNum" sz="quarter" idx="12"/>
          </p:nvPr>
        </p:nvSpPr>
        <p:spPr>
          <a:xfrm>
            <a:off x="9906000" y="6356350"/>
            <a:ext cx="1447800" cy="365125"/>
          </a:xfrm>
        </p:spPr>
        <p:txBody>
          <a:bodyPr rtlCol="0"/>
          <a:lstStyle/>
          <a:p>
            <a:pPr rtl="0"/>
            <a:fld id="{73B850FF-6169-4056-8077-06FFA93A5366}" type="slidenum">
              <a:rPr lang="fi-FI" smtClean="0"/>
              <a:pPr rtl="0"/>
              <a:t>11</a:t>
            </a:fld>
            <a:endParaRPr lang="fi-FI"/>
          </a:p>
        </p:txBody>
      </p:sp>
    </p:spTree>
    <p:extLst>
      <p:ext uri="{BB962C8B-B14F-4D97-AF65-F5344CB8AC3E}">
        <p14:creationId xmlns:p14="http://schemas.microsoft.com/office/powerpoint/2010/main" val="326623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06C0716-5D59-43AE-A330-C9AC7B2CD347}"/>
              </a:ext>
            </a:extLst>
          </p:cNvPr>
          <p:cNvSpPr>
            <a:spLocks noGrp="1"/>
          </p:cNvSpPr>
          <p:nvPr>
            <p:ph type="title"/>
          </p:nvPr>
        </p:nvSpPr>
        <p:spPr>
          <a:xfrm>
            <a:off x="1198182" y="559813"/>
            <a:ext cx="5605358" cy="1664573"/>
          </a:xfrm>
        </p:spPr>
        <p:txBody>
          <a:bodyPr rtlCol="0"/>
          <a:lstStyle/>
          <a:p>
            <a:pPr rtl="0"/>
            <a:r>
              <a:rPr lang="fi-FI" dirty="0"/>
              <a:t>Suostumus tietojen vaihtoon</a:t>
            </a:r>
          </a:p>
        </p:txBody>
      </p:sp>
      <p:sp>
        <p:nvSpPr>
          <p:cNvPr id="7" name="Alaotsikko 6">
            <a:extLst>
              <a:ext uri="{FF2B5EF4-FFF2-40B4-BE49-F238E27FC236}">
                <a16:creationId xmlns:a16="http://schemas.microsoft.com/office/drawing/2014/main" id="{9E6680CE-A768-4BCE-A8EF-EEDE6ABA3F03}"/>
              </a:ext>
            </a:extLst>
          </p:cNvPr>
          <p:cNvSpPr>
            <a:spLocks noGrp="1"/>
          </p:cNvSpPr>
          <p:nvPr>
            <p:ph type="body" sz="quarter" idx="16"/>
          </p:nvPr>
        </p:nvSpPr>
        <p:spPr>
          <a:xfrm>
            <a:off x="838200" y="2384474"/>
            <a:ext cx="5965340" cy="3785763"/>
          </a:xfrm>
        </p:spPr>
        <p:txBody>
          <a:bodyPr rtlCol="0"/>
          <a:lstStyle/>
          <a:p>
            <a:pPr marL="0" indent="0" rtl="0">
              <a:buNone/>
            </a:pPr>
            <a:r>
              <a:rPr lang="fi-FI" sz="2400" dirty="0"/>
              <a:t>Silloin, kun salassapitosäädökset ja lainsäädäntö edellyttävät luvan pyytämistä, työntekijän tulee kertoa asiakkaalle tietojen vaihdon käytännöt ja pyytää asiakkaalta kirjallinen suostumus häntä koskevien tietojen vaihdosta eri viranomaisten ja palvelutuottajien välillä.</a:t>
            </a:r>
          </a:p>
          <a:p>
            <a:pPr marL="0" indent="0" rtl="0">
              <a:buNone/>
            </a:pPr>
            <a:endParaRPr lang="fi-FI" sz="2400" dirty="0"/>
          </a:p>
        </p:txBody>
      </p:sp>
      <p:pic>
        <p:nvPicPr>
          <p:cNvPr id="19" name="Kuvan paikkamerkki 18">
            <a:extLst>
              <a:ext uri="{FF2B5EF4-FFF2-40B4-BE49-F238E27FC236}">
                <a16:creationId xmlns:a16="http://schemas.microsoft.com/office/drawing/2014/main" id="{87124CE7-F971-49E7-B50B-C260A251A8F7}"/>
              </a:ext>
            </a:extLst>
          </p:cNvPr>
          <p:cNvPicPr>
            <a:picLocks noGrp="1" noChangeAspect="1"/>
          </p:cNvPicPr>
          <p:nvPr>
            <p:ph type="pic" sz="quarter" idx="13"/>
          </p:nvPr>
        </p:nvPicPr>
        <p:blipFill rotWithShape="1">
          <a:blip r:embed="rId3"/>
          <a:srcRect/>
          <a:stretch/>
        </p:blipFill>
        <p:spPr>
          <a:xfrm>
            <a:off x="7609398" y="623299"/>
            <a:ext cx="4170430" cy="2650714"/>
          </a:xfrm>
        </p:spPr>
      </p:pic>
      <p:pic>
        <p:nvPicPr>
          <p:cNvPr id="3" name="Kuvan paikkamerkki 2">
            <a:extLst>
              <a:ext uri="{FF2B5EF4-FFF2-40B4-BE49-F238E27FC236}">
                <a16:creationId xmlns:a16="http://schemas.microsoft.com/office/drawing/2014/main" id="{B215DAF7-697E-4013-BCEC-FA9E30C7A9EB}"/>
              </a:ext>
            </a:extLst>
          </p:cNvPr>
          <p:cNvPicPr>
            <a:picLocks noGrp="1" noChangeAspect="1"/>
          </p:cNvPicPr>
          <p:nvPr>
            <p:ph type="pic" sz="quarter" idx="15"/>
          </p:nvPr>
        </p:nvPicPr>
        <p:blipFill rotWithShape="1">
          <a:blip r:embed="rId4"/>
          <a:srcRect t="1538" b="1538"/>
          <a:stretch/>
        </p:blipFill>
        <p:spPr>
          <a:xfrm>
            <a:off x="7609398" y="3503613"/>
            <a:ext cx="4377815" cy="2666624"/>
          </a:xfrm>
        </p:spPr>
      </p:pic>
      <p:sp>
        <p:nvSpPr>
          <p:cNvPr id="15" name="Päivämäärän paikkamerkki 14">
            <a:extLst>
              <a:ext uri="{FF2B5EF4-FFF2-40B4-BE49-F238E27FC236}">
                <a16:creationId xmlns:a16="http://schemas.microsoft.com/office/drawing/2014/main" id="{451E2818-7858-47A9-B0A9-1207A9B5DD44}"/>
              </a:ext>
            </a:extLst>
          </p:cNvPr>
          <p:cNvSpPr>
            <a:spLocks noGrp="1"/>
          </p:cNvSpPr>
          <p:nvPr>
            <p:ph type="dt" sz="half" idx="10"/>
          </p:nvPr>
        </p:nvSpPr>
        <p:spPr>
          <a:xfrm>
            <a:off x="838200" y="6356350"/>
            <a:ext cx="2743200" cy="365125"/>
          </a:xfrm>
        </p:spPr>
        <p:txBody>
          <a:bodyPr rtlCol="0"/>
          <a:lstStyle/>
          <a:p>
            <a:pPr rtl="0"/>
            <a:r>
              <a:rPr lang="fi-FI"/>
              <a:t>2.2.20XX</a:t>
            </a:r>
          </a:p>
        </p:txBody>
      </p:sp>
      <p:sp>
        <p:nvSpPr>
          <p:cNvPr id="16" name="Alatunnisteen paikkamerkki 15">
            <a:extLst>
              <a:ext uri="{FF2B5EF4-FFF2-40B4-BE49-F238E27FC236}">
                <a16:creationId xmlns:a16="http://schemas.microsoft.com/office/drawing/2014/main" id="{7F9C4192-16E2-429C-BFC6-9D878AC8BB6B}"/>
              </a:ext>
            </a:extLst>
          </p:cNvPr>
          <p:cNvSpPr>
            <a:spLocks noGrp="1"/>
          </p:cNvSpPr>
          <p:nvPr>
            <p:ph type="ftr" sz="quarter" idx="11"/>
          </p:nvPr>
        </p:nvSpPr>
        <p:spPr>
          <a:xfrm>
            <a:off x="4038600" y="6356350"/>
            <a:ext cx="4114800" cy="365125"/>
          </a:xfrm>
        </p:spPr>
        <p:txBody>
          <a:bodyPr rtlCol="0"/>
          <a:lstStyle/>
          <a:p>
            <a:pPr rtl="0"/>
            <a:r>
              <a:rPr lang="fi-FI"/>
              <a:t>ESITYKSEN OTSIKKO</a:t>
            </a:r>
          </a:p>
        </p:txBody>
      </p:sp>
      <p:sp>
        <p:nvSpPr>
          <p:cNvPr id="17" name="Dian numeron paikkamerkki 16">
            <a:extLst>
              <a:ext uri="{FF2B5EF4-FFF2-40B4-BE49-F238E27FC236}">
                <a16:creationId xmlns:a16="http://schemas.microsoft.com/office/drawing/2014/main" id="{61DE433B-D5F9-43BE-952C-B08B09FDD667}"/>
              </a:ext>
            </a:extLst>
          </p:cNvPr>
          <p:cNvSpPr>
            <a:spLocks noGrp="1"/>
          </p:cNvSpPr>
          <p:nvPr>
            <p:ph type="sldNum" sz="quarter" idx="12"/>
          </p:nvPr>
        </p:nvSpPr>
        <p:spPr>
          <a:xfrm>
            <a:off x="9906000" y="6356350"/>
            <a:ext cx="1447800" cy="365125"/>
          </a:xfrm>
        </p:spPr>
        <p:txBody>
          <a:bodyPr rtlCol="0"/>
          <a:lstStyle/>
          <a:p>
            <a:pPr rtl="0"/>
            <a:fld id="{73B850FF-6169-4056-8077-06FFA93A5366}" type="slidenum">
              <a:rPr lang="fi-FI" smtClean="0"/>
              <a:pPr rtl="0"/>
              <a:t>12</a:t>
            </a:fld>
            <a:endParaRPr lang="fi-FI"/>
          </a:p>
        </p:txBody>
      </p:sp>
      <p:grpSp>
        <p:nvGrpSpPr>
          <p:cNvPr id="37" name="Oikea alareuna">
            <a:extLst>
              <a:ext uri="{FF2B5EF4-FFF2-40B4-BE49-F238E27FC236}">
                <a16:creationId xmlns:a16="http://schemas.microsoft.com/office/drawing/2014/main" id="{55C8AD2F-5B7B-44EB-AEC6-DB915E954A7A}"/>
              </a:ext>
              <a:ext uri="{C183D7F6-B498-43B3-948B-1728B52AA6E4}">
                <adec:decorative xmlns:adec="http://schemas.microsoft.com/office/drawing/2017/decorative" val="1"/>
              </a:ext>
            </a:extLst>
          </p:cNvPr>
          <p:cNvGrpSpPr/>
          <p:nvPr/>
        </p:nvGrpSpPr>
        <p:grpSpPr>
          <a:xfrm>
            <a:off x="7980400" y="3276601"/>
            <a:ext cx="4211600" cy="3581399"/>
            <a:chOff x="7980400" y="3276601"/>
            <a:chExt cx="4211600" cy="3581399"/>
          </a:xfrm>
        </p:grpSpPr>
        <p:grpSp>
          <p:nvGrpSpPr>
            <p:cNvPr id="47" name="Grafiikka 157">
              <a:extLst>
                <a:ext uri="{FF2B5EF4-FFF2-40B4-BE49-F238E27FC236}">
                  <a16:creationId xmlns:a16="http://schemas.microsoft.com/office/drawing/2014/main" id="{AD2237AA-7A0E-46FE-8C56-65082235ECE7}"/>
                </a:ext>
                <a:ext uri="{C183D7F6-B498-43B3-948B-1728B52AA6E4}">
                  <adec:decorative xmlns:adec="http://schemas.microsoft.com/office/drawing/2017/decorative" val="1"/>
                </a:ext>
              </a:extLst>
            </p:cNvPr>
            <p:cNvGrpSpPr/>
            <p:nvPr/>
          </p:nvGrpSpPr>
          <p:grpSpPr>
            <a:xfrm>
              <a:off x="8662740" y="3276601"/>
              <a:ext cx="3529260" cy="3581399"/>
              <a:chOff x="4114800" y="1423987"/>
              <a:chExt cx="3961542" cy="4007547"/>
            </a:xfrm>
            <a:noFill/>
          </p:grpSpPr>
          <p:sp>
            <p:nvSpPr>
              <p:cNvPr id="49" name="Puolivapaa piirto: Muoto 48">
                <a:extLst>
                  <a:ext uri="{FF2B5EF4-FFF2-40B4-BE49-F238E27FC236}">
                    <a16:creationId xmlns:a16="http://schemas.microsoft.com/office/drawing/2014/main" id="{8189D45D-DFA3-4998-98D1-5D9637BDA9C6}"/>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pPr rtl="0"/>
                <a:endParaRPr lang="fi-FI"/>
              </a:p>
            </p:txBody>
          </p:sp>
          <p:sp>
            <p:nvSpPr>
              <p:cNvPr id="50" name="Puolivapaa piirto: Muoto 49">
                <a:extLst>
                  <a:ext uri="{FF2B5EF4-FFF2-40B4-BE49-F238E27FC236}">
                    <a16:creationId xmlns:a16="http://schemas.microsoft.com/office/drawing/2014/main" id="{4E2B0C16-9511-474C-B3A2-401F66A741E2}"/>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pPr rtl="0"/>
                <a:endParaRPr lang="fi-FI"/>
              </a:p>
            </p:txBody>
          </p:sp>
          <p:sp>
            <p:nvSpPr>
              <p:cNvPr id="51" name="Puolivapaa piirto: Muoto 50">
                <a:extLst>
                  <a:ext uri="{FF2B5EF4-FFF2-40B4-BE49-F238E27FC236}">
                    <a16:creationId xmlns:a16="http://schemas.microsoft.com/office/drawing/2014/main" id="{2D474A2B-3E8D-40C0-98CA-6697FC0EA99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pPr rtl="0"/>
                <a:endParaRPr lang="fi-FI"/>
              </a:p>
            </p:txBody>
          </p:sp>
          <p:sp>
            <p:nvSpPr>
              <p:cNvPr id="52" name="Puolivapaa piirto: Muoto 51">
                <a:extLst>
                  <a:ext uri="{FF2B5EF4-FFF2-40B4-BE49-F238E27FC236}">
                    <a16:creationId xmlns:a16="http://schemas.microsoft.com/office/drawing/2014/main" id="{B7AE6964-2C05-4058-A591-1EF146A33B60}"/>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pPr rtl="0"/>
                <a:endParaRPr lang="fi-FI"/>
              </a:p>
            </p:txBody>
          </p:sp>
          <p:sp>
            <p:nvSpPr>
              <p:cNvPr id="53" name="Puolivapaa piirto: Muoto 52">
                <a:extLst>
                  <a:ext uri="{FF2B5EF4-FFF2-40B4-BE49-F238E27FC236}">
                    <a16:creationId xmlns:a16="http://schemas.microsoft.com/office/drawing/2014/main" id="{33574087-63C5-4183-82FA-AC9A54AA793B}"/>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pPr rtl="0"/>
                <a:endParaRPr lang="fi-FI"/>
              </a:p>
            </p:txBody>
          </p:sp>
          <p:sp>
            <p:nvSpPr>
              <p:cNvPr id="54" name="Puolivapaa piirto: Muoto 53">
                <a:extLst>
                  <a:ext uri="{FF2B5EF4-FFF2-40B4-BE49-F238E27FC236}">
                    <a16:creationId xmlns:a16="http://schemas.microsoft.com/office/drawing/2014/main" id="{BD162D94-709E-4257-90A5-A01CF9FCBA0A}"/>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pPr rtl="0"/>
                <a:endParaRPr lang="fi-FI"/>
              </a:p>
            </p:txBody>
          </p:sp>
          <p:sp>
            <p:nvSpPr>
              <p:cNvPr id="55" name="Puolivapaa piirto: Muoto 54">
                <a:extLst>
                  <a:ext uri="{FF2B5EF4-FFF2-40B4-BE49-F238E27FC236}">
                    <a16:creationId xmlns:a16="http://schemas.microsoft.com/office/drawing/2014/main" id="{B07825EA-21C0-423A-A0C9-9B747B200F06}"/>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pPr rtl="0"/>
                <a:endParaRPr lang="fi-FI"/>
              </a:p>
            </p:txBody>
          </p:sp>
        </p:grpSp>
        <p:sp>
          <p:nvSpPr>
            <p:cNvPr id="48" name="Puolivapaa piirto: Muoto 47">
              <a:extLst>
                <a:ext uri="{FF2B5EF4-FFF2-40B4-BE49-F238E27FC236}">
                  <a16:creationId xmlns:a16="http://schemas.microsoft.com/office/drawing/2014/main" id="{9DD04C10-BC2D-45BD-BB64-35E600DDD78D}"/>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i-FI"/>
            </a:p>
          </p:txBody>
        </p:sp>
      </p:grpSp>
    </p:spTree>
    <p:extLst>
      <p:ext uri="{BB962C8B-B14F-4D97-AF65-F5344CB8AC3E}">
        <p14:creationId xmlns:p14="http://schemas.microsoft.com/office/powerpoint/2010/main" val="39168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02C7D812-0771-4D00-92C7-CB0E83EE75A5}"/>
              </a:ext>
            </a:extLst>
          </p:cNvPr>
          <p:cNvSpPr>
            <a:spLocks noGrp="1"/>
          </p:cNvSpPr>
          <p:nvPr>
            <p:ph type="title"/>
          </p:nvPr>
        </p:nvSpPr>
        <p:spPr>
          <a:xfrm>
            <a:off x="90779" y="281518"/>
            <a:ext cx="8062621" cy="1664573"/>
          </a:xfrm>
        </p:spPr>
        <p:txBody>
          <a:bodyPr rtlCol="0"/>
          <a:lstStyle/>
          <a:p>
            <a:pPr indent="-457200" rtl="0">
              <a:spcBef>
                <a:spcPts val="0"/>
              </a:spcBef>
            </a:pPr>
            <a:r>
              <a:rPr lang="fi-FI" dirty="0"/>
              <a:t>Yhdistykset</a:t>
            </a:r>
          </a:p>
        </p:txBody>
      </p:sp>
      <p:sp>
        <p:nvSpPr>
          <p:cNvPr id="13" name="Sisällön paikkamerkki 12">
            <a:extLst>
              <a:ext uri="{FF2B5EF4-FFF2-40B4-BE49-F238E27FC236}">
                <a16:creationId xmlns:a16="http://schemas.microsoft.com/office/drawing/2014/main" id="{02338824-BECA-4FA6-8497-F1FDE9B960EF}"/>
              </a:ext>
            </a:extLst>
          </p:cNvPr>
          <p:cNvSpPr>
            <a:spLocks noGrp="1"/>
          </p:cNvSpPr>
          <p:nvPr>
            <p:ph idx="1"/>
          </p:nvPr>
        </p:nvSpPr>
        <p:spPr>
          <a:xfrm>
            <a:off x="550863" y="1630017"/>
            <a:ext cx="5622381" cy="4726333"/>
          </a:xfrm>
        </p:spPr>
        <p:txBody>
          <a:bodyPr rtlCol="0">
            <a:normAutofit fontScale="92500"/>
          </a:bodyPr>
          <a:lstStyle/>
          <a:p>
            <a:pPr marL="285750" indent="-285750" rtl="0">
              <a:buFontTx/>
              <a:buChar char="-"/>
            </a:pPr>
            <a:r>
              <a:rPr lang="fi-FI" dirty="0"/>
              <a:t>Yhdistyksen jäsenillä on oikeus tutustua niihin tietoihin, jotka yhdistyslain mukaan on merkittävä jäsenluetteloon. </a:t>
            </a:r>
          </a:p>
          <a:p>
            <a:pPr marL="285750" indent="-285750" rtl="0">
              <a:buFontTx/>
              <a:buChar char="-"/>
            </a:pPr>
            <a:r>
              <a:rPr lang="fi-FI" dirty="0"/>
              <a:t>Näitä tietoja ovat jäsenen nimi ja kotipaikka. </a:t>
            </a:r>
          </a:p>
          <a:p>
            <a:pPr marL="285750" indent="-285750" rtl="0">
              <a:buFontTx/>
              <a:buChar char="-"/>
            </a:pPr>
            <a:r>
              <a:rPr lang="fi-FI" dirty="0"/>
              <a:t>Yhdistys itse tai sen jäsen ei voi kieltää sitä, että toinen jäsen tutustuu näihin tietoihin.</a:t>
            </a:r>
          </a:p>
          <a:p>
            <a:pPr marL="285750" indent="-285750" rtl="0">
              <a:buFontTx/>
              <a:buChar char="-"/>
            </a:pPr>
            <a:r>
              <a:rPr lang="fi-FI" dirty="0"/>
              <a:t>Tietojensaantioikeus on vain jäsenillä. Esimerkiksi ammattiosaston jäsen voi tutustua vain oman ammattiosastonsa jäsentietoihin; samaan kattojärjestöön kuuluminen ei tuo katseluoikeutta. </a:t>
            </a:r>
          </a:p>
          <a:p>
            <a:pPr marL="285750" indent="-285750" rtl="0">
              <a:buFontTx/>
              <a:buChar char="-"/>
            </a:pPr>
            <a:r>
              <a:rPr lang="fi-FI" dirty="0"/>
              <a:t>Yhdistyksen on varmistuttava siitä, että tietoja pyytävä on yhdistyksen jäsen.</a:t>
            </a:r>
          </a:p>
          <a:p>
            <a:pPr marL="285750" indent="-285750" rtl="0">
              <a:buFontTx/>
              <a:buChar char="-"/>
            </a:pPr>
            <a:r>
              <a:rPr lang="fi-FI" dirty="0"/>
              <a:t>Jäsenille on annettava etukäteen tieto siitä, että tietoja annetaan muille jäsenille ja heitä on muutoinkin informoitava henkilötietojen käsittelystä. </a:t>
            </a:r>
          </a:p>
          <a:p>
            <a:pPr marL="285750" indent="-285750" rtl="0">
              <a:buFontTx/>
              <a:buChar char="-"/>
            </a:pPr>
            <a:endParaRPr lang="fi-FI" dirty="0"/>
          </a:p>
        </p:txBody>
      </p:sp>
      <p:pic>
        <p:nvPicPr>
          <p:cNvPr id="26" name="Kuvan paikkamerkki 25">
            <a:extLst>
              <a:ext uri="{FF2B5EF4-FFF2-40B4-BE49-F238E27FC236}">
                <a16:creationId xmlns:a16="http://schemas.microsoft.com/office/drawing/2014/main" id="{BA2BB443-534E-40FE-9FA6-A8C4647FF1B7}"/>
              </a:ext>
            </a:extLst>
          </p:cNvPr>
          <p:cNvPicPr>
            <a:picLocks noGrp="1" noChangeAspect="1"/>
          </p:cNvPicPr>
          <p:nvPr>
            <p:ph type="pic" sz="quarter" idx="13"/>
          </p:nvPr>
        </p:nvPicPr>
        <p:blipFill rotWithShape="1">
          <a:blip r:embed="rId3"/>
          <a:srcRect l="16667" r="16667"/>
          <a:stretch/>
        </p:blipFill>
        <p:spPr>
          <a:xfrm>
            <a:off x="6508749" y="862806"/>
            <a:ext cx="5132388" cy="5132388"/>
          </a:xfrm>
        </p:spPr>
      </p:pic>
      <p:sp>
        <p:nvSpPr>
          <p:cNvPr id="5" name="Päivämäärän paikkamerkki 4">
            <a:extLst>
              <a:ext uri="{FF2B5EF4-FFF2-40B4-BE49-F238E27FC236}">
                <a16:creationId xmlns:a16="http://schemas.microsoft.com/office/drawing/2014/main" id="{5BDB33AD-D6DF-4C4B-B702-F6B80BA57336}"/>
              </a:ext>
            </a:extLst>
          </p:cNvPr>
          <p:cNvSpPr>
            <a:spLocks noGrp="1"/>
          </p:cNvSpPr>
          <p:nvPr>
            <p:ph type="dt" sz="half" idx="10"/>
          </p:nvPr>
        </p:nvSpPr>
        <p:spPr>
          <a:xfrm>
            <a:off x="838200" y="6356350"/>
            <a:ext cx="2743200" cy="365125"/>
          </a:xfrm>
        </p:spPr>
        <p:txBody>
          <a:bodyPr rtlCol="0"/>
          <a:lstStyle/>
          <a:p>
            <a:pPr rtl="0"/>
            <a:r>
              <a:rPr lang="fi-FI"/>
              <a:t>2.2.20XX</a:t>
            </a:r>
          </a:p>
        </p:txBody>
      </p:sp>
      <p:sp>
        <p:nvSpPr>
          <p:cNvPr id="6" name="Alatunnisteen paikkamerkki 5">
            <a:extLst>
              <a:ext uri="{FF2B5EF4-FFF2-40B4-BE49-F238E27FC236}">
                <a16:creationId xmlns:a16="http://schemas.microsoft.com/office/drawing/2014/main" id="{E8CCD21D-4248-452B-8F33-0CCBF2C50FEE}"/>
              </a:ext>
            </a:extLst>
          </p:cNvPr>
          <p:cNvSpPr>
            <a:spLocks noGrp="1"/>
          </p:cNvSpPr>
          <p:nvPr>
            <p:ph type="ftr" sz="quarter" idx="11"/>
          </p:nvPr>
        </p:nvSpPr>
        <p:spPr>
          <a:xfrm>
            <a:off x="4038600" y="6356350"/>
            <a:ext cx="4114800" cy="365125"/>
          </a:xfrm>
        </p:spPr>
        <p:txBody>
          <a:bodyPr rtlCol="0"/>
          <a:lstStyle/>
          <a:p>
            <a:pPr rtl="0"/>
            <a:r>
              <a:rPr lang="fi-FI"/>
              <a:t>ESITYKSEN OTSIKKO</a:t>
            </a:r>
          </a:p>
        </p:txBody>
      </p:sp>
      <p:sp>
        <p:nvSpPr>
          <p:cNvPr id="7" name="Dian numeron paikkamerkki 6">
            <a:extLst>
              <a:ext uri="{FF2B5EF4-FFF2-40B4-BE49-F238E27FC236}">
                <a16:creationId xmlns:a16="http://schemas.microsoft.com/office/drawing/2014/main" id="{00959A09-3D6B-4D8D-AB3E-BB106DC088E2}"/>
              </a:ext>
            </a:extLst>
          </p:cNvPr>
          <p:cNvSpPr>
            <a:spLocks noGrp="1"/>
          </p:cNvSpPr>
          <p:nvPr>
            <p:ph type="sldNum" sz="quarter" idx="12"/>
          </p:nvPr>
        </p:nvSpPr>
        <p:spPr>
          <a:xfrm>
            <a:off x="9906000" y="6356350"/>
            <a:ext cx="1447800" cy="365125"/>
          </a:xfrm>
        </p:spPr>
        <p:txBody>
          <a:bodyPr rtlCol="0"/>
          <a:lstStyle/>
          <a:p>
            <a:pPr rtl="0"/>
            <a:fld id="{73B850FF-6169-4056-8077-06FFA93A5366}" type="slidenum">
              <a:rPr lang="fi-FI" smtClean="0"/>
              <a:pPr rtl="0"/>
              <a:t>13</a:t>
            </a:fld>
            <a:endParaRPr lang="fi-FI"/>
          </a:p>
        </p:txBody>
      </p:sp>
    </p:spTree>
    <p:extLst>
      <p:ext uri="{BB962C8B-B14F-4D97-AF65-F5344CB8AC3E}">
        <p14:creationId xmlns:p14="http://schemas.microsoft.com/office/powerpoint/2010/main" val="246381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405CB6-E572-4082-8E5A-32D3B127851E}"/>
              </a:ext>
            </a:extLst>
          </p:cNvPr>
          <p:cNvSpPr>
            <a:spLocks noGrp="1"/>
          </p:cNvSpPr>
          <p:nvPr>
            <p:ph type="title"/>
          </p:nvPr>
        </p:nvSpPr>
        <p:spPr/>
        <p:txBody>
          <a:bodyPr/>
          <a:lstStyle/>
          <a:p>
            <a:r>
              <a:rPr lang="fi-FI" dirty="0"/>
              <a:t>Erimerkki koulusta</a:t>
            </a:r>
          </a:p>
        </p:txBody>
      </p:sp>
      <p:sp>
        <p:nvSpPr>
          <p:cNvPr id="3" name="Päivämäärän paikkamerkki 2">
            <a:extLst>
              <a:ext uri="{FF2B5EF4-FFF2-40B4-BE49-F238E27FC236}">
                <a16:creationId xmlns:a16="http://schemas.microsoft.com/office/drawing/2014/main" id="{898D8D83-64F3-46AF-85E7-4480336CE62B}"/>
              </a:ext>
            </a:extLst>
          </p:cNvPr>
          <p:cNvSpPr>
            <a:spLocks noGrp="1"/>
          </p:cNvSpPr>
          <p:nvPr>
            <p:ph type="dt" sz="half" idx="10"/>
          </p:nvPr>
        </p:nvSpPr>
        <p:spPr/>
        <p:txBody>
          <a:bodyPr/>
          <a:lstStyle/>
          <a:p>
            <a:pPr rtl="0"/>
            <a:r>
              <a:rPr lang="fi-FI" noProof="0"/>
              <a:t>2.2.20XX</a:t>
            </a:r>
          </a:p>
        </p:txBody>
      </p:sp>
      <p:sp>
        <p:nvSpPr>
          <p:cNvPr id="4" name="Alatunnisteen paikkamerkki 3">
            <a:extLst>
              <a:ext uri="{FF2B5EF4-FFF2-40B4-BE49-F238E27FC236}">
                <a16:creationId xmlns:a16="http://schemas.microsoft.com/office/drawing/2014/main" id="{DBCE21F1-F0A6-404E-A2A1-916D10403560}"/>
              </a:ext>
            </a:extLst>
          </p:cNvPr>
          <p:cNvSpPr>
            <a:spLocks noGrp="1"/>
          </p:cNvSpPr>
          <p:nvPr>
            <p:ph type="ftr" sz="quarter" idx="11"/>
          </p:nvPr>
        </p:nvSpPr>
        <p:spPr/>
        <p:txBody>
          <a:bodyPr/>
          <a:lstStyle/>
          <a:p>
            <a:pPr rtl="0"/>
            <a:r>
              <a:rPr lang="fi-FI" noProof="0"/>
              <a:t>ESITYKSEN OTSIKKO</a:t>
            </a:r>
          </a:p>
        </p:txBody>
      </p:sp>
      <p:sp>
        <p:nvSpPr>
          <p:cNvPr id="5" name="Dian numeron paikkamerkki 4">
            <a:extLst>
              <a:ext uri="{FF2B5EF4-FFF2-40B4-BE49-F238E27FC236}">
                <a16:creationId xmlns:a16="http://schemas.microsoft.com/office/drawing/2014/main" id="{F7AB3155-DB06-415C-B800-B105312CAC12}"/>
              </a:ext>
            </a:extLst>
          </p:cNvPr>
          <p:cNvSpPr>
            <a:spLocks noGrp="1"/>
          </p:cNvSpPr>
          <p:nvPr>
            <p:ph type="sldNum" sz="quarter" idx="12"/>
          </p:nvPr>
        </p:nvSpPr>
        <p:spPr/>
        <p:txBody>
          <a:bodyPr/>
          <a:lstStyle/>
          <a:p>
            <a:pPr rtl="0"/>
            <a:fld id="{73B850FF-6169-4056-8077-06FFA93A5366}" type="slidenum">
              <a:rPr lang="fi-FI" noProof="0" smtClean="0"/>
              <a:pPr rtl="0"/>
              <a:t>14</a:t>
            </a:fld>
            <a:endParaRPr lang="fi-FI" noProof="0"/>
          </a:p>
        </p:txBody>
      </p:sp>
      <p:sp>
        <p:nvSpPr>
          <p:cNvPr id="6" name="Sisällön paikkamerkki 5">
            <a:extLst>
              <a:ext uri="{FF2B5EF4-FFF2-40B4-BE49-F238E27FC236}">
                <a16:creationId xmlns:a16="http://schemas.microsoft.com/office/drawing/2014/main" id="{6818AC03-D3C6-42A5-90FD-4F553E612BF6}"/>
              </a:ext>
            </a:extLst>
          </p:cNvPr>
          <p:cNvSpPr>
            <a:spLocks noGrp="1"/>
          </p:cNvSpPr>
          <p:nvPr>
            <p:ph sz="quarter" idx="13"/>
          </p:nvPr>
        </p:nvSpPr>
        <p:spPr>
          <a:xfrm>
            <a:off x="1860550" y="2055813"/>
            <a:ext cx="8662988" cy="4802187"/>
          </a:xfrm>
        </p:spPr>
        <p:txBody>
          <a:bodyPr/>
          <a:lstStyle/>
          <a:p>
            <a:r>
              <a:rPr lang="fi-FI" sz="1800" dirty="0"/>
              <a:t>Esimerkki: Koululainen Ylermi Älykkö oli joutunut kateellisena seuraamaan toverinsa menestystä koulussa. Abiturienttikeväänä hän halusi nähdä toverinsa viimevuotisen todistuksen koulun kansliassa sekä oman ja toverinsa edellisellä viikolla suorittaman matematiikan kokeen. Heti ylioppilaskirjoitusten jälkeen hän halusi tietää, kuka arvostelee heidän koulunsa matematiikan ylioppilaskirjoituksen, ja nähdä arvostelijan arvostelemat omat ja toverin matematiikan koevastaukset. </a:t>
            </a:r>
          </a:p>
          <a:p>
            <a:r>
              <a:rPr lang="fi-FI" sz="1800" dirty="0"/>
              <a:t>Ylermi meni pääsykokeisiin, joissa käytettiin tehtäväpankin tehtäviä. Myöhemmin hän ja hänen kummitätinsä halusivat erikseen saada jäljennöksen pääsykoevastauksista, joista myös tehtävät kävivät selville.</a:t>
            </a:r>
          </a:p>
          <a:p>
            <a:endParaRPr lang="fi-FI" sz="1800" dirty="0"/>
          </a:p>
          <a:p>
            <a:endParaRPr lang="fi-FI" sz="1800" dirty="0"/>
          </a:p>
          <a:p>
            <a:r>
              <a:rPr lang="fi-FI" sz="1800" dirty="0">
                <a:hlinkClick r:id="rId2"/>
              </a:rPr>
              <a:t>https://www.oph.fi/sites/default/files/documents/julkisuus_ja_tiedonhallinta_opetustoimessa.pdf</a:t>
            </a:r>
            <a:r>
              <a:rPr lang="fi-FI" sz="1800" dirty="0"/>
              <a:t> </a:t>
            </a:r>
          </a:p>
        </p:txBody>
      </p:sp>
    </p:spTree>
    <p:extLst>
      <p:ext uri="{BB962C8B-B14F-4D97-AF65-F5344CB8AC3E}">
        <p14:creationId xmlns:p14="http://schemas.microsoft.com/office/powerpoint/2010/main" val="4060623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5F31D1-B75E-48B3-82D0-BDF1C7B62A4C}"/>
              </a:ext>
            </a:extLst>
          </p:cNvPr>
          <p:cNvSpPr>
            <a:spLocks noGrp="1"/>
          </p:cNvSpPr>
          <p:nvPr>
            <p:ph type="title"/>
          </p:nvPr>
        </p:nvSpPr>
        <p:spPr/>
        <p:txBody>
          <a:bodyPr/>
          <a:lstStyle/>
          <a:p>
            <a:r>
              <a:rPr lang="fi-FI" dirty="0"/>
              <a:t>RATKAISU</a:t>
            </a:r>
          </a:p>
        </p:txBody>
      </p:sp>
      <p:sp>
        <p:nvSpPr>
          <p:cNvPr id="3" name="Päivämäärän paikkamerkki 2">
            <a:extLst>
              <a:ext uri="{FF2B5EF4-FFF2-40B4-BE49-F238E27FC236}">
                <a16:creationId xmlns:a16="http://schemas.microsoft.com/office/drawing/2014/main" id="{D9F4D69A-745C-4853-A16E-523EF3CC0171}"/>
              </a:ext>
            </a:extLst>
          </p:cNvPr>
          <p:cNvSpPr>
            <a:spLocks noGrp="1"/>
          </p:cNvSpPr>
          <p:nvPr>
            <p:ph type="dt" sz="half" idx="10"/>
          </p:nvPr>
        </p:nvSpPr>
        <p:spPr/>
        <p:txBody>
          <a:bodyPr/>
          <a:lstStyle/>
          <a:p>
            <a:pPr rtl="0"/>
            <a:r>
              <a:rPr lang="fi-FI" noProof="0"/>
              <a:t>2.2.20XX</a:t>
            </a:r>
          </a:p>
        </p:txBody>
      </p:sp>
      <p:sp>
        <p:nvSpPr>
          <p:cNvPr id="4" name="Alatunnisteen paikkamerkki 3">
            <a:extLst>
              <a:ext uri="{FF2B5EF4-FFF2-40B4-BE49-F238E27FC236}">
                <a16:creationId xmlns:a16="http://schemas.microsoft.com/office/drawing/2014/main" id="{4091F5C0-97BC-4B3C-8FF7-CBB18A11B539}"/>
              </a:ext>
            </a:extLst>
          </p:cNvPr>
          <p:cNvSpPr>
            <a:spLocks noGrp="1"/>
          </p:cNvSpPr>
          <p:nvPr>
            <p:ph type="ftr" sz="quarter" idx="11"/>
          </p:nvPr>
        </p:nvSpPr>
        <p:spPr/>
        <p:txBody>
          <a:bodyPr/>
          <a:lstStyle/>
          <a:p>
            <a:pPr rtl="0"/>
            <a:r>
              <a:rPr lang="fi-FI" noProof="0"/>
              <a:t>ESITYKSEN OTSIKKO</a:t>
            </a:r>
          </a:p>
        </p:txBody>
      </p:sp>
      <p:sp>
        <p:nvSpPr>
          <p:cNvPr id="5" name="Dian numeron paikkamerkki 4">
            <a:extLst>
              <a:ext uri="{FF2B5EF4-FFF2-40B4-BE49-F238E27FC236}">
                <a16:creationId xmlns:a16="http://schemas.microsoft.com/office/drawing/2014/main" id="{C9A94345-0519-47CC-9709-AC8D36F6AF98}"/>
              </a:ext>
            </a:extLst>
          </p:cNvPr>
          <p:cNvSpPr>
            <a:spLocks noGrp="1"/>
          </p:cNvSpPr>
          <p:nvPr>
            <p:ph type="sldNum" sz="quarter" idx="12"/>
          </p:nvPr>
        </p:nvSpPr>
        <p:spPr/>
        <p:txBody>
          <a:bodyPr/>
          <a:lstStyle/>
          <a:p>
            <a:pPr rtl="0"/>
            <a:fld id="{73B850FF-6169-4056-8077-06FFA93A5366}" type="slidenum">
              <a:rPr lang="fi-FI" noProof="0" smtClean="0"/>
              <a:pPr rtl="0"/>
              <a:t>15</a:t>
            </a:fld>
            <a:endParaRPr lang="fi-FI" noProof="0"/>
          </a:p>
        </p:txBody>
      </p:sp>
      <p:sp>
        <p:nvSpPr>
          <p:cNvPr id="6" name="Sisällön paikkamerkki 5">
            <a:extLst>
              <a:ext uri="{FF2B5EF4-FFF2-40B4-BE49-F238E27FC236}">
                <a16:creationId xmlns:a16="http://schemas.microsoft.com/office/drawing/2014/main" id="{28874AFC-1B6B-4EE8-BA6B-3F561E72D0E9}"/>
              </a:ext>
            </a:extLst>
          </p:cNvPr>
          <p:cNvSpPr>
            <a:spLocks noGrp="1"/>
          </p:cNvSpPr>
          <p:nvPr>
            <p:ph sz="quarter" idx="13"/>
          </p:nvPr>
        </p:nvSpPr>
        <p:spPr>
          <a:xfrm>
            <a:off x="535372" y="1661823"/>
            <a:ext cx="11447244" cy="4913906"/>
          </a:xfrm>
        </p:spPr>
        <p:txBody>
          <a:bodyPr/>
          <a:lstStyle/>
          <a:p>
            <a:pPr>
              <a:spcBef>
                <a:spcPts val="0"/>
              </a:spcBef>
            </a:pPr>
            <a:r>
              <a:rPr lang="fi-FI" sz="1800" dirty="0"/>
              <a:t>Numerotodistukset ovat julkisia asiakirjoja, koska niitä ei ole julkisuuslain 24 §:ssä eikä missään muuallakaan laissa säädetty salaisiksi, joten Ylermillä oli oikeus nähdä toverin todistus. </a:t>
            </a:r>
          </a:p>
          <a:p>
            <a:pPr>
              <a:spcBef>
                <a:spcPts val="0"/>
              </a:spcBef>
            </a:pPr>
            <a:endParaRPr lang="fi-FI" sz="1800" dirty="0"/>
          </a:p>
          <a:p>
            <a:pPr>
              <a:spcBef>
                <a:spcPts val="0"/>
              </a:spcBef>
            </a:pPr>
            <a:r>
              <a:rPr lang="fi-FI" sz="1800" dirty="0"/>
              <a:t>Oppilaan koesuoritukset (24 §:n 30 kohta) ovat ulkopuolisilta salassa pidettäviä, joten toverin matematiikan kokeesta hänellä ei ole oikeutta saada tietoa ilman toverin suostumusta, omastaan kyllä. Sen sijaan toverin saama koenumero on julkinen. </a:t>
            </a:r>
          </a:p>
          <a:p>
            <a:pPr>
              <a:spcBef>
                <a:spcPts val="0"/>
              </a:spcBef>
            </a:pPr>
            <a:endParaRPr lang="fi-FI" sz="1800" dirty="0"/>
          </a:p>
          <a:p>
            <a:pPr>
              <a:spcBef>
                <a:spcPts val="0"/>
              </a:spcBef>
            </a:pPr>
            <a:r>
              <a:rPr lang="fi-FI" sz="1800" dirty="0"/>
              <a:t>Omasta ylioppilastutkinnon vastauksestaan ja tarkastajan henkilöllisyydestä Ylermi saa tiedon vasta ylioppilastutkintolautakunnan suoritettua  lopullisen arvostelun, toverin vastauksesta ei silloinkaan (11 §:n 2 momentti 3 kohta ja 24 §:n 30 kohta). Jos on käytetty tehtäväpankin tehtäviä, tiedon antaminen niistä ulkopuolisille vaarantaisi todennäköisesti kokeen käyttämisen vastaisuudessa, joten kummitädille ei anneta tehtäviä (24 §:n 22 kohta) eikä vastauksia (24 §:n 30 kohta). Sen sijaan pyrkijällä itsellään on oikeus saada vastaukset tehtävineen nähdäkseen ja jäljennökset niistä, ellei löydy 11 §:ssä mainittuja perusteita rajoittaa tiedonsaantia. Pyrkijän on pidettävä saamansa tiedot salassa (julkisuuslain 23 §:n 2 momentti). Ylermi ei voi näyttää niitä kummitädillekään.</a:t>
            </a:r>
          </a:p>
        </p:txBody>
      </p:sp>
    </p:spTree>
    <p:extLst>
      <p:ext uri="{BB962C8B-B14F-4D97-AF65-F5344CB8AC3E}">
        <p14:creationId xmlns:p14="http://schemas.microsoft.com/office/powerpoint/2010/main" val="3500061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D66EBC-5FBF-4005-B9F6-4AEB3108A337}"/>
              </a:ext>
            </a:extLst>
          </p:cNvPr>
          <p:cNvSpPr>
            <a:spLocks noGrp="1"/>
          </p:cNvSpPr>
          <p:nvPr>
            <p:ph type="title"/>
          </p:nvPr>
        </p:nvSpPr>
        <p:spPr/>
        <p:txBody>
          <a:bodyPr/>
          <a:lstStyle/>
          <a:p>
            <a:r>
              <a:rPr lang="fi-FI" dirty="0"/>
              <a:t>LÄHTEET</a:t>
            </a:r>
          </a:p>
        </p:txBody>
      </p:sp>
      <p:sp>
        <p:nvSpPr>
          <p:cNvPr id="3" name="Päivämäärän paikkamerkki 2">
            <a:extLst>
              <a:ext uri="{FF2B5EF4-FFF2-40B4-BE49-F238E27FC236}">
                <a16:creationId xmlns:a16="http://schemas.microsoft.com/office/drawing/2014/main" id="{65D9C363-1DAD-41BD-9EDE-E5EA18B64A4D}"/>
              </a:ext>
            </a:extLst>
          </p:cNvPr>
          <p:cNvSpPr>
            <a:spLocks noGrp="1"/>
          </p:cNvSpPr>
          <p:nvPr>
            <p:ph type="dt" sz="half" idx="10"/>
          </p:nvPr>
        </p:nvSpPr>
        <p:spPr/>
        <p:txBody>
          <a:bodyPr/>
          <a:lstStyle/>
          <a:p>
            <a:pPr rtl="0"/>
            <a:r>
              <a:rPr lang="fi-FI" noProof="0"/>
              <a:t>2.2.20XX</a:t>
            </a:r>
          </a:p>
        </p:txBody>
      </p:sp>
      <p:sp>
        <p:nvSpPr>
          <p:cNvPr id="4" name="Alatunnisteen paikkamerkki 3">
            <a:extLst>
              <a:ext uri="{FF2B5EF4-FFF2-40B4-BE49-F238E27FC236}">
                <a16:creationId xmlns:a16="http://schemas.microsoft.com/office/drawing/2014/main" id="{83C0EB5C-8835-497D-B3F0-BFD50D9D15D2}"/>
              </a:ext>
            </a:extLst>
          </p:cNvPr>
          <p:cNvSpPr>
            <a:spLocks noGrp="1"/>
          </p:cNvSpPr>
          <p:nvPr>
            <p:ph type="ftr" sz="quarter" idx="11"/>
          </p:nvPr>
        </p:nvSpPr>
        <p:spPr/>
        <p:txBody>
          <a:bodyPr/>
          <a:lstStyle/>
          <a:p>
            <a:pPr rtl="0"/>
            <a:r>
              <a:rPr lang="fi-FI" noProof="0"/>
              <a:t>ESITYKSEN OTSIKKO</a:t>
            </a:r>
          </a:p>
        </p:txBody>
      </p:sp>
      <p:sp>
        <p:nvSpPr>
          <p:cNvPr id="5" name="Dian numeron paikkamerkki 4">
            <a:extLst>
              <a:ext uri="{FF2B5EF4-FFF2-40B4-BE49-F238E27FC236}">
                <a16:creationId xmlns:a16="http://schemas.microsoft.com/office/drawing/2014/main" id="{615E8B8E-0EEC-41EF-804E-C9DF90F4B517}"/>
              </a:ext>
            </a:extLst>
          </p:cNvPr>
          <p:cNvSpPr>
            <a:spLocks noGrp="1"/>
          </p:cNvSpPr>
          <p:nvPr>
            <p:ph type="sldNum" sz="quarter" idx="12"/>
          </p:nvPr>
        </p:nvSpPr>
        <p:spPr/>
        <p:txBody>
          <a:bodyPr/>
          <a:lstStyle/>
          <a:p>
            <a:pPr rtl="0"/>
            <a:fld id="{73B850FF-6169-4056-8077-06FFA93A5366}" type="slidenum">
              <a:rPr lang="fi-FI" noProof="0" smtClean="0"/>
              <a:pPr rtl="0"/>
              <a:t>16</a:t>
            </a:fld>
            <a:endParaRPr lang="fi-FI" noProof="0"/>
          </a:p>
        </p:txBody>
      </p:sp>
      <p:sp>
        <p:nvSpPr>
          <p:cNvPr id="6" name="Sisällön paikkamerkki 5">
            <a:extLst>
              <a:ext uri="{FF2B5EF4-FFF2-40B4-BE49-F238E27FC236}">
                <a16:creationId xmlns:a16="http://schemas.microsoft.com/office/drawing/2014/main" id="{5CCC3FCB-E8F5-4289-964F-A467FAF3C179}"/>
              </a:ext>
            </a:extLst>
          </p:cNvPr>
          <p:cNvSpPr>
            <a:spLocks noGrp="1"/>
          </p:cNvSpPr>
          <p:nvPr>
            <p:ph sz="quarter" idx="13"/>
          </p:nvPr>
        </p:nvSpPr>
        <p:spPr/>
        <p:txBody>
          <a:bodyPr/>
          <a:lstStyle/>
          <a:p>
            <a:r>
              <a:rPr lang="fi-FI" dirty="0"/>
              <a:t>Finlex.fi</a:t>
            </a:r>
          </a:p>
          <a:p>
            <a:r>
              <a:rPr lang="fi-FI" dirty="0"/>
              <a:t>Tietosuoja.fi</a:t>
            </a:r>
          </a:p>
          <a:p>
            <a:r>
              <a:rPr lang="fi-FI"/>
              <a:t>Oph.fi</a:t>
            </a:r>
            <a:endParaRPr lang="fi-FI" dirty="0"/>
          </a:p>
        </p:txBody>
      </p:sp>
    </p:spTree>
    <p:extLst>
      <p:ext uri="{BB962C8B-B14F-4D97-AF65-F5344CB8AC3E}">
        <p14:creationId xmlns:p14="http://schemas.microsoft.com/office/powerpoint/2010/main" val="61882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A695F4A-DF28-100F-C546-6544B2ABC6CC}"/>
              </a:ext>
            </a:extLst>
          </p:cNvPr>
          <p:cNvSpPr>
            <a:spLocks noGrp="1"/>
          </p:cNvSpPr>
          <p:nvPr>
            <p:ph type="ctrTitle"/>
          </p:nvPr>
        </p:nvSpPr>
        <p:spPr/>
        <p:txBody>
          <a:bodyPr/>
          <a:lstStyle/>
          <a:p>
            <a:r>
              <a:rPr lang="fi-FI" dirty="0"/>
              <a:t>Ammattitaitovaatimus</a:t>
            </a:r>
          </a:p>
        </p:txBody>
      </p:sp>
      <p:sp>
        <p:nvSpPr>
          <p:cNvPr id="4" name="Alaotsikko 3">
            <a:extLst>
              <a:ext uri="{FF2B5EF4-FFF2-40B4-BE49-F238E27FC236}">
                <a16:creationId xmlns:a16="http://schemas.microsoft.com/office/drawing/2014/main" id="{F332A6FF-4C34-0267-5304-FD858D4786AF}"/>
              </a:ext>
            </a:extLst>
          </p:cNvPr>
          <p:cNvSpPr>
            <a:spLocks noGrp="1"/>
          </p:cNvSpPr>
          <p:nvPr>
            <p:ph type="subTitle" idx="1"/>
          </p:nvPr>
        </p:nvSpPr>
        <p:spPr>
          <a:xfrm>
            <a:off x="996275" y="2305274"/>
            <a:ext cx="10270775" cy="3512098"/>
          </a:xfrm>
        </p:spPr>
        <p:txBody>
          <a:bodyPr/>
          <a:lstStyle/>
          <a:p>
            <a:r>
              <a:rPr lang="fi-FI" dirty="0"/>
              <a:t>K5: </a:t>
            </a:r>
          </a:p>
          <a:p>
            <a:pPr marL="342900" indent="-342900">
              <a:buFont typeface="Arial" panose="020B0604020202020204" pitchFamily="34" charset="0"/>
              <a:buChar char="•"/>
            </a:pPr>
            <a:r>
              <a:rPr lang="fi-FI" dirty="0"/>
              <a:t>Opiskelija kirjoittaa ymmärrettävää, asianmukaista ja ammatillista kieltä</a:t>
            </a:r>
          </a:p>
          <a:p>
            <a:pPr marL="342900" indent="-342900">
              <a:buFont typeface="Arial" panose="020B0604020202020204" pitchFamily="34" charset="0"/>
              <a:buChar char="•"/>
            </a:pPr>
            <a:r>
              <a:rPr lang="fi-FI" dirty="0"/>
              <a:t>Opiskelija kirjaa havainnot työympäristön dokumentointijärjestelmään työpaikan käytänteiden mukaan ja ymmärtää kirjaamisen ja dokumentoinnin merkityksen työssään ja perustelee toimintaansa tiedolla</a:t>
            </a:r>
          </a:p>
        </p:txBody>
      </p:sp>
    </p:spTree>
    <p:extLst>
      <p:ext uri="{BB962C8B-B14F-4D97-AF65-F5344CB8AC3E}">
        <p14:creationId xmlns:p14="http://schemas.microsoft.com/office/powerpoint/2010/main" val="134508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tsikko 77">
            <a:extLst>
              <a:ext uri="{FF2B5EF4-FFF2-40B4-BE49-F238E27FC236}">
                <a16:creationId xmlns:a16="http://schemas.microsoft.com/office/drawing/2014/main" id="{16FF3F7F-0FCE-41C0-AFCB-B82DA0F93C9D}"/>
              </a:ext>
            </a:extLst>
          </p:cNvPr>
          <p:cNvSpPr>
            <a:spLocks noGrp="1"/>
          </p:cNvSpPr>
          <p:nvPr>
            <p:ph type="title"/>
          </p:nvPr>
        </p:nvSpPr>
        <p:spPr>
          <a:xfrm>
            <a:off x="1075531" y="158840"/>
            <a:ext cx="4790032" cy="1598398"/>
          </a:xfrm>
        </p:spPr>
        <p:txBody>
          <a:bodyPr rtlCol="0"/>
          <a:lstStyle/>
          <a:p>
            <a:pPr rtl="0"/>
            <a:r>
              <a:rPr lang="fi-FI" dirty="0"/>
              <a:t>TIETOSUOJA</a:t>
            </a:r>
          </a:p>
        </p:txBody>
      </p:sp>
      <p:sp>
        <p:nvSpPr>
          <p:cNvPr id="21" name="Tekstin paikkamerkki 20">
            <a:extLst>
              <a:ext uri="{FF2B5EF4-FFF2-40B4-BE49-F238E27FC236}">
                <a16:creationId xmlns:a16="http://schemas.microsoft.com/office/drawing/2014/main" id="{12624401-DD7F-41EC-8255-1B883631DF24}"/>
              </a:ext>
            </a:extLst>
          </p:cNvPr>
          <p:cNvSpPr>
            <a:spLocks noGrp="1"/>
          </p:cNvSpPr>
          <p:nvPr>
            <p:ph type="body" sz="quarter" idx="15"/>
          </p:nvPr>
        </p:nvSpPr>
        <p:spPr>
          <a:xfrm>
            <a:off x="7150132" y="23219"/>
            <a:ext cx="4790032" cy="2632256"/>
          </a:xfrm>
        </p:spPr>
        <p:txBody>
          <a:bodyPr rtlCol="0"/>
          <a:lstStyle/>
          <a:p>
            <a:pPr rtl="0"/>
            <a:r>
              <a:rPr lang="fi-FI" dirty="0"/>
              <a:t>Jokaisella on oikeus henkilötietojensa suojaan. Tietosuoja on perusoikeus, joka turvaa rekisteröidyn oikeuksien ja vapauksien toteutumisen henkilötietojen käsittelyssä. Tietosuojan tarkoituksena on osoittaa, milloin ja millä edellytyksillä henkilötietoja voidaan käsitellä.</a:t>
            </a:r>
          </a:p>
        </p:txBody>
      </p:sp>
      <p:pic>
        <p:nvPicPr>
          <p:cNvPr id="12" name="Kuvan paikkamerkki 11">
            <a:extLst>
              <a:ext uri="{FF2B5EF4-FFF2-40B4-BE49-F238E27FC236}">
                <a16:creationId xmlns:a16="http://schemas.microsoft.com/office/drawing/2014/main" id="{9DBD693D-C017-4A81-A541-E61AC5BDB2B7}"/>
              </a:ext>
            </a:extLst>
          </p:cNvPr>
          <p:cNvPicPr>
            <a:picLocks noGrp="1" noChangeAspect="1"/>
          </p:cNvPicPr>
          <p:nvPr>
            <p:ph type="pic" sz="quarter" idx="10"/>
          </p:nvPr>
        </p:nvPicPr>
        <p:blipFill rotWithShape="1">
          <a:blip r:embed="rId3"/>
          <a:srcRect/>
          <a:stretch/>
        </p:blipFill>
        <p:spPr>
          <a:xfrm>
            <a:off x="7214464" y="2655475"/>
            <a:ext cx="4725700" cy="3423671"/>
          </a:xfrm>
        </p:spPr>
      </p:pic>
      <p:sp>
        <p:nvSpPr>
          <p:cNvPr id="2" name="Päivämäärän paikkamerkki 1">
            <a:extLst>
              <a:ext uri="{FF2B5EF4-FFF2-40B4-BE49-F238E27FC236}">
                <a16:creationId xmlns:a16="http://schemas.microsoft.com/office/drawing/2014/main" id="{BF75D855-4F99-4212-ACCC-5FDA1414EA64}"/>
              </a:ext>
            </a:extLst>
          </p:cNvPr>
          <p:cNvSpPr>
            <a:spLocks noGrp="1"/>
          </p:cNvSpPr>
          <p:nvPr>
            <p:ph type="dt" sz="half" idx="11"/>
          </p:nvPr>
        </p:nvSpPr>
        <p:spPr/>
        <p:txBody>
          <a:bodyPr rtlCol="0"/>
          <a:lstStyle/>
          <a:p>
            <a:pPr rtl="0"/>
            <a:r>
              <a:rPr lang="fi-FI"/>
              <a:t>2.2.20XX</a:t>
            </a:r>
          </a:p>
        </p:txBody>
      </p:sp>
      <p:sp>
        <p:nvSpPr>
          <p:cNvPr id="3" name="Alatunnisteen paikkamerkki 2">
            <a:extLst>
              <a:ext uri="{FF2B5EF4-FFF2-40B4-BE49-F238E27FC236}">
                <a16:creationId xmlns:a16="http://schemas.microsoft.com/office/drawing/2014/main" id="{8863152A-251D-42BB-96FE-4F3CC1897A1B}"/>
              </a:ext>
            </a:extLst>
          </p:cNvPr>
          <p:cNvSpPr>
            <a:spLocks noGrp="1"/>
          </p:cNvSpPr>
          <p:nvPr>
            <p:ph type="ftr" sz="quarter" idx="12"/>
          </p:nvPr>
        </p:nvSpPr>
        <p:spPr/>
        <p:txBody>
          <a:bodyPr rtlCol="0"/>
          <a:lstStyle/>
          <a:p>
            <a:pPr rtl="0"/>
            <a:r>
              <a:rPr lang="fi-FI"/>
              <a:t>ESITYKSEN OTSIKKO</a:t>
            </a:r>
          </a:p>
        </p:txBody>
      </p:sp>
      <p:sp>
        <p:nvSpPr>
          <p:cNvPr id="4" name="Dian numeron paikkamerkki 3">
            <a:extLst>
              <a:ext uri="{FF2B5EF4-FFF2-40B4-BE49-F238E27FC236}">
                <a16:creationId xmlns:a16="http://schemas.microsoft.com/office/drawing/2014/main" id="{78232D9B-1ACD-4116-A9A2-21EDA7FA7446}"/>
              </a:ext>
            </a:extLst>
          </p:cNvPr>
          <p:cNvSpPr>
            <a:spLocks noGrp="1"/>
          </p:cNvSpPr>
          <p:nvPr>
            <p:ph type="sldNum" sz="quarter" idx="13"/>
          </p:nvPr>
        </p:nvSpPr>
        <p:spPr/>
        <p:txBody>
          <a:bodyPr rtlCol="0"/>
          <a:lstStyle/>
          <a:p>
            <a:pPr rtl="0"/>
            <a:fld id="{73B850FF-6169-4056-8077-06FFA93A5366}" type="slidenum">
              <a:rPr lang="fi-FI" smtClean="0"/>
              <a:pPr rtl="0"/>
              <a:t>3</a:t>
            </a:fld>
            <a:endParaRPr lang="fi-FI"/>
          </a:p>
        </p:txBody>
      </p:sp>
      <p:sp>
        <p:nvSpPr>
          <p:cNvPr id="5" name="Tekstiruutu 4">
            <a:extLst>
              <a:ext uri="{FF2B5EF4-FFF2-40B4-BE49-F238E27FC236}">
                <a16:creationId xmlns:a16="http://schemas.microsoft.com/office/drawing/2014/main" id="{3A102542-FCFC-4260-81D0-BDECEE1CA305}"/>
              </a:ext>
            </a:extLst>
          </p:cNvPr>
          <p:cNvSpPr txBox="1"/>
          <p:nvPr/>
        </p:nvSpPr>
        <p:spPr>
          <a:xfrm>
            <a:off x="162693" y="1794636"/>
            <a:ext cx="6913968" cy="4247317"/>
          </a:xfrm>
          <a:prstGeom prst="rect">
            <a:avLst/>
          </a:prstGeom>
          <a:noFill/>
        </p:spPr>
        <p:txBody>
          <a:bodyPr wrap="square" rtlCol="0">
            <a:spAutoFit/>
          </a:bodyPr>
          <a:lstStyle/>
          <a:p>
            <a:r>
              <a:rPr lang="fi-FI" b="1" dirty="0"/>
              <a:t>Henkilötietoja</a:t>
            </a:r>
            <a:r>
              <a:rPr lang="fi-FI" dirty="0"/>
              <a:t> ovat kaikki tiedot, jotka liittyvät tunnistettuun tai tunnistettavissa olevaan luonnolliseen henkilöön.</a:t>
            </a:r>
          </a:p>
          <a:p>
            <a:endParaRPr lang="fi-FI" dirty="0"/>
          </a:p>
          <a:p>
            <a:r>
              <a:rPr lang="fi-FI" dirty="0"/>
              <a:t>Henkilötietoja voi olla talletettuna esim. sähköisissä tiedostoissa, tietokannoissa, paperilla tai ääni- tai kuvatallenteella.</a:t>
            </a:r>
          </a:p>
          <a:p>
            <a:endParaRPr lang="fi-FI" dirty="0"/>
          </a:p>
          <a:p>
            <a:r>
              <a:rPr lang="fi-FI" b="1" dirty="0"/>
              <a:t>Rekisteröity</a:t>
            </a:r>
            <a:r>
              <a:rPr lang="fi-FI" dirty="0"/>
              <a:t> on henkilö, jota henkilötieto koskee.</a:t>
            </a:r>
          </a:p>
          <a:p>
            <a:endParaRPr lang="fi-FI" dirty="0"/>
          </a:p>
          <a:p>
            <a:r>
              <a:rPr lang="fi-FI" b="1" dirty="0"/>
              <a:t>Rekisterinpitäjäksi </a:t>
            </a:r>
            <a:r>
              <a:rPr lang="fi-FI" dirty="0"/>
              <a:t>kutsutaan henkilöä, yritystä, viranomaista tai yhteisöä, joka määrittelee henkilötietojen käsittelyn tarkoitukset ja keinot.</a:t>
            </a:r>
          </a:p>
          <a:p>
            <a:endParaRPr lang="fi-FI" dirty="0"/>
          </a:p>
          <a:p>
            <a:r>
              <a:rPr lang="fi-FI" b="1" dirty="0"/>
              <a:t>Henkilötietojen käsittelijäksi </a:t>
            </a:r>
            <a:r>
              <a:rPr lang="fi-FI" dirty="0"/>
              <a:t>kutsutaan rekisterinpitäjästä ulkopuolista tahoa, joka käsittelee henkilötietoja rekisterinpitäjän lukuun.</a:t>
            </a:r>
          </a:p>
        </p:txBody>
      </p:sp>
    </p:spTree>
    <p:extLst>
      <p:ext uri="{BB962C8B-B14F-4D97-AF65-F5344CB8AC3E}">
        <p14:creationId xmlns:p14="http://schemas.microsoft.com/office/powerpoint/2010/main" val="216947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0D27707A-0D74-4391-B40D-9DA61B878782}"/>
              </a:ext>
            </a:extLst>
          </p:cNvPr>
          <p:cNvSpPr>
            <a:spLocks noGrp="1"/>
          </p:cNvSpPr>
          <p:nvPr>
            <p:ph type="title"/>
          </p:nvPr>
        </p:nvSpPr>
        <p:spPr>
          <a:xfrm>
            <a:off x="1198182" y="559814"/>
            <a:ext cx="9795636" cy="1335662"/>
          </a:xfrm>
        </p:spPr>
        <p:txBody>
          <a:bodyPr rtlCol="0"/>
          <a:lstStyle/>
          <a:p>
            <a:pPr rtl="0"/>
            <a:r>
              <a:rPr lang="fi-FI" dirty="0"/>
              <a:t>Yleiset perusteet salassa pidettävän tiedon antamiseen</a:t>
            </a:r>
          </a:p>
        </p:txBody>
      </p:sp>
      <p:sp>
        <p:nvSpPr>
          <p:cNvPr id="11" name="Tekstin paikkamerkki 10">
            <a:extLst>
              <a:ext uri="{FF2B5EF4-FFF2-40B4-BE49-F238E27FC236}">
                <a16:creationId xmlns:a16="http://schemas.microsoft.com/office/drawing/2014/main" id="{AF0EA84E-37B0-4EF8-97A4-327D8F38CA75}"/>
              </a:ext>
            </a:extLst>
          </p:cNvPr>
          <p:cNvSpPr>
            <a:spLocks noGrp="1"/>
          </p:cNvSpPr>
          <p:nvPr>
            <p:ph type="body" sz="quarter" idx="13"/>
          </p:nvPr>
        </p:nvSpPr>
        <p:spPr>
          <a:xfrm>
            <a:off x="1195388" y="2059388"/>
            <a:ext cx="4756714" cy="938253"/>
          </a:xfrm>
        </p:spPr>
        <p:txBody>
          <a:bodyPr rtlCol="0"/>
          <a:lstStyle/>
          <a:p>
            <a:pPr rtl="0"/>
            <a:r>
              <a:rPr lang="fi-FI" sz="1600" dirty="0"/>
              <a:t>Viranomainen voi antaa salassa pidettävästä viranomaisen asiakirjasta tiedon, jos:</a:t>
            </a:r>
          </a:p>
        </p:txBody>
      </p:sp>
      <p:sp>
        <p:nvSpPr>
          <p:cNvPr id="10" name="Sisällön paikkamerkki 9">
            <a:extLst>
              <a:ext uri="{FF2B5EF4-FFF2-40B4-BE49-F238E27FC236}">
                <a16:creationId xmlns:a16="http://schemas.microsoft.com/office/drawing/2014/main" id="{5438B01A-F91F-4EF4-B5EE-178E2107B674}"/>
              </a:ext>
            </a:extLst>
          </p:cNvPr>
          <p:cNvSpPr>
            <a:spLocks noGrp="1"/>
          </p:cNvSpPr>
          <p:nvPr>
            <p:ph idx="1"/>
          </p:nvPr>
        </p:nvSpPr>
        <p:spPr>
          <a:xfrm>
            <a:off x="1195281" y="2717782"/>
            <a:ext cx="4745568" cy="3365605"/>
          </a:xfrm>
        </p:spPr>
        <p:txBody>
          <a:bodyPr rtlCol="0">
            <a:normAutofit/>
          </a:bodyPr>
          <a:lstStyle/>
          <a:p>
            <a:pPr rtl="0"/>
            <a:endParaRPr lang="fi-FI" dirty="0"/>
          </a:p>
          <a:p>
            <a:pPr marL="0" indent="0" rtl="0">
              <a:buNone/>
            </a:pPr>
            <a:r>
              <a:rPr lang="fi-FI" dirty="0"/>
              <a:t>1) tiedon antamisesta tai oikeudesta tiedon saamiseen on laissa erikseen nimenomaisesti säädetty; tai</a:t>
            </a:r>
          </a:p>
          <a:p>
            <a:pPr rtl="0"/>
            <a:endParaRPr lang="fi-FI" dirty="0"/>
          </a:p>
          <a:p>
            <a:pPr marL="0" indent="0" rtl="0">
              <a:buNone/>
            </a:pPr>
            <a:r>
              <a:rPr lang="fi-FI" dirty="0"/>
              <a:t>2) se, jonka etujen suojaamiseksi salassapitovelvollisuus on säädetty, antaa siihen suostumuksensa.</a:t>
            </a:r>
          </a:p>
          <a:p>
            <a:pPr rtl="0"/>
            <a:endParaRPr lang="fi-FI" dirty="0"/>
          </a:p>
          <a:p>
            <a:pPr rtl="0"/>
            <a:endParaRPr lang="fi-FI" dirty="0"/>
          </a:p>
        </p:txBody>
      </p:sp>
      <p:sp>
        <p:nvSpPr>
          <p:cNvPr id="13" name="Tekstin paikkamerkki 12">
            <a:extLst>
              <a:ext uri="{FF2B5EF4-FFF2-40B4-BE49-F238E27FC236}">
                <a16:creationId xmlns:a16="http://schemas.microsoft.com/office/drawing/2014/main" id="{1C5759BA-D967-4688-A625-35405465AE65}"/>
              </a:ext>
            </a:extLst>
          </p:cNvPr>
          <p:cNvSpPr>
            <a:spLocks noGrp="1"/>
          </p:cNvSpPr>
          <p:nvPr>
            <p:ph type="body" sz="quarter" idx="15"/>
          </p:nvPr>
        </p:nvSpPr>
        <p:spPr>
          <a:xfrm>
            <a:off x="6239899" y="1987826"/>
            <a:ext cx="5202027" cy="1441173"/>
          </a:xfrm>
        </p:spPr>
        <p:txBody>
          <a:bodyPr rtlCol="0"/>
          <a:lstStyle/>
          <a:p>
            <a:pPr rtl="0"/>
            <a:r>
              <a:rPr lang="fi-FI" sz="1600" dirty="0"/>
              <a:t>Viranomainen voi salassapitosäännösten estämättä antaa tiedon toisen taloudellisesta asemasta, terveydenhuollon tai sosiaalihuollon asiakassuhteesta tai myönnetystä etuudesta, jos tieto on tarpeen: </a:t>
            </a:r>
            <a:endParaRPr lang="fi-FI" sz="1200" dirty="0"/>
          </a:p>
        </p:txBody>
      </p:sp>
      <p:sp>
        <p:nvSpPr>
          <p:cNvPr id="12" name="Sisällön paikkamerkki 11">
            <a:extLst>
              <a:ext uri="{FF2B5EF4-FFF2-40B4-BE49-F238E27FC236}">
                <a16:creationId xmlns:a16="http://schemas.microsoft.com/office/drawing/2014/main" id="{9513B9FD-5ED9-47A6-9D8D-02CE6F5384D6}"/>
              </a:ext>
            </a:extLst>
          </p:cNvPr>
          <p:cNvSpPr>
            <a:spLocks noGrp="1"/>
          </p:cNvSpPr>
          <p:nvPr>
            <p:ph idx="14"/>
          </p:nvPr>
        </p:nvSpPr>
        <p:spPr>
          <a:xfrm>
            <a:off x="6243505" y="3713259"/>
            <a:ext cx="4745568" cy="2370020"/>
          </a:xfrm>
        </p:spPr>
        <p:txBody>
          <a:bodyPr rtlCol="0">
            <a:normAutofit/>
          </a:bodyPr>
          <a:lstStyle/>
          <a:p>
            <a:pPr marL="0" indent="0" rtl="0">
              <a:buNone/>
            </a:pPr>
            <a:r>
              <a:rPr lang="fi-FI" dirty="0"/>
              <a:t>1) yksityisen tai toisen viranomaisen laissa säädetyn tiedonantovelvollisuuden toteuttamiseksi; taikka</a:t>
            </a:r>
          </a:p>
          <a:p>
            <a:pPr rtl="0"/>
            <a:endParaRPr lang="fi-FI" dirty="0"/>
          </a:p>
          <a:p>
            <a:pPr marL="0" indent="0" rtl="0">
              <a:buNone/>
            </a:pPr>
            <a:r>
              <a:rPr lang="fi-FI" dirty="0"/>
              <a:t>2) tiedot antavan viranomaisen hoidettavaksi kuuluvan korvauksen tai muun vaatimuksen toteuttamiseksi.</a:t>
            </a:r>
          </a:p>
          <a:p>
            <a:pPr rtl="0"/>
            <a:endParaRPr lang="fi-FI" dirty="0"/>
          </a:p>
        </p:txBody>
      </p:sp>
      <p:sp>
        <p:nvSpPr>
          <p:cNvPr id="14" name="Päivämäärän paikkamerkki 13">
            <a:extLst>
              <a:ext uri="{FF2B5EF4-FFF2-40B4-BE49-F238E27FC236}">
                <a16:creationId xmlns:a16="http://schemas.microsoft.com/office/drawing/2014/main" id="{63E92B43-024B-4B39-920E-B97F2752CB96}"/>
              </a:ext>
            </a:extLst>
          </p:cNvPr>
          <p:cNvSpPr>
            <a:spLocks noGrp="1"/>
          </p:cNvSpPr>
          <p:nvPr>
            <p:ph type="dt" sz="half" idx="10"/>
          </p:nvPr>
        </p:nvSpPr>
        <p:spPr>
          <a:xfrm>
            <a:off x="838200" y="6356350"/>
            <a:ext cx="2743200" cy="365125"/>
          </a:xfrm>
        </p:spPr>
        <p:txBody>
          <a:bodyPr rtlCol="0"/>
          <a:lstStyle/>
          <a:p>
            <a:pPr rtl="0"/>
            <a:endParaRPr lang="fi-FI" dirty="0"/>
          </a:p>
        </p:txBody>
      </p:sp>
      <p:sp>
        <p:nvSpPr>
          <p:cNvPr id="15" name="Alatunnisteen paikkamerkki 14">
            <a:extLst>
              <a:ext uri="{FF2B5EF4-FFF2-40B4-BE49-F238E27FC236}">
                <a16:creationId xmlns:a16="http://schemas.microsoft.com/office/drawing/2014/main" id="{7482F0E0-9FA4-418B-9E03-97825F3F0531}"/>
              </a:ext>
            </a:extLst>
          </p:cNvPr>
          <p:cNvSpPr>
            <a:spLocks noGrp="1"/>
          </p:cNvSpPr>
          <p:nvPr>
            <p:ph type="ftr" sz="quarter" idx="11"/>
          </p:nvPr>
        </p:nvSpPr>
        <p:spPr>
          <a:xfrm>
            <a:off x="4038600" y="6356350"/>
            <a:ext cx="4114800" cy="365125"/>
          </a:xfrm>
        </p:spPr>
        <p:txBody>
          <a:bodyPr rtlCol="0"/>
          <a:lstStyle/>
          <a:p>
            <a:pPr rtl="0"/>
            <a:endParaRPr lang="fi-FI" dirty="0"/>
          </a:p>
        </p:txBody>
      </p:sp>
      <p:sp>
        <p:nvSpPr>
          <p:cNvPr id="16" name="Dian numeron paikkamerkki 15">
            <a:extLst>
              <a:ext uri="{FF2B5EF4-FFF2-40B4-BE49-F238E27FC236}">
                <a16:creationId xmlns:a16="http://schemas.microsoft.com/office/drawing/2014/main" id="{6BB72897-66FA-4F1E-944B-A635233E87C8}"/>
              </a:ext>
            </a:extLst>
          </p:cNvPr>
          <p:cNvSpPr>
            <a:spLocks noGrp="1"/>
          </p:cNvSpPr>
          <p:nvPr>
            <p:ph type="sldNum" sz="quarter" idx="12"/>
          </p:nvPr>
        </p:nvSpPr>
        <p:spPr>
          <a:xfrm>
            <a:off x="9906000" y="6356350"/>
            <a:ext cx="1447800" cy="365125"/>
          </a:xfrm>
        </p:spPr>
        <p:txBody>
          <a:bodyPr rtlCol="0"/>
          <a:lstStyle/>
          <a:p>
            <a:pPr rtl="0"/>
            <a:fld id="{73B850FF-6169-4056-8077-06FFA93A5366}" type="slidenum">
              <a:rPr lang="fi-FI" smtClean="0"/>
              <a:pPr rtl="0"/>
              <a:t>4</a:t>
            </a:fld>
            <a:endParaRPr lang="fi-FI"/>
          </a:p>
        </p:txBody>
      </p:sp>
    </p:spTree>
    <p:extLst>
      <p:ext uri="{BB962C8B-B14F-4D97-AF65-F5344CB8AC3E}">
        <p14:creationId xmlns:p14="http://schemas.microsoft.com/office/powerpoint/2010/main" val="25412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9706B91-250D-4CF1-B325-5A9273131DFA}"/>
              </a:ext>
            </a:extLst>
          </p:cNvPr>
          <p:cNvSpPr>
            <a:spLocks noGrp="1"/>
          </p:cNvSpPr>
          <p:nvPr>
            <p:ph type="ctrTitle"/>
          </p:nvPr>
        </p:nvSpPr>
        <p:spPr>
          <a:xfrm>
            <a:off x="1005653" y="744909"/>
            <a:ext cx="5581561" cy="1179307"/>
          </a:xfrm>
        </p:spPr>
        <p:txBody>
          <a:bodyPr rtlCol="0">
            <a:normAutofit fontScale="90000"/>
          </a:bodyPr>
          <a:lstStyle/>
          <a:p>
            <a:pPr rtl="0"/>
            <a:r>
              <a:rPr lang="fi-FI" dirty="0"/>
              <a:t>Salassa pidettävän tiedon antaminen</a:t>
            </a:r>
          </a:p>
        </p:txBody>
      </p:sp>
      <p:sp>
        <p:nvSpPr>
          <p:cNvPr id="7" name="Tekstin paikkamerkki 6">
            <a:extLst>
              <a:ext uri="{FF2B5EF4-FFF2-40B4-BE49-F238E27FC236}">
                <a16:creationId xmlns:a16="http://schemas.microsoft.com/office/drawing/2014/main" id="{42B844A9-8E53-4442-8CBA-6B67F7C2DAEC}"/>
              </a:ext>
            </a:extLst>
          </p:cNvPr>
          <p:cNvSpPr>
            <a:spLocks noGrp="1"/>
          </p:cNvSpPr>
          <p:nvPr>
            <p:ph type="body" sz="quarter" idx="13"/>
          </p:nvPr>
        </p:nvSpPr>
        <p:spPr>
          <a:xfrm>
            <a:off x="1012825" y="2162755"/>
            <a:ext cx="5581650" cy="3966583"/>
          </a:xfrm>
        </p:spPr>
        <p:txBody>
          <a:bodyPr rtlCol="0"/>
          <a:lstStyle/>
          <a:p>
            <a:pPr rtl="0"/>
            <a:r>
              <a:rPr lang="fi-FI" sz="1600" dirty="0"/>
              <a:t>Viranomainen voi antaa salassa pidettävästä asiakirjasta tiedon antamansa virka-aputehtävän suorittamiseksi sekä toimeksiannostaan tai muuten lukuunsa suoritettavaa tehtävää varten, jos se on välttämätöntä tehtävän suorittamiseksi. </a:t>
            </a:r>
          </a:p>
          <a:p>
            <a:pPr rtl="0"/>
            <a:r>
              <a:rPr lang="fi-FI" sz="1600" dirty="0"/>
              <a:t>Salassa pidettäviä tietoja voi kuitenkin luovuttaa mainittuja tehtäviä varten myös silloin, kun salassa pidettävien tietojen poistaminen niiden suuren määrän tai muun niihin verrattavan syyn vuoksi ei ilmeisesti ole tarkoituksenmukaista. </a:t>
            </a:r>
          </a:p>
          <a:p>
            <a:pPr rtl="0"/>
            <a:r>
              <a:rPr lang="fi-FI" sz="1600" dirty="0"/>
              <a:t>Viranomaisen on ennakolta varmistuttava siitä, että tietojen salassapidosta ja suojaamisesta huolehditaan asianmukaisesti. (julkisuuslaki 27§ 621/1999)</a:t>
            </a:r>
          </a:p>
        </p:txBody>
      </p:sp>
      <p:pic>
        <p:nvPicPr>
          <p:cNvPr id="25" name="Kuvan paikkamerkki 24" descr="Kuva veneen etuosasta vesillä">
            <a:extLst>
              <a:ext uri="{FF2B5EF4-FFF2-40B4-BE49-F238E27FC236}">
                <a16:creationId xmlns:a16="http://schemas.microsoft.com/office/drawing/2014/main" id="{ABE8B1C3-3716-432D-AEA3-138B3ADB4B1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632018" y="920426"/>
            <a:ext cx="2478719" cy="4957437"/>
          </a:xfrm>
        </p:spPr>
      </p:pic>
      <p:pic>
        <p:nvPicPr>
          <p:cNvPr id="29" name="Kuvan paikkamerkki 28" descr="Köysi veneen mastojen ympärillä">
            <a:extLst>
              <a:ext uri="{FF2B5EF4-FFF2-40B4-BE49-F238E27FC236}">
                <a16:creationId xmlns:a16="http://schemas.microsoft.com/office/drawing/2014/main" id="{48D3C036-4E76-4346-A185-09B6625983C8}"/>
              </a:ext>
            </a:extLst>
          </p:cNvPr>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a:stretch/>
        </p:blipFill>
        <p:spPr>
          <a:xfrm>
            <a:off x="9244935" y="920815"/>
            <a:ext cx="2410165" cy="2410165"/>
          </a:xfrm>
        </p:spPr>
      </p:pic>
      <p:pic>
        <p:nvPicPr>
          <p:cNvPr id="33" name="Kuvan paikkamerkki 32">
            <a:extLst>
              <a:ext uri="{FF2B5EF4-FFF2-40B4-BE49-F238E27FC236}">
                <a16:creationId xmlns:a16="http://schemas.microsoft.com/office/drawing/2014/main" id="{5FDA72C0-B9C6-43C5-A7E4-ADA14BAE0D10}"/>
              </a:ext>
            </a:extLst>
          </p:cNvPr>
          <p:cNvPicPr>
            <a:picLocks noGrp="1" noChangeAspect="1"/>
          </p:cNvPicPr>
          <p:nvPr>
            <p:ph type="pic" sz="quarter" idx="16"/>
          </p:nvPr>
        </p:nvPicPr>
        <p:blipFill rotWithShape="1">
          <a:blip r:embed="rId5"/>
          <a:srcRect/>
          <a:stretch/>
        </p:blipFill>
        <p:spPr>
          <a:xfrm>
            <a:off x="9244934" y="3429000"/>
            <a:ext cx="2410165" cy="2410165"/>
          </a:xfrm>
        </p:spPr>
      </p:pic>
    </p:spTree>
    <p:extLst>
      <p:ext uri="{BB962C8B-B14F-4D97-AF65-F5344CB8AC3E}">
        <p14:creationId xmlns:p14="http://schemas.microsoft.com/office/powerpoint/2010/main" val="243285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02C7D812-0771-4D00-92C7-CB0E83EE75A5}"/>
              </a:ext>
            </a:extLst>
          </p:cNvPr>
          <p:cNvSpPr>
            <a:spLocks noGrp="1"/>
          </p:cNvSpPr>
          <p:nvPr>
            <p:ph type="title"/>
          </p:nvPr>
        </p:nvSpPr>
        <p:spPr>
          <a:xfrm>
            <a:off x="90779" y="281518"/>
            <a:ext cx="8062621" cy="1664573"/>
          </a:xfrm>
        </p:spPr>
        <p:txBody>
          <a:bodyPr rtlCol="0"/>
          <a:lstStyle/>
          <a:p>
            <a:pPr indent="-457200" rtl="0">
              <a:spcBef>
                <a:spcPts val="0"/>
              </a:spcBef>
            </a:pPr>
            <a:r>
              <a:rPr lang="fi-FI" dirty="0"/>
              <a:t>Laki sosiaalihuollon asiakkaan asemasta ja oikeuksista</a:t>
            </a:r>
          </a:p>
        </p:txBody>
      </p:sp>
      <p:sp>
        <p:nvSpPr>
          <p:cNvPr id="13" name="Sisällön paikkamerkki 12">
            <a:extLst>
              <a:ext uri="{FF2B5EF4-FFF2-40B4-BE49-F238E27FC236}">
                <a16:creationId xmlns:a16="http://schemas.microsoft.com/office/drawing/2014/main" id="{02338824-BECA-4FA6-8497-F1FDE9B960EF}"/>
              </a:ext>
            </a:extLst>
          </p:cNvPr>
          <p:cNvSpPr>
            <a:spLocks noGrp="1"/>
          </p:cNvSpPr>
          <p:nvPr>
            <p:ph idx="1"/>
          </p:nvPr>
        </p:nvSpPr>
        <p:spPr>
          <a:xfrm>
            <a:off x="550863" y="2384474"/>
            <a:ext cx="5622381" cy="3971876"/>
          </a:xfrm>
        </p:spPr>
        <p:txBody>
          <a:bodyPr rtlCol="0">
            <a:normAutofit lnSpcReduction="10000"/>
          </a:bodyPr>
          <a:lstStyle/>
          <a:p>
            <a:pPr marL="285750" indent="-285750" rtl="0">
              <a:buFontTx/>
              <a:buChar char="-"/>
            </a:pPr>
            <a:r>
              <a:rPr lang="fi-FI" dirty="0"/>
              <a:t>Sosiaalihuollon palveluksessa oleva ei saa paljastaa asiakirjan salassa pidettävää sisältöä tai tietoa, josta lailla on säädetty vaitiolovelvollisuus.</a:t>
            </a:r>
          </a:p>
          <a:p>
            <a:pPr marL="285750" indent="-285750" rtl="0">
              <a:buFontTx/>
              <a:buChar char="-"/>
            </a:pPr>
            <a:r>
              <a:rPr lang="fi-FI" dirty="0"/>
              <a:t> Vaitiolovelvollisuus jatkuu myös työsuhteen päättymisen jälkeen </a:t>
            </a:r>
          </a:p>
          <a:p>
            <a:pPr marL="285750" indent="-285750" rtl="0">
              <a:buFontTx/>
              <a:buChar char="-"/>
            </a:pPr>
            <a:r>
              <a:rPr lang="fi-FI" dirty="0"/>
              <a:t>Vaitiolovelvollisuus koskee myös harjoittelijoita</a:t>
            </a:r>
          </a:p>
          <a:p>
            <a:pPr marL="285750" indent="-285750" rtl="0">
              <a:buFontTx/>
              <a:buChar char="-"/>
            </a:pPr>
            <a:r>
              <a:rPr lang="fi-FI" dirty="0"/>
              <a:t>Asiakas, hänen edustajansa tai avustajansa ei saa ilmaista sivullisille asiakkuuden perusteella saatuja salassa pidettäviä tietoja, jotka koskevat muita kuin asiakasta itseään</a:t>
            </a:r>
          </a:p>
          <a:p>
            <a:pPr marL="285750" indent="-285750" rtl="0">
              <a:buFontTx/>
              <a:buChar char="-"/>
            </a:pPr>
            <a:r>
              <a:rPr lang="fi-FI" dirty="0"/>
              <a:t>Salassa pidettävästä asiakirjasta saa antaa tietoja asiakkaan nimenomaisella suostumuksella tai niin kuin laissa erikseen säädetään</a:t>
            </a:r>
          </a:p>
          <a:p>
            <a:pPr marL="285750" indent="-285750" rtl="0">
              <a:buFontTx/>
              <a:buChar char="-"/>
            </a:pPr>
            <a:endParaRPr lang="fi-FI" dirty="0"/>
          </a:p>
          <a:p>
            <a:pPr rtl="0"/>
            <a:endParaRPr lang="fi-FI" dirty="0"/>
          </a:p>
          <a:p>
            <a:pPr rtl="0"/>
            <a:endParaRPr lang="fi-FI" dirty="0"/>
          </a:p>
        </p:txBody>
      </p:sp>
      <p:pic>
        <p:nvPicPr>
          <p:cNvPr id="26" name="Kuvan paikkamerkki 25" descr="Lähikuva suurista ketjulenkeistä">
            <a:extLst>
              <a:ext uri="{FF2B5EF4-FFF2-40B4-BE49-F238E27FC236}">
                <a16:creationId xmlns:a16="http://schemas.microsoft.com/office/drawing/2014/main" id="{BA2BB443-534E-40FE-9FA6-A8C4647FF1B7}"/>
              </a:ext>
            </a:extLst>
          </p:cNvPr>
          <p:cNvPicPr>
            <a:picLocks noGrp="1" noChangeAspect="1"/>
          </p:cNvPicPr>
          <p:nvPr>
            <p:ph type="pic" sz="quarter" idx="13"/>
          </p:nvPr>
        </p:nvPicPr>
        <p:blipFill rotWithShape="1">
          <a:blip r:embed="rId3"/>
          <a:srcRect l="12512" r="12512"/>
          <a:stretch/>
        </p:blipFill>
        <p:spPr>
          <a:xfrm>
            <a:off x="6508749" y="862806"/>
            <a:ext cx="5132388" cy="5132388"/>
          </a:xfrm>
        </p:spPr>
      </p:pic>
      <p:sp>
        <p:nvSpPr>
          <p:cNvPr id="5" name="Päivämäärän paikkamerkki 4">
            <a:extLst>
              <a:ext uri="{FF2B5EF4-FFF2-40B4-BE49-F238E27FC236}">
                <a16:creationId xmlns:a16="http://schemas.microsoft.com/office/drawing/2014/main" id="{5BDB33AD-D6DF-4C4B-B702-F6B80BA57336}"/>
              </a:ext>
            </a:extLst>
          </p:cNvPr>
          <p:cNvSpPr>
            <a:spLocks noGrp="1"/>
          </p:cNvSpPr>
          <p:nvPr>
            <p:ph type="dt" sz="half" idx="10"/>
          </p:nvPr>
        </p:nvSpPr>
        <p:spPr>
          <a:xfrm>
            <a:off x="838200" y="6356350"/>
            <a:ext cx="2743200" cy="365125"/>
          </a:xfrm>
        </p:spPr>
        <p:txBody>
          <a:bodyPr rtlCol="0"/>
          <a:lstStyle/>
          <a:p>
            <a:pPr rtl="0"/>
            <a:r>
              <a:rPr lang="fi-FI"/>
              <a:t>2.2.20XX</a:t>
            </a:r>
          </a:p>
        </p:txBody>
      </p:sp>
      <p:sp>
        <p:nvSpPr>
          <p:cNvPr id="6" name="Alatunnisteen paikkamerkki 5">
            <a:extLst>
              <a:ext uri="{FF2B5EF4-FFF2-40B4-BE49-F238E27FC236}">
                <a16:creationId xmlns:a16="http://schemas.microsoft.com/office/drawing/2014/main" id="{E8CCD21D-4248-452B-8F33-0CCBF2C50FEE}"/>
              </a:ext>
            </a:extLst>
          </p:cNvPr>
          <p:cNvSpPr>
            <a:spLocks noGrp="1"/>
          </p:cNvSpPr>
          <p:nvPr>
            <p:ph type="ftr" sz="quarter" idx="11"/>
          </p:nvPr>
        </p:nvSpPr>
        <p:spPr>
          <a:xfrm>
            <a:off x="4038600" y="6356350"/>
            <a:ext cx="4114800" cy="365125"/>
          </a:xfrm>
        </p:spPr>
        <p:txBody>
          <a:bodyPr rtlCol="0"/>
          <a:lstStyle/>
          <a:p>
            <a:pPr rtl="0"/>
            <a:r>
              <a:rPr lang="fi-FI"/>
              <a:t>ESITYKSEN OTSIKKO</a:t>
            </a:r>
          </a:p>
        </p:txBody>
      </p:sp>
      <p:sp>
        <p:nvSpPr>
          <p:cNvPr id="7" name="Dian numeron paikkamerkki 6">
            <a:extLst>
              <a:ext uri="{FF2B5EF4-FFF2-40B4-BE49-F238E27FC236}">
                <a16:creationId xmlns:a16="http://schemas.microsoft.com/office/drawing/2014/main" id="{00959A09-3D6B-4D8D-AB3E-BB106DC088E2}"/>
              </a:ext>
            </a:extLst>
          </p:cNvPr>
          <p:cNvSpPr>
            <a:spLocks noGrp="1"/>
          </p:cNvSpPr>
          <p:nvPr>
            <p:ph type="sldNum" sz="quarter" idx="12"/>
          </p:nvPr>
        </p:nvSpPr>
        <p:spPr>
          <a:xfrm>
            <a:off x="9906000" y="6356350"/>
            <a:ext cx="1447800" cy="365125"/>
          </a:xfrm>
        </p:spPr>
        <p:txBody>
          <a:bodyPr rtlCol="0"/>
          <a:lstStyle/>
          <a:p>
            <a:pPr rtl="0"/>
            <a:fld id="{73B850FF-6169-4056-8077-06FFA93A5366}" type="slidenum">
              <a:rPr lang="fi-FI" smtClean="0"/>
              <a:pPr rtl="0"/>
              <a:t>6</a:t>
            </a:fld>
            <a:endParaRPr lang="fi-FI"/>
          </a:p>
        </p:txBody>
      </p:sp>
    </p:spTree>
    <p:extLst>
      <p:ext uri="{BB962C8B-B14F-4D97-AF65-F5344CB8AC3E}">
        <p14:creationId xmlns:p14="http://schemas.microsoft.com/office/powerpoint/2010/main" val="83223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02C7D812-0771-4D00-92C7-CB0E83EE75A5}"/>
              </a:ext>
            </a:extLst>
          </p:cNvPr>
          <p:cNvSpPr>
            <a:spLocks noGrp="1"/>
          </p:cNvSpPr>
          <p:nvPr>
            <p:ph type="title"/>
          </p:nvPr>
        </p:nvSpPr>
        <p:spPr>
          <a:xfrm>
            <a:off x="90779" y="281518"/>
            <a:ext cx="8062621" cy="1664573"/>
          </a:xfrm>
        </p:spPr>
        <p:txBody>
          <a:bodyPr rtlCol="0"/>
          <a:lstStyle/>
          <a:p>
            <a:pPr indent="-457200" rtl="0">
              <a:spcBef>
                <a:spcPts val="0"/>
              </a:spcBef>
            </a:pPr>
            <a:r>
              <a:rPr lang="fi-FI" dirty="0"/>
              <a:t>Laki sosiaalihuollon asiakkaan asemasta ja oikeuksista</a:t>
            </a:r>
          </a:p>
        </p:txBody>
      </p:sp>
      <p:sp>
        <p:nvSpPr>
          <p:cNvPr id="13" name="Sisällön paikkamerkki 12">
            <a:extLst>
              <a:ext uri="{FF2B5EF4-FFF2-40B4-BE49-F238E27FC236}">
                <a16:creationId xmlns:a16="http://schemas.microsoft.com/office/drawing/2014/main" id="{02338824-BECA-4FA6-8497-F1FDE9B960EF}"/>
              </a:ext>
            </a:extLst>
          </p:cNvPr>
          <p:cNvSpPr>
            <a:spLocks noGrp="1"/>
          </p:cNvSpPr>
          <p:nvPr>
            <p:ph idx="1"/>
          </p:nvPr>
        </p:nvSpPr>
        <p:spPr>
          <a:xfrm>
            <a:off x="214685" y="1946091"/>
            <a:ext cx="6294064" cy="4410259"/>
          </a:xfrm>
        </p:spPr>
        <p:txBody>
          <a:bodyPr rtlCol="0">
            <a:normAutofit fontScale="92500" lnSpcReduction="10000"/>
          </a:bodyPr>
          <a:lstStyle/>
          <a:p>
            <a:pPr marL="285750" indent="-285750" rtl="0">
              <a:buFontTx/>
              <a:buChar char="-"/>
            </a:pPr>
            <a:r>
              <a:rPr lang="fi-FI" dirty="0"/>
              <a:t>sosiaalihuollon toteuttaja saa salassapitosäännösten estämättä antaa tietoja, jotka ovat </a:t>
            </a:r>
            <a:r>
              <a:rPr lang="fi-FI" i="1" dirty="0"/>
              <a:t>välttämättömiä</a:t>
            </a:r>
            <a:r>
              <a:rPr lang="fi-FI" dirty="0"/>
              <a:t> asiakkaan hoidon, huollon tai koulutuksen tarpeen selvittämiseksi, hoidon, huollon tai koulutuksen järjestämiseksi tai toteuttamiseksi taikka toimeentulon edellytysten turvaamiseksi. </a:t>
            </a:r>
          </a:p>
          <a:p>
            <a:pPr rtl="0"/>
            <a:r>
              <a:rPr lang="fi-FI" dirty="0"/>
              <a:t>Tietoja saa kuitenkin antaa vain, jos:</a:t>
            </a:r>
          </a:p>
          <a:p>
            <a:pPr marL="285750" indent="-285750" rtl="0">
              <a:buFontTx/>
              <a:buChar char="-"/>
            </a:pPr>
            <a:r>
              <a:rPr lang="fi-FI" dirty="0"/>
              <a:t>1) se, jota asiakirja koskee, on hoidon tai huollon ilmeisessä tarpeessa terveytensä, kehityksensä tai turvallisuutensa vaarantumisen vuoksi eikä hoidon tai huollon tarvetta muutoin voida selvittää taikka hoidon tai huollon toimenpiteitä toteuttaa;</a:t>
            </a:r>
          </a:p>
          <a:p>
            <a:pPr marL="285750" indent="-285750" rtl="0">
              <a:buFontTx/>
              <a:buChar char="-"/>
            </a:pPr>
            <a:r>
              <a:rPr lang="fi-FI" dirty="0"/>
              <a:t>2) tieto on tarpeen lapsen edun vuoksi; tai</a:t>
            </a:r>
          </a:p>
          <a:p>
            <a:pPr marL="285750" indent="-285750" rtl="0">
              <a:buFontTx/>
              <a:buChar char="-"/>
            </a:pPr>
            <a:r>
              <a:rPr lang="fi-FI" dirty="0"/>
              <a:t>3) tieto on tarpeen asiakkaan välttämättömien etujen ja oikeuksien turvaamiseksi eikä asiakkaalla itsellään ole edellytyksiä arvioida asian merkitystä.</a:t>
            </a:r>
          </a:p>
          <a:p>
            <a:pPr rtl="0"/>
            <a:endParaRPr lang="fi-FI" dirty="0"/>
          </a:p>
          <a:p>
            <a:pPr rtl="0"/>
            <a:endParaRPr lang="fi-FI" dirty="0"/>
          </a:p>
        </p:txBody>
      </p:sp>
      <p:pic>
        <p:nvPicPr>
          <p:cNvPr id="26" name="Kuvan paikkamerkki 25" descr="Lähikuva suurista ketjulenkeistä">
            <a:extLst>
              <a:ext uri="{FF2B5EF4-FFF2-40B4-BE49-F238E27FC236}">
                <a16:creationId xmlns:a16="http://schemas.microsoft.com/office/drawing/2014/main" id="{BA2BB443-534E-40FE-9FA6-A8C4647FF1B7}"/>
              </a:ext>
            </a:extLst>
          </p:cNvPr>
          <p:cNvPicPr>
            <a:picLocks noGrp="1" noChangeAspect="1"/>
          </p:cNvPicPr>
          <p:nvPr>
            <p:ph type="pic" sz="quarter" idx="13"/>
          </p:nvPr>
        </p:nvPicPr>
        <p:blipFill rotWithShape="1">
          <a:blip r:embed="rId3"/>
          <a:srcRect l="12512" r="12512"/>
          <a:stretch/>
        </p:blipFill>
        <p:spPr>
          <a:xfrm>
            <a:off x="6508749" y="862806"/>
            <a:ext cx="5132388" cy="5132388"/>
          </a:xfrm>
        </p:spPr>
      </p:pic>
      <p:sp>
        <p:nvSpPr>
          <p:cNvPr id="5" name="Päivämäärän paikkamerkki 4">
            <a:extLst>
              <a:ext uri="{FF2B5EF4-FFF2-40B4-BE49-F238E27FC236}">
                <a16:creationId xmlns:a16="http://schemas.microsoft.com/office/drawing/2014/main" id="{5BDB33AD-D6DF-4C4B-B702-F6B80BA57336}"/>
              </a:ext>
            </a:extLst>
          </p:cNvPr>
          <p:cNvSpPr>
            <a:spLocks noGrp="1"/>
          </p:cNvSpPr>
          <p:nvPr>
            <p:ph type="dt" sz="half" idx="10"/>
          </p:nvPr>
        </p:nvSpPr>
        <p:spPr>
          <a:xfrm>
            <a:off x="838200" y="6356350"/>
            <a:ext cx="2743200" cy="365125"/>
          </a:xfrm>
        </p:spPr>
        <p:txBody>
          <a:bodyPr rtlCol="0"/>
          <a:lstStyle/>
          <a:p>
            <a:pPr rtl="0"/>
            <a:r>
              <a:rPr lang="fi-FI"/>
              <a:t>2.2.20XX</a:t>
            </a:r>
          </a:p>
        </p:txBody>
      </p:sp>
      <p:sp>
        <p:nvSpPr>
          <p:cNvPr id="6" name="Alatunnisteen paikkamerkki 5">
            <a:extLst>
              <a:ext uri="{FF2B5EF4-FFF2-40B4-BE49-F238E27FC236}">
                <a16:creationId xmlns:a16="http://schemas.microsoft.com/office/drawing/2014/main" id="{E8CCD21D-4248-452B-8F33-0CCBF2C50FEE}"/>
              </a:ext>
            </a:extLst>
          </p:cNvPr>
          <p:cNvSpPr>
            <a:spLocks noGrp="1"/>
          </p:cNvSpPr>
          <p:nvPr>
            <p:ph type="ftr" sz="quarter" idx="11"/>
          </p:nvPr>
        </p:nvSpPr>
        <p:spPr>
          <a:xfrm>
            <a:off x="4038600" y="6356350"/>
            <a:ext cx="4114800" cy="365125"/>
          </a:xfrm>
        </p:spPr>
        <p:txBody>
          <a:bodyPr rtlCol="0"/>
          <a:lstStyle/>
          <a:p>
            <a:pPr rtl="0"/>
            <a:r>
              <a:rPr lang="fi-FI"/>
              <a:t>ESITYKSEN OTSIKKO</a:t>
            </a:r>
          </a:p>
        </p:txBody>
      </p:sp>
      <p:sp>
        <p:nvSpPr>
          <p:cNvPr id="7" name="Dian numeron paikkamerkki 6">
            <a:extLst>
              <a:ext uri="{FF2B5EF4-FFF2-40B4-BE49-F238E27FC236}">
                <a16:creationId xmlns:a16="http://schemas.microsoft.com/office/drawing/2014/main" id="{00959A09-3D6B-4D8D-AB3E-BB106DC088E2}"/>
              </a:ext>
            </a:extLst>
          </p:cNvPr>
          <p:cNvSpPr>
            <a:spLocks noGrp="1"/>
          </p:cNvSpPr>
          <p:nvPr>
            <p:ph type="sldNum" sz="quarter" idx="12"/>
          </p:nvPr>
        </p:nvSpPr>
        <p:spPr>
          <a:xfrm>
            <a:off x="9906000" y="6356350"/>
            <a:ext cx="1447800" cy="365125"/>
          </a:xfrm>
        </p:spPr>
        <p:txBody>
          <a:bodyPr rtlCol="0"/>
          <a:lstStyle/>
          <a:p>
            <a:pPr rtl="0"/>
            <a:fld id="{73B850FF-6169-4056-8077-06FFA93A5366}" type="slidenum">
              <a:rPr lang="fi-FI" smtClean="0"/>
              <a:pPr rtl="0"/>
              <a:t>7</a:t>
            </a:fld>
            <a:endParaRPr lang="fi-FI"/>
          </a:p>
        </p:txBody>
      </p:sp>
    </p:spTree>
    <p:extLst>
      <p:ext uri="{BB962C8B-B14F-4D97-AF65-F5344CB8AC3E}">
        <p14:creationId xmlns:p14="http://schemas.microsoft.com/office/powerpoint/2010/main" val="85019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tsikko 77">
            <a:extLst>
              <a:ext uri="{FF2B5EF4-FFF2-40B4-BE49-F238E27FC236}">
                <a16:creationId xmlns:a16="http://schemas.microsoft.com/office/drawing/2014/main" id="{16FF3F7F-0FCE-41C0-AFCB-B82DA0F93C9D}"/>
              </a:ext>
            </a:extLst>
          </p:cNvPr>
          <p:cNvSpPr>
            <a:spLocks noGrp="1"/>
          </p:cNvSpPr>
          <p:nvPr>
            <p:ph type="title"/>
          </p:nvPr>
        </p:nvSpPr>
        <p:spPr>
          <a:xfrm>
            <a:off x="681472" y="158840"/>
            <a:ext cx="9535953" cy="1598398"/>
          </a:xfrm>
        </p:spPr>
        <p:txBody>
          <a:bodyPr rtlCol="0"/>
          <a:lstStyle/>
          <a:p>
            <a:pPr rtl="0"/>
            <a:r>
              <a:rPr lang="fi-FI" dirty="0"/>
              <a:t>Tietojen antaminen ilman asiakkaan suostumusta</a:t>
            </a:r>
          </a:p>
        </p:txBody>
      </p:sp>
      <p:pic>
        <p:nvPicPr>
          <p:cNvPr id="12" name="Kuvan paikkamerkki 11">
            <a:extLst>
              <a:ext uri="{FF2B5EF4-FFF2-40B4-BE49-F238E27FC236}">
                <a16:creationId xmlns:a16="http://schemas.microsoft.com/office/drawing/2014/main" id="{9DBD693D-C017-4A81-A541-E61AC5BDB2B7}"/>
              </a:ext>
            </a:extLst>
          </p:cNvPr>
          <p:cNvPicPr>
            <a:picLocks noGrp="1" noChangeAspect="1"/>
          </p:cNvPicPr>
          <p:nvPr>
            <p:ph type="pic" sz="quarter" idx="10"/>
          </p:nvPr>
        </p:nvPicPr>
        <p:blipFill rotWithShape="1">
          <a:blip r:embed="rId3"/>
          <a:srcRect/>
          <a:stretch/>
        </p:blipFill>
        <p:spPr>
          <a:xfrm>
            <a:off x="7214464" y="2838407"/>
            <a:ext cx="4725700" cy="3057805"/>
          </a:xfrm>
        </p:spPr>
      </p:pic>
      <p:sp>
        <p:nvSpPr>
          <p:cNvPr id="2" name="Päivämäärän paikkamerkki 1">
            <a:extLst>
              <a:ext uri="{FF2B5EF4-FFF2-40B4-BE49-F238E27FC236}">
                <a16:creationId xmlns:a16="http://schemas.microsoft.com/office/drawing/2014/main" id="{BF75D855-4F99-4212-ACCC-5FDA1414EA64}"/>
              </a:ext>
            </a:extLst>
          </p:cNvPr>
          <p:cNvSpPr>
            <a:spLocks noGrp="1"/>
          </p:cNvSpPr>
          <p:nvPr>
            <p:ph type="dt" sz="half" idx="11"/>
          </p:nvPr>
        </p:nvSpPr>
        <p:spPr/>
        <p:txBody>
          <a:bodyPr rtlCol="0"/>
          <a:lstStyle/>
          <a:p>
            <a:pPr rtl="0"/>
            <a:r>
              <a:rPr lang="fi-FI"/>
              <a:t>2.2.20XX</a:t>
            </a:r>
          </a:p>
        </p:txBody>
      </p:sp>
      <p:sp>
        <p:nvSpPr>
          <p:cNvPr id="3" name="Alatunnisteen paikkamerkki 2">
            <a:extLst>
              <a:ext uri="{FF2B5EF4-FFF2-40B4-BE49-F238E27FC236}">
                <a16:creationId xmlns:a16="http://schemas.microsoft.com/office/drawing/2014/main" id="{8863152A-251D-42BB-96FE-4F3CC1897A1B}"/>
              </a:ext>
            </a:extLst>
          </p:cNvPr>
          <p:cNvSpPr>
            <a:spLocks noGrp="1"/>
          </p:cNvSpPr>
          <p:nvPr>
            <p:ph type="ftr" sz="quarter" idx="12"/>
          </p:nvPr>
        </p:nvSpPr>
        <p:spPr/>
        <p:txBody>
          <a:bodyPr rtlCol="0"/>
          <a:lstStyle/>
          <a:p>
            <a:pPr rtl="0"/>
            <a:r>
              <a:rPr lang="fi-FI"/>
              <a:t>ESITYKSEN OTSIKKO</a:t>
            </a:r>
          </a:p>
        </p:txBody>
      </p:sp>
      <p:sp>
        <p:nvSpPr>
          <p:cNvPr id="4" name="Dian numeron paikkamerkki 3">
            <a:extLst>
              <a:ext uri="{FF2B5EF4-FFF2-40B4-BE49-F238E27FC236}">
                <a16:creationId xmlns:a16="http://schemas.microsoft.com/office/drawing/2014/main" id="{78232D9B-1ACD-4116-A9A2-21EDA7FA7446}"/>
              </a:ext>
            </a:extLst>
          </p:cNvPr>
          <p:cNvSpPr>
            <a:spLocks noGrp="1"/>
          </p:cNvSpPr>
          <p:nvPr>
            <p:ph type="sldNum" sz="quarter" idx="13"/>
          </p:nvPr>
        </p:nvSpPr>
        <p:spPr/>
        <p:txBody>
          <a:bodyPr rtlCol="0"/>
          <a:lstStyle/>
          <a:p>
            <a:pPr rtl="0"/>
            <a:fld id="{73B850FF-6169-4056-8077-06FFA93A5366}" type="slidenum">
              <a:rPr lang="fi-FI" smtClean="0"/>
              <a:pPr rtl="0"/>
              <a:t>8</a:t>
            </a:fld>
            <a:endParaRPr lang="fi-FI"/>
          </a:p>
        </p:txBody>
      </p:sp>
      <p:sp>
        <p:nvSpPr>
          <p:cNvPr id="5" name="Tekstiruutu 4">
            <a:extLst>
              <a:ext uri="{FF2B5EF4-FFF2-40B4-BE49-F238E27FC236}">
                <a16:creationId xmlns:a16="http://schemas.microsoft.com/office/drawing/2014/main" id="{3A102542-FCFC-4260-81D0-BDECEE1CA305}"/>
              </a:ext>
            </a:extLst>
          </p:cNvPr>
          <p:cNvSpPr txBox="1"/>
          <p:nvPr/>
        </p:nvSpPr>
        <p:spPr>
          <a:xfrm>
            <a:off x="681472" y="2825082"/>
            <a:ext cx="5578149" cy="2585323"/>
          </a:xfrm>
          <a:prstGeom prst="rect">
            <a:avLst/>
          </a:prstGeom>
          <a:noFill/>
        </p:spPr>
        <p:txBody>
          <a:bodyPr wrap="square" rtlCol="0">
            <a:spAutoFit/>
          </a:bodyPr>
          <a:lstStyle/>
          <a:p>
            <a:r>
              <a:rPr lang="fi-FI" dirty="0"/>
              <a:t>Sosiaalihuollon järjestäjän tulee pyydettäessä antaa asiakkaan tai tämän laillisen edustajan suostumuksesta riippumatta tieto salassa pidettävästä asiakirjasta poliisille, syyttäjäviranomaiselle ja tuomioistuimelle, jos se on tarpeen sellaisen rikoksen selvittämiseksi, josta säädetään ilmoitusvelvollisuus rikoslain (39/1889) 15 luvun 10 §:</a:t>
            </a:r>
            <a:r>
              <a:rPr lang="fi-FI" dirty="0" err="1"/>
              <a:t>ssä</a:t>
            </a:r>
            <a:r>
              <a:rPr lang="fi-FI" dirty="0"/>
              <a:t>, taikka jonka enimmäisrangaistus on </a:t>
            </a:r>
            <a:r>
              <a:rPr lang="fi-FI" i="1" dirty="0"/>
              <a:t>vähintään neljä vuotta vankeutta</a:t>
            </a:r>
            <a:r>
              <a:rPr lang="fi-FI" dirty="0"/>
              <a:t>. (asiakaslaki)</a:t>
            </a:r>
          </a:p>
        </p:txBody>
      </p:sp>
    </p:spTree>
    <p:extLst>
      <p:ext uri="{BB962C8B-B14F-4D97-AF65-F5344CB8AC3E}">
        <p14:creationId xmlns:p14="http://schemas.microsoft.com/office/powerpoint/2010/main" val="56609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02C7D812-0771-4D00-92C7-CB0E83EE75A5}"/>
              </a:ext>
            </a:extLst>
          </p:cNvPr>
          <p:cNvSpPr>
            <a:spLocks noGrp="1"/>
          </p:cNvSpPr>
          <p:nvPr>
            <p:ph type="title"/>
          </p:nvPr>
        </p:nvSpPr>
        <p:spPr>
          <a:xfrm>
            <a:off x="90779" y="281518"/>
            <a:ext cx="8062621" cy="1664573"/>
          </a:xfrm>
        </p:spPr>
        <p:txBody>
          <a:bodyPr rtlCol="0"/>
          <a:lstStyle/>
          <a:p>
            <a:pPr indent="-457200" rtl="0">
              <a:spcBef>
                <a:spcPts val="0"/>
              </a:spcBef>
            </a:pPr>
            <a:r>
              <a:rPr lang="fi-FI" dirty="0"/>
              <a:t>Tietojen luovuttaminen</a:t>
            </a:r>
          </a:p>
        </p:txBody>
      </p:sp>
      <p:sp>
        <p:nvSpPr>
          <p:cNvPr id="13" name="Sisällön paikkamerkki 12">
            <a:extLst>
              <a:ext uri="{FF2B5EF4-FFF2-40B4-BE49-F238E27FC236}">
                <a16:creationId xmlns:a16="http://schemas.microsoft.com/office/drawing/2014/main" id="{02338824-BECA-4FA6-8497-F1FDE9B960EF}"/>
              </a:ext>
            </a:extLst>
          </p:cNvPr>
          <p:cNvSpPr>
            <a:spLocks noGrp="1"/>
          </p:cNvSpPr>
          <p:nvPr>
            <p:ph idx="1"/>
          </p:nvPr>
        </p:nvSpPr>
        <p:spPr>
          <a:xfrm>
            <a:off x="628153" y="2250219"/>
            <a:ext cx="4786685" cy="4106131"/>
          </a:xfrm>
        </p:spPr>
        <p:txBody>
          <a:bodyPr rtlCol="0">
            <a:normAutofit/>
          </a:bodyPr>
          <a:lstStyle/>
          <a:p>
            <a:pPr rtl="0"/>
            <a:r>
              <a:rPr lang="fi-FI" dirty="0"/>
              <a:t>Sosiaalihuollon järjestäjä ja toteuttaja saa salassapitovelvollisuuden estämättä ilmoittaa poliisille henkeen tai terveyteen kohdistuvan uhkan arviointia ja uhkaavan teon estämistä varten välttämättömät tiedot, jos henkilö tämän lain mukaisia tehtäviä hoitaessaan on saanut tietoja olosuhteista, joiden perusteella hänellä on syytä epäillä jonkun olevan vaarassa joutua väkivallan kohteeksi. (asiakaslaki)</a:t>
            </a:r>
          </a:p>
          <a:p>
            <a:pPr rtl="0"/>
            <a:endParaRPr lang="fi-FI" dirty="0"/>
          </a:p>
        </p:txBody>
      </p:sp>
      <p:pic>
        <p:nvPicPr>
          <p:cNvPr id="26" name="Kuvan paikkamerkki 25" descr="Lähikuva suurista ketjulenkeistä">
            <a:extLst>
              <a:ext uri="{FF2B5EF4-FFF2-40B4-BE49-F238E27FC236}">
                <a16:creationId xmlns:a16="http://schemas.microsoft.com/office/drawing/2014/main" id="{BA2BB443-534E-40FE-9FA6-A8C4647FF1B7}"/>
              </a:ext>
            </a:extLst>
          </p:cNvPr>
          <p:cNvPicPr>
            <a:picLocks noGrp="1" noChangeAspect="1"/>
          </p:cNvPicPr>
          <p:nvPr>
            <p:ph type="pic" sz="quarter" idx="13"/>
          </p:nvPr>
        </p:nvPicPr>
        <p:blipFill rotWithShape="1">
          <a:blip r:embed="rId3"/>
          <a:srcRect l="12512" r="12512"/>
          <a:stretch/>
        </p:blipFill>
        <p:spPr>
          <a:xfrm>
            <a:off x="6508749" y="862806"/>
            <a:ext cx="5132388" cy="5132388"/>
          </a:xfrm>
        </p:spPr>
      </p:pic>
      <p:sp>
        <p:nvSpPr>
          <p:cNvPr id="5" name="Päivämäärän paikkamerkki 4">
            <a:extLst>
              <a:ext uri="{FF2B5EF4-FFF2-40B4-BE49-F238E27FC236}">
                <a16:creationId xmlns:a16="http://schemas.microsoft.com/office/drawing/2014/main" id="{5BDB33AD-D6DF-4C4B-B702-F6B80BA57336}"/>
              </a:ext>
            </a:extLst>
          </p:cNvPr>
          <p:cNvSpPr>
            <a:spLocks noGrp="1"/>
          </p:cNvSpPr>
          <p:nvPr>
            <p:ph type="dt" sz="half" idx="10"/>
          </p:nvPr>
        </p:nvSpPr>
        <p:spPr>
          <a:xfrm>
            <a:off x="838200" y="6356350"/>
            <a:ext cx="2743200" cy="365125"/>
          </a:xfrm>
        </p:spPr>
        <p:txBody>
          <a:bodyPr rtlCol="0"/>
          <a:lstStyle/>
          <a:p>
            <a:pPr rtl="0"/>
            <a:r>
              <a:rPr lang="fi-FI"/>
              <a:t>2.2.20XX</a:t>
            </a:r>
          </a:p>
        </p:txBody>
      </p:sp>
      <p:sp>
        <p:nvSpPr>
          <p:cNvPr id="6" name="Alatunnisteen paikkamerkki 5">
            <a:extLst>
              <a:ext uri="{FF2B5EF4-FFF2-40B4-BE49-F238E27FC236}">
                <a16:creationId xmlns:a16="http://schemas.microsoft.com/office/drawing/2014/main" id="{E8CCD21D-4248-452B-8F33-0CCBF2C50FEE}"/>
              </a:ext>
            </a:extLst>
          </p:cNvPr>
          <p:cNvSpPr>
            <a:spLocks noGrp="1"/>
          </p:cNvSpPr>
          <p:nvPr>
            <p:ph type="ftr" sz="quarter" idx="11"/>
          </p:nvPr>
        </p:nvSpPr>
        <p:spPr>
          <a:xfrm>
            <a:off x="4038600" y="6356350"/>
            <a:ext cx="4114800" cy="365125"/>
          </a:xfrm>
        </p:spPr>
        <p:txBody>
          <a:bodyPr rtlCol="0"/>
          <a:lstStyle/>
          <a:p>
            <a:pPr rtl="0"/>
            <a:r>
              <a:rPr lang="fi-FI"/>
              <a:t>ESITYKSEN OTSIKKO</a:t>
            </a:r>
          </a:p>
        </p:txBody>
      </p:sp>
      <p:sp>
        <p:nvSpPr>
          <p:cNvPr id="7" name="Dian numeron paikkamerkki 6">
            <a:extLst>
              <a:ext uri="{FF2B5EF4-FFF2-40B4-BE49-F238E27FC236}">
                <a16:creationId xmlns:a16="http://schemas.microsoft.com/office/drawing/2014/main" id="{00959A09-3D6B-4D8D-AB3E-BB106DC088E2}"/>
              </a:ext>
            </a:extLst>
          </p:cNvPr>
          <p:cNvSpPr>
            <a:spLocks noGrp="1"/>
          </p:cNvSpPr>
          <p:nvPr>
            <p:ph type="sldNum" sz="quarter" idx="12"/>
          </p:nvPr>
        </p:nvSpPr>
        <p:spPr>
          <a:xfrm>
            <a:off x="9906000" y="6356350"/>
            <a:ext cx="1447800" cy="365125"/>
          </a:xfrm>
        </p:spPr>
        <p:txBody>
          <a:bodyPr rtlCol="0"/>
          <a:lstStyle/>
          <a:p>
            <a:pPr rtl="0"/>
            <a:fld id="{73B850FF-6169-4056-8077-06FFA93A5366}" type="slidenum">
              <a:rPr lang="fi-FI" smtClean="0"/>
              <a:pPr rtl="0"/>
              <a:t>9</a:t>
            </a:fld>
            <a:endParaRPr lang="fi-FI"/>
          </a:p>
        </p:txBody>
      </p:sp>
    </p:spTree>
    <p:extLst>
      <p:ext uri="{BB962C8B-B14F-4D97-AF65-F5344CB8AC3E}">
        <p14:creationId xmlns:p14="http://schemas.microsoft.com/office/powerpoint/2010/main" val="3705030369"/>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0839957_TF22781719_Win32" id="{D8DDF858-ADC8-442F-AD75-782E0386E7CF}" vid="{66D1D5BB-B5A8-4158-AB3A-9C28B77E103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F01AD9-F5BE-4467-A2B6-F080EB176088}">
  <ds:schemaRefs>
    <ds:schemaRef ds:uri="http://schemas.microsoft.com/sharepoint/v3/contenttype/forms"/>
  </ds:schemaRefs>
</ds:datastoreItem>
</file>

<file path=customXml/itemProps2.xml><?xml version="1.0" encoding="utf-8"?>
<ds:datastoreItem xmlns:ds="http://schemas.openxmlformats.org/officeDocument/2006/customXml" ds:itemID="{3D977A2A-9AF2-4E1E-9C52-3CE0178B1CF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86EAFCE9-5102-4DAA-8747-40B4A7428A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Tutkimusmatka-teema</Template>
  <TotalTime>153</TotalTime>
  <Words>1174</Words>
  <Application>Microsoft Office PowerPoint</Application>
  <PresentationFormat>Laajakuva</PresentationFormat>
  <Paragraphs>129</Paragraphs>
  <Slides>16</Slides>
  <Notes>12</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16</vt:i4>
      </vt:variant>
    </vt:vector>
  </HeadingPairs>
  <TitlesOfParts>
    <vt:vector size="22" baseType="lpstr">
      <vt:lpstr>Arial</vt:lpstr>
      <vt:lpstr>Avenir Next LT Pro</vt:lpstr>
      <vt:lpstr>AvenirNext LT Pro Medium</vt:lpstr>
      <vt:lpstr>Calibri</vt:lpstr>
      <vt:lpstr>Posterama</vt:lpstr>
      <vt:lpstr>ExploreVTI</vt:lpstr>
      <vt:lpstr>TIEDON SIIRTÄMISEN PERIAATTEET</vt:lpstr>
      <vt:lpstr>Ammattitaitovaatimus</vt:lpstr>
      <vt:lpstr>TIETOSUOJA</vt:lpstr>
      <vt:lpstr>Yleiset perusteet salassa pidettävän tiedon antamiseen</vt:lpstr>
      <vt:lpstr>Salassa pidettävän tiedon antaminen</vt:lpstr>
      <vt:lpstr>Laki sosiaalihuollon asiakkaan asemasta ja oikeuksista</vt:lpstr>
      <vt:lpstr>Laki sosiaalihuollon asiakkaan asemasta ja oikeuksista</vt:lpstr>
      <vt:lpstr>Tietojen antaminen ilman asiakkaan suostumusta</vt:lpstr>
      <vt:lpstr>Tietojen luovuttaminen</vt:lpstr>
      <vt:lpstr>Merkintä tietojen hankinnasta</vt:lpstr>
      <vt:lpstr>Perusopetuslaki</vt:lpstr>
      <vt:lpstr>Suostumus tietojen vaihtoon</vt:lpstr>
      <vt:lpstr>Yhdistykset</vt:lpstr>
      <vt:lpstr>Erimerkki koulusta</vt:lpstr>
      <vt:lpstr>RATKAISU</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TIEDON SIIRTÄMISEN PERIAATTEET</dc:title>
  <dc:creator>Pekkanen Tiina</dc:creator>
  <cp:lastModifiedBy>Pekkanen Tiina</cp:lastModifiedBy>
  <cp:revision>7</cp:revision>
  <dcterms:created xsi:type="dcterms:W3CDTF">2022-02-17T11:25:27Z</dcterms:created>
  <dcterms:modified xsi:type="dcterms:W3CDTF">2022-09-15T04:46:40Z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